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62"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4660"/>
  </p:normalViewPr>
  <p:slideViewPr>
    <p:cSldViewPr snapToGrid="0">
      <p:cViewPr>
        <p:scale>
          <a:sx n="80" d="100"/>
          <a:sy n="80" d="100"/>
        </p:scale>
        <p:origin x="-348"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64DE79-268F-4C1A-8933-263129D2AF90}" type="datetimeFigureOut">
              <a:rPr lang="en-US" smtClean="0"/>
              <a:pPr/>
              <a:t>11-Feb-18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11411-7564-434D-A5BD-EFEB7B35527E}"/>
              </a:ext>
            </a:extLst>
          </p:cNvPr>
          <p:cNvSpPr>
            <a:spLocks noGrp="1"/>
          </p:cNvSpPr>
          <p:nvPr>
            <p:ph type="title"/>
          </p:nvPr>
        </p:nvSpPr>
        <p:spPr>
          <a:xfrm>
            <a:off x="2187215" y="1946365"/>
            <a:ext cx="7649117" cy="2055563"/>
          </a:xfrm>
        </p:spPr>
        <p:txBody>
          <a:bodyPr>
            <a:noAutofit/>
          </a:bodyPr>
          <a:lstStyle/>
          <a:p>
            <a:r>
              <a:rPr lang="en-IN" sz="6000" dirty="0"/>
              <a:t>Advertisements Provider 	Data Aggregator</a:t>
            </a:r>
          </a:p>
        </p:txBody>
      </p:sp>
    </p:spTree>
    <p:extLst>
      <p:ext uri="{BB962C8B-B14F-4D97-AF65-F5344CB8AC3E}">
        <p14:creationId xmlns="" xmlns:p14="http://schemas.microsoft.com/office/powerpoint/2010/main" val="634003368"/>
      </p:ext>
    </p:extLst>
  </p:cSld>
  <p:clrMapOvr>
    <a:masterClrMapping/>
  </p:clrMapOvr>
  <mc:AlternateContent xmlns:mc="http://schemas.openxmlformats.org/markup-compatibility/2006">
    <mc:Choice xmlns="" xmlns:p14="http://schemas.microsoft.com/office/powerpoint/2010/main" Requires="p14">
      <p:transition spd="slow" p14:dur="2000" advTm="7915"/>
    </mc:Choice>
    <mc:Fallback>
      <p:transition spd="slow" advTm="79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E74106-67A1-4174-ACA9-15DA5179D93C}"/>
              </a:ext>
            </a:extLst>
          </p:cNvPr>
          <p:cNvSpPr>
            <a:spLocks noGrp="1"/>
          </p:cNvSpPr>
          <p:nvPr>
            <p:ph type="title"/>
          </p:nvPr>
        </p:nvSpPr>
        <p:spPr>
          <a:xfrm>
            <a:off x="3399716" y="418013"/>
            <a:ext cx="4647004" cy="678633"/>
          </a:xfrm>
        </p:spPr>
        <p:txBody>
          <a:bodyPr>
            <a:normAutofit fontScale="90000"/>
          </a:bodyPr>
          <a:lstStyle/>
          <a:p>
            <a:r>
              <a:rPr lang="en-IN" sz="6000" dirty="0"/>
              <a:t>           INTRODUCTION</a:t>
            </a:r>
          </a:p>
        </p:txBody>
      </p:sp>
      <p:sp>
        <p:nvSpPr>
          <p:cNvPr id="3" name="Content Placeholder 2">
            <a:extLst>
              <a:ext uri="{FF2B5EF4-FFF2-40B4-BE49-F238E27FC236}">
                <a16:creationId xmlns="" xmlns:a16="http://schemas.microsoft.com/office/drawing/2014/main" id="{82478210-0929-4A69-AF27-A9C1959D326F}"/>
              </a:ext>
            </a:extLst>
          </p:cNvPr>
          <p:cNvSpPr>
            <a:spLocks noGrp="1"/>
          </p:cNvSpPr>
          <p:nvPr>
            <p:ph idx="1"/>
          </p:nvPr>
        </p:nvSpPr>
        <p:spPr>
          <a:xfrm>
            <a:off x="935855" y="1253331"/>
            <a:ext cx="10515600" cy="4351338"/>
          </a:xfrm>
        </p:spPr>
        <p:txBody>
          <a:bodyPr>
            <a:normAutofit fontScale="92500"/>
          </a:bodyPr>
          <a:lstStyle/>
          <a:p>
            <a:r>
              <a:rPr lang="en-IN" dirty="0">
                <a:latin typeface="Adobe Caslon Pro" pitchFamily="18" charset="0"/>
              </a:rPr>
              <a:t>The object of all business is to make a profit and increase the sales product. This only possible if the product is wieldly polished to the user an the final </a:t>
            </a:r>
            <a:r>
              <a:rPr lang="en-IN" dirty="0" smtClean="0">
                <a:latin typeface="Adobe Caslon Pro" pitchFamily="18" charset="0"/>
              </a:rPr>
              <a:t>consumers. </a:t>
            </a:r>
            <a:r>
              <a:rPr lang="en-IN" dirty="0">
                <a:latin typeface="Adobe Caslon Pro" pitchFamily="18" charset="0"/>
              </a:rPr>
              <a:t>Advertisement denotes a specific attempt to popularize a specific product or service at certain cost, that is method of publicity.</a:t>
            </a:r>
          </a:p>
          <a:p>
            <a:r>
              <a:rPr lang="en-IN" dirty="0">
                <a:latin typeface="Adobe Caslon Pro" pitchFamily="18" charset="0"/>
              </a:rPr>
              <a:t>Why project “</a:t>
            </a:r>
            <a:r>
              <a:rPr lang="en-IN" b="1" dirty="0">
                <a:latin typeface="Adobe Caslon Pro" pitchFamily="18" charset="0"/>
              </a:rPr>
              <a:t>Ad Provider Data Aggregator</a:t>
            </a:r>
            <a:r>
              <a:rPr lang="en-IN" dirty="0">
                <a:latin typeface="Adobe Caslon Pro" pitchFamily="18" charset="0"/>
              </a:rPr>
              <a:t>” Advertisement is some way publicity of customer product. The owner of the product will be in profit if an only if advertising is in proper manner and keeping track of advertising there product.</a:t>
            </a:r>
          </a:p>
          <a:p>
            <a:r>
              <a:rPr lang="en-IN" dirty="0">
                <a:latin typeface="Adobe Caslon Pro" pitchFamily="18" charset="0"/>
              </a:rPr>
              <a:t>Here in our project, we are giving graphical representation and analysis of there records.</a:t>
            </a:r>
          </a:p>
          <a:p>
            <a:r>
              <a:rPr lang="en-IN" dirty="0">
                <a:latin typeface="Adobe Caslon Pro" pitchFamily="18" charset="0"/>
              </a:rPr>
              <a:t>From graphical representation , they can see whether our business is in loss or in profit.</a:t>
            </a:r>
          </a:p>
          <a:p>
            <a:pPr marL="0" indent="0">
              <a:buNone/>
            </a:pPr>
            <a:endParaRPr lang="en-IN" dirty="0"/>
          </a:p>
        </p:txBody>
      </p:sp>
    </p:spTree>
    <p:extLst>
      <p:ext uri="{BB962C8B-B14F-4D97-AF65-F5344CB8AC3E}">
        <p14:creationId xmlns="" xmlns:p14="http://schemas.microsoft.com/office/powerpoint/2010/main" val="232579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E0642F-B2C7-4190-BDD7-49B15B389AC0}"/>
              </a:ext>
            </a:extLst>
          </p:cNvPr>
          <p:cNvSpPr>
            <a:spLocks noGrp="1"/>
          </p:cNvSpPr>
          <p:nvPr>
            <p:ph type="title"/>
          </p:nvPr>
        </p:nvSpPr>
        <p:spPr>
          <a:xfrm>
            <a:off x="3819271" y="378823"/>
            <a:ext cx="5207163" cy="901338"/>
          </a:xfrm>
        </p:spPr>
        <p:txBody>
          <a:bodyPr>
            <a:normAutofit fontScale="90000"/>
          </a:bodyPr>
          <a:lstStyle/>
          <a:p>
            <a:r>
              <a:rPr lang="en-IN" sz="6000" dirty="0"/>
              <a:t>Proposed System</a:t>
            </a:r>
          </a:p>
        </p:txBody>
      </p:sp>
      <p:sp>
        <p:nvSpPr>
          <p:cNvPr id="3" name="Content Placeholder 2">
            <a:extLst>
              <a:ext uri="{FF2B5EF4-FFF2-40B4-BE49-F238E27FC236}">
                <a16:creationId xmlns="" xmlns:a16="http://schemas.microsoft.com/office/drawing/2014/main" id="{752D355A-BB2F-4EAC-AC5D-BDC3533AC705}"/>
              </a:ext>
            </a:extLst>
          </p:cNvPr>
          <p:cNvSpPr>
            <a:spLocks noGrp="1"/>
          </p:cNvSpPr>
          <p:nvPr>
            <p:ph idx="1"/>
          </p:nvPr>
        </p:nvSpPr>
        <p:spPr>
          <a:xfrm>
            <a:off x="1215613" y="1417169"/>
            <a:ext cx="10363827" cy="3424107"/>
          </a:xfrm>
        </p:spPr>
        <p:txBody>
          <a:bodyPr>
            <a:noAutofit/>
          </a:bodyPr>
          <a:lstStyle/>
          <a:p>
            <a:r>
              <a:rPr lang="en-IN" sz="2400" dirty="0"/>
              <a:t>By using system, customers can display their </a:t>
            </a:r>
            <a:r>
              <a:rPr lang="en-IN" sz="2400" b="1" dirty="0"/>
              <a:t>Advertises</a:t>
            </a:r>
            <a:r>
              <a:rPr lang="en-IN" sz="2400" dirty="0"/>
              <a:t> in specific Blogger.</a:t>
            </a:r>
          </a:p>
          <a:p>
            <a:r>
              <a:rPr lang="en-IN" sz="2400" dirty="0"/>
              <a:t>System will keep track of all the </a:t>
            </a:r>
            <a:r>
              <a:rPr lang="en-IN" sz="2400" b="1" dirty="0"/>
              <a:t>respected websites</a:t>
            </a:r>
            <a:r>
              <a:rPr lang="en-IN" sz="2400" dirty="0"/>
              <a:t> where Ads have been flashed.</a:t>
            </a:r>
          </a:p>
          <a:p>
            <a:r>
              <a:rPr lang="en-IN" sz="2400" dirty="0"/>
              <a:t>Also it maintains the </a:t>
            </a:r>
            <a:r>
              <a:rPr lang="en-IN" sz="2400" b="1" dirty="0"/>
              <a:t>count</a:t>
            </a:r>
            <a:r>
              <a:rPr lang="en-IN" sz="2400" dirty="0"/>
              <a:t> collected by every website for the particular Ad through CTR (</a:t>
            </a:r>
            <a:r>
              <a:rPr lang="en-IN" sz="2400" b="1" dirty="0"/>
              <a:t>click-through rate</a:t>
            </a:r>
            <a:r>
              <a:rPr lang="en-IN" sz="2400" dirty="0"/>
              <a:t>).</a:t>
            </a:r>
          </a:p>
          <a:p>
            <a:r>
              <a:rPr lang="en-IN" sz="2400" dirty="0"/>
              <a:t>System will provide this service for </a:t>
            </a:r>
            <a:r>
              <a:rPr lang="en-IN" sz="2400" b="1" dirty="0"/>
              <a:t>specific period of time</a:t>
            </a:r>
            <a:r>
              <a:rPr lang="en-IN" sz="2400" dirty="0"/>
              <a:t>.   </a:t>
            </a:r>
          </a:p>
          <a:p>
            <a:r>
              <a:rPr lang="en-US" sz="2400" dirty="0"/>
              <a:t> Required </a:t>
            </a:r>
            <a:r>
              <a:rPr lang="en-US" sz="2400" b="1" dirty="0"/>
              <a:t>reports</a:t>
            </a:r>
            <a:r>
              <a:rPr lang="en-US" sz="2400" dirty="0"/>
              <a:t> will be generated.</a:t>
            </a:r>
            <a:endParaRPr lang="en-IN" sz="2400" dirty="0"/>
          </a:p>
          <a:p>
            <a:r>
              <a:rPr lang="en-IN" sz="2400" dirty="0"/>
              <a:t>The system will help the customer, to keep track of the responses by viewing the </a:t>
            </a:r>
            <a:r>
              <a:rPr lang="en-IN" sz="2400" b="1" dirty="0"/>
              <a:t>detail analysis</a:t>
            </a:r>
            <a:r>
              <a:rPr lang="en-IN" sz="2400" dirty="0"/>
              <a:t>, of the progress of the Advertisement. </a:t>
            </a:r>
          </a:p>
          <a:p>
            <a:endParaRPr lang="en-IN" sz="2400" dirty="0"/>
          </a:p>
          <a:p>
            <a:pPr marL="0" indent="0">
              <a:buNone/>
            </a:pPr>
            <a:endParaRPr lang="en-IN" sz="2400" dirty="0"/>
          </a:p>
        </p:txBody>
      </p:sp>
    </p:spTree>
    <p:extLst>
      <p:ext uri="{BB962C8B-B14F-4D97-AF65-F5344CB8AC3E}">
        <p14:creationId xmlns="" xmlns:p14="http://schemas.microsoft.com/office/powerpoint/2010/main" val="402824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E0C765-EA7D-49DD-AC1B-774F16D45CF6}"/>
              </a:ext>
            </a:extLst>
          </p:cNvPr>
          <p:cNvSpPr>
            <a:spLocks noGrp="1"/>
          </p:cNvSpPr>
          <p:nvPr>
            <p:ph type="title"/>
          </p:nvPr>
        </p:nvSpPr>
        <p:spPr>
          <a:xfrm>
            <a:off x="3814355" y="0"/>
            <a:ext cx="4297679" cy="535577"/>
          </a:xfrm>
        </p:spPr>
        <p:txBody>
          <a:bodyPr>
            <a:normAutofit fontScale="90000"/>
          </a:bodyPr>
          <a:lstStyle/>
          <a:p>
            <a:r>
              <a:rPr lang="en-IN" sz="4800" dirty="0"/>
              <a:t>UseCase Diagram</a:t>
            </a:r>
          </a:p>
        </p:txBody>
      </p:sp>
      <p:pic>
        <p:nvPicPr>
          <p:cNvPr id="3" name="Picture 2" descr="C:\Users\Sawankumar\Desktop\DIP\usecasefinal\usecasefinal-1.jpg"/>
          <p:cNvPicPr>
            <a:picLocks noChangeAspect="1" noChangeArrowheads="1"/>
          </p:cNvPicPr>
          <p:nvPr/>
        </p:nvPicPr>
        <p:blipFill>
          <a:blip r:embed="rId2"/>
          <a:srcRect l="12726" b="24324"/>
          <a:stretch>
            <a:fillRect/>
          </a:stretch>
        </p:blipFill>
        <p:spPr bwMode="auto">
          <a:xfrm>
            <a:off x="2351314" y="688769"/>
            <a:ext cx="6614556" cy="5902037"/>
          </a:xfrm>
          <a:prstGeom prst="rect">
            <a:avLst/>
          </a:prstGeom>
          <a:noFill/>
        </p:spPr>
      </p:pic>
    </p:spTree>
    <p:extLst>
      <p:ext uri="{BB962C8B-B14F-4D97-AF65-F5344CB8AC3E}">
        <p14:creationId xmlns="" xmlns:p14="http://schemas.microsoft.com/office/powerpoint/2010/main" val="265850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26971" y="757645"/>
            <a:ext cx="5434149" cy="854311"/>
          </a:xfrm>
        </p:spPr>
        <p:txBody>
          <a:bodyPr>
            <a:normAutofit fontScale="90000"/>
          </a:bodyPr>
          <a:lstStyle/>
          <a:p>
            <a:pPr algn="ctr"/>
            <a:r>
              <a:rPr lang="en-US" dirty="0"/>
              <a:t>System Specifications</a:t>
            </a:r>
          </a:p>
        </p:txBody>
      </p:sp>
      <p:sp>
        <p:nvSpPr>
          <p:cNvPr id="4" name="Content Placeholder 3"/>
          <p:cNvSpPr>
            <a:spLocks noGrp="1"/>
          </p:cNvSpPr>
          <p:nvPr>
            <p:ph idx="1"/>
          </p:nvPr>
        </p:nvSpPr>
        <p:spPr>
          <a:xfrm>
            <a:off x="596537" y="1752600"/>
            <a:ext cx="10972800" cy="3916680"/>
          </a:xfrm>
        </p:spPr>
        <p:txBody>
          <a:bodyPr>
            <a:normAutofit/>
          </a:bodyPr>
          <a:lstStyle/>
          <a:p>
            <a:r>
              <a:rPr lang="en-US" b="1" u="sng" dirty="0"/>
              <a:t>Software Configuration</a:t>
            </a:r>
            <a:r>
              <a:rPr lang="en-US" b="1" dirty="0"/>
              <a:t>:-</a:t>
            </a:r>
          </a:p>
          <a:p>
            <a:pPr lvl="2"/>
            <a:r>
              <a:rPr lang="en-US" b="1" dirty="0"/>
              <a:t>Front end-</a:t>
            </a:r>
            <a:r>
              <a:rPr lang="en-US" dirty="0"/>
              <a:t> Java Runtime Environment, Net beans 7.0.1.</a:t>
            </a:r>
            <a:endParaRPr lang="en-US" b="1" dirty="0"/>
          </a:p>
          <a:p>
            <a:pPr lvl="2"/>
            <a:r>
              <a:rPr lang="en-US" b="1" dirty="0"/>
              <a:t>Back end- </a:t>
            </a:r>
            <a:r>
              <a:rPr lang="en-US" dirty="0"/>
              <a:t>: </a:t>
            </a:r>
            <a:r>
              <a:rPr lang="en-US" dirty="0" smtClean="0"/>
              <a:t>MySQL </a:t>
            </a:r>
            <a:r>
              <a:rPr lang="en-US" dirty="0"/>
              <a:t>Server </a:t>
            </a:r>
          </a:p>
          <a:p>
            <a:pPr lvl="2"/>
            <a:r>
              <a:rPr lang="en-US" b="1" dirty="0" smtClean="0"/>
              <a:t>Operating </a:t>
            </a:r>
            <a:r>
              <a:rPr lang="en-US" b="1" dirty="0"/>
              <a:t>System</a:t>
            </a:r>
            <a:r>
              <a:rPr lang="en-US" dirty="0"/>
              <a:t>:- Windows </a:t>
            </a:r>
            <a:r>
              <a:rPr lang="en-US" dirty="0" smtClean="0"/>
              <a:t>XP</a:t>
            </a:r>
            <a:endParaRPr lang="en-US" dirty="0"/>
          </a:p>
          <a:p>
            <a:r>
              <a:rPr lang="en-US" b="1" u="sng" dirty="0"/>
              <a:t>Hardware Configuration</a:t>
            </a:r>
            <a:r>
              <a:rPr lang="en-US" b="1" dirty="0"/>
              <a:t>:</a:t>
            </a:r>
            <a:r>
              <a:rPr lang="en-US" dirty="0"/>
              <a:t>-</a:t>
            </a:r>
          </a:p>
          <a:p>
            <a:pPr lvl="1"/>
            <a:r>
              <a:rPr lang="en-US" b="1" dirty="0"/>
              <a:t>Processor:</a:t>
            </a:r>
            <a:r>
              <a:rPr lang="en-US" dirty="0"/>
              <a:t> Pentium(R)Dual-core CPU </a:t>
            </a:r>
          </a:p>
          <a:p>
            <a:pPr lvl="1"/>
            <a:r>
              <a:rPr lang="en-US" b="1" dirty="0"/>
              <a:t>Hard Disk</a:t>
            </a:r>
            <a:r>
              <a:rPr lang="en-US" dirty="0"/>
              <a:t>: 1 GB minimum. </a:t>
            </a:r>
          </a:p>
          <a:p>
            <a:pPr lvl="1"/>
            <a:r>
              <a:rPr lang="en-US" b="1" dirty="0"/>
              <a:t>RAM</a:t>
            </a:r>
            <a:r>
              <a:rPr lang="en-US" dirty="0"/>
              <a:t>: 256 MB minimum. </a:t>
            </a:r>
          </a:p>
        </p:txBody>
      </p:sp>
    </p:spTree>
    <p:extLst>
      <p:ext uri="{BB962C8B-B14F-4D97-AF65-F5344CB8AC3E}">
        <p14:creationId xmlns="" xmlns:p14="http://schemas.microsoft.com/office/powerpoint/2010/main" val="3932732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463</TotalTime>
  <Words>275</Words>
  <Application>Microsoft Office PowerPoint</Application>
  <PresentationFormat>Custom</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Advertisements Provider  Data Aggregator</vt:lpstr>
      <vt:lpstr>           INTRODUCTION</vt:lpstr>
      <vt:lpstr>Proposed System</vt:lpstr>
      <vt:lpstr>UseCase Diagram</vt:lpstr>
      <vt:lpstr>System Specifications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Advertisements Provider Data Aggregator</dc:title>
  <dc:creator>arbaj inamdar</dc:creator>
  <cp:lastModifiedBy>Sawankumar</cp:lastModifiedBy>
  <cp:revision>39</cp:revision>
  <dcterms:created xsi:type="dcterms:W3CDTF">2018-02-05T14:19:36Z</dcterms:created>
  <dcterms:modified xsi:type="dcterms:W3CDTF">2018-02-11T17:37:15Z</dcterms:modified>
</cp:coreProperties>
</file>