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4" r:id="rId9"/>
    <p:sldId id="285" r:id="rId10"/>
    <p:sldId id="286" r:id="rId11"/>
    <p:sldId id="290" r:id="rId12"/>
    <p:sldId id="291" r:id="rId13"/>
    <p:sldId id="293" r:id="rId14"/>
    <p:sldId id="294" r:id="rId15"/>
    <p:sldId id="295" r:id="rId16"/>
    <p:sldId id="279" r:id="rId17"/>
  </p:sldIdLst>
  <p:sldSz cx="9144000" cy="6858000" type="screen4x3"/>
  <p:notesSz cx="6858000" cy="9144000"/>
  <p:embeddedFontLs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693EE7-85F2-4C45-8BFE-F8655409DEAD}">
  <a:tblStyle styleId="{7D693EE7-85F2-4C45-8BFE-F8655409DEA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0539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0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1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36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450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56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07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71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9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85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49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48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11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67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7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70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03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Eye Monitored Wheel Chair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9326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CIRCUIT ASSEMBLY AND MICROCONTROLLER</a:t>
            </a:r>
            <a:r>
              <a:rPr lang="en" b="1" dirty="0"/>
              <a:t/>
            </a:r>
            <a:br>
              <a:rPr lang="en" b="1" dirty="0"/>
            </a:b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75" y="12954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400" dirty="0" smtClean="0"/>
              <a:t>Motor connected to port 10,11,12,13 digital pins of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 R3 board.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-457200">
              <a:spcBef>
                <a:spcPts val="0"/>
              </a:spcBef>
            </a:pPr>
            <a:r>
              <a:rPr lang="en-US" sz="2400" dirty="0" smtClean="0"/>
              <a:t>Two ports are used to drive one motor because the output of digital pins are only 20mA.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-457200">
              <a:spcBef>
                <a:spcPts val="0"/>
              </a:spcBef>
            </a:pPr>
            <a:r>
              <a:rPr lang="en-US" sz="2400" dirty="0" smtClean="0"/>
              <a:t>USBASP is used to connect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with laptop.</a:t>
            </a:r>
          </a:p>
          <a:p>
            <a:pPr marL="457200" indent="-457200">
              <a:spcBef>
                <a:spcPts val="0"/>
              </a:spcBef>
            </a:pPr>
            <a:endParaRPr lang="en-US" sz="2400" dirty="0"/>
          </a:p>
          <a:p>
            <a:pPr marL="457200" indent="-457200">
              <a:spcBef>
                <a:spcPts val="0"/>
              </a:spcBef>
            </a:pPr>
            <a:r>
              <a:rPr lang="en-US" sz="2400" dirty="0" smtClean="0"/>
              <a:t>Two LED’s are connected for bette</a:t>
            </a:r>
            <a:r>
              <a:rPr lang="en-US" sz="2400" dirty="0" smtClean="0"/>
              <a:t>r visualization.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606375" y="3306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b="1" dirty="0"/>
              <a:t>HARDWARE ASSEMBLY </a:t>
            </a:r>
            <a:br>
              <a:rPr lang="en" b="1" dirty="0"/>
            </a:b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8599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All the small parts, circuit and system will be assembled in a signal unit.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814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dirty="0"/>
              <a:t>HARDWARE ASSEMBLY</a:t>
            </a:r>
            <a:endParaRPr lang="en" sz="20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1165475" y="1125875"/>
            <a:ext cx="5133669" cy="11557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Can be divided into 2 parts:-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300" y="2109113"/>
            <a:ext cx="3695700" cy="3662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400" dirty="0" smtClean="0">
                <a:solidFill>
                  <a:schemeClr val="tx2"/>
                </a:solidFill>
                <a:latin typeface="Quicksand" panose="020B0604020202020204" charset="0"/>
              </a:rPr>
              <a:t>Helmet Assembly</a:t>
            </a:r>
            <a:r>
              <a:rPr lang="en-US" sz="2400" dirty="0" smtClean="0">
                <a:solidFill>
                  <a:schemeClr val="bg1"/>
                </a:solidFill>
                <a:latin typeface="Quicksand" panose="020B0604020202020204" charset="0"/>
              </a:rPr>
              <a:t> </a:t>
            </a:r>
          </a:p>
          <a:p>
            <a:endParaRPr lang="en-US" sz="24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Quicksand" panose="020B0604020202020204" charset="0"/>
              </a:rPr>
              <a:t>Mounting Webcam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Quicksand" panose="020B060402020202020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0900" y="2110147"/>
            <a:ext cx="4279900" cy="4216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400" dirty="0" smtClean="0">
                <a:solidFill>
                  <a:schemeClr val="tx2"/>
                </a:solidFill>
                <a:latin typeface="Quicksand" panose="020B0604020202020204" charset="0"/>
              </a:rPr>
              <a:t>Wheel Chair Prototype Assembly</a:t>
            </a:r>
          </a:p>
          <a:p>
            <a:pPr marL="457200" indent="-457200" algn="ctr"/>
            <a:endParaRPr lang="en-US" sz="2400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Quicksand" panose="020B0604020202020204" charset="0"/>
              </a:rPr>
              <a:t>Motor Assembly.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Quicksand" panose="020B0604020202020204" charset="0"/>
              </a:rPr>
              <a:t>Component Assembly.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Quicksand" panose="020B0604020202020204" charset="0"/>
              </a:rPr>
              <a:t>Arranging real wheel chair with motors, if possible.</a:t>
            </a: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93" y="3411768"/>
            <a:ext cx="3052214" cy="31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405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Worked Completed.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75" y="12954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800" dirty="0"/>
              <a:t>Adjustable Webcam Assembly On Helmet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 smtClean="0"/>
              <a:t>Image Processing.</a:t>
            </a:r>
          </a:p>
          <a:p>
            <a:pPr marL="457200" indent="-457200">
              <a:spcBef>
                <a:spcPts val="0"/>
              </a:spcBef>
            </a:pPr>
            <a:endParaRPr lang="en-US" sz="2800" dirty="0" smtClean="0"/>
          </a:p>
          <a:p>
            <a:pPr marL="457200" indent="-457200">
              <a:spcBef>
                <a:spcPts val="0"/>
              </a:spcBef>
            </a:pPr>
            <a:r>
              <a:rPr lang="en-US" sz="2800" dirty="0" smtClean="0"/>
              <a:t>Tracking Eye.</a:t>
            </a:r>
          </a:p>
          <a:p>
            <a:pPr marL="457200" indent="-457200">
              <a:spcBef>
                <a:spcPts val="0"/>
              </a:spcBef>
            </a:pPr>
            <a:endParaRPr lang="en-US" sz="2800" dirty="0" smtClean="0"/>
          </a:p>
          <a:p>
            <a:pPr marL="457200" indent="-457200">
              <a:spcBef>
                <a:spcPts val="0"/>
              </a:spcBef>
            </a:pPr>
            <a:r>
              <a:rPr lang="en-US" sz="2800" dirty="0" smtClean="0"/>
              <a:t>Generating Control Signal.</a:t>
            </a:r>
          </a:p>
          <a:p>
            <a:pPr marL="457200" indent="-457200">
              <a:spcBef>
                <a:spcPts val="0"/>
              </a:spcBef>
            </a:pPr>
            <a:endParaRPr lang="en-US" sz="2800" dirty="0" smtClean="0"/>
          </a:p>
          <a:p>
            <a:pPr marL="457200" indent="-457200">
              <a:spcBef>
                <a:spcPts val="0"/>
              </a:spcBef>
            </a:pPr>
            <a:r>
              <a:rPr lang="en-US" sz="2800" dirty="0" smtClean="0"/>
              <a:t>Driving Motors Through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.</a:t>
            </a:r>
          </a:p>
          <a:p>
            <a:pPr marL="457200" indent="-457200">
              <a:spcBef>
                <a:spcPts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470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405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Work To Be Completed In Next Semesters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75" y="12954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800" dirty="0" smtClean="0"/>
              <a:t>Wheel Chair Assembly.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 smtClean="0"/>
              <a:t>Driving High Power Motors Through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Using Relays.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 smtClean="0"/>
              <a:t>To Introduce Safety Features, If Possible.</a:t>
            </a:r>
          </a:p>
          <a:p>
            <a:pPr marL="457200" indent="-457200">
              <a:spcBef>
                <a:spcPts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727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196400" y="8543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2E3037"/>
                </a:solidFill>
              </a:rPr>
              <a:t>Thank You!</a:t>
            </a:r>
            <a:endParaRPr lang="en" sz="2200" b="1" dirty="0">
              <a:solidFill>
                <a:srgbClr val="2E3037"/>
              </a:solidFill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196399" y="3475475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Sawan Singh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Raj Gaurav Tiwari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Akriti Gupta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Shivam Chaubey</a:t>
            </a:r>
            <a:endParaRPr lang="en" sz="36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Outline Of Work</a:t>
            </a:r>
            <a:endParaRPr lang="en" sz="2400" dirty="0"/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2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165475" y="15370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IMAGE PROCESSING AND CONTROL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 smtClean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This includes the algorithm to track the eye and generation of signal according to a perticular position of eye.</a:t>
            </a:r>
            <a:endParaRPr lang="en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084376" y="29624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CIRCUIT ASSEMBLY AND MICROCONTROLLER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Assemblying the microcontroller and interfacing it with the motors and MATLAB</a:t>
            </a:r>
            <a:r>
              <a:rPr lang="en" sz="1200" b="1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lang="en" sz="1200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Shape 68"/>
          <p:cNvSpPr txBox="1"/>
          <p:nvPr/>
        </p:nvSpPr>
        <p:spPr>
          <a:xfrm>
            <a:off x="1142676" y="497970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HARDWARE ASSEMBLY </a:t>
            </a:r>
            <a:endParaRPr lang="en" b="1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endParaRPr lang="en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Making the prototype and combining all the parts together in a signal unit.</a:t>
            </a:r>
            <a:endParaRPr lang="en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IMAGE PROCESSING AND CONTROL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Processing the image captured from the webcam in order to find the position of eye and then generate a specific signal to control the motor.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39C0BA"/>
                </a:solidFill>
              </a:rPr>
              <a:t>IMAGE PROCESSING AND CONTROL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Methods used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Morphological Image Processing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Template Matching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Concentration Shift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We worked on all the 3 method but the best results are obtained in the last method that is CONCENTRATION SHIFT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615818" y="-20820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1833081" y="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Concentration Shift</a:t>
            </a:r>
            <a:endParaRPr lang="en" sz="6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147554" y="1824243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400" dirty="0" smtClean="0"/>
              <a:t>Pupil is the major part of eye.</a:t>
            </a:r>
          </a:p>
          <a:p>
            <a:pPr marL="342900" indent="-342900">
              <a:spcBef>
                <a:spcPts val="0"/>
              </a:spcBef>
            </a:pPr>
            <a:r>
              <a:rPr lang="en" sz="2400" dirty="0" smtClean="0"/>
              <a:t>Darker than other parts.</a:t>
            </a:r>
          </a:p>
          <a:p>
            <a:pPr marL="342900" indent="-342900">
              <a:spcBef>
                <a:spcPts val="0"/>
              </a:spcBef>
            </a:pPr>
            <a:r>
              <a:rPr lang="en" sz="2400" dirty="0" smtClean="0"/>
              <a:t>On thresholding we get a black and white image.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/>
              <a:t>M</a:t>
            </a:r>
            <a:r>
              <a:rPr lang="en" sz="2400" dirty="0" smtClean="0"/>
              <a:t>ost of the parts in that image is due to pupil.</a:t>
            </a:r>
          </a:p>
          <a:p>
            <a:pPr marL="342900" indent="-342900">
              <a:spcBef>
                <a:spcPts val="0"/>
              </a:spcBef>
            </a:pPr>
            <a:endParaRPr lang="en" sz="2400" dirty="0"/>
          </a:p>
        </p:txBody>
      </p:sp>
      <p:grpSp>
        <p:nvGrpSpPr>
          <p:cNvPr id="104" name="Shape 104"/>
          <p:cNvGrpSpPr/>
          <p:nvPr/>
        </p:nvGrpSpPr>
        <p:grpSpPr>
          <a:xfrm>
            <a:off x="144733" y="429721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5" y="4255214"/>
            <a:ext cx="3719925" cy="2505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53" y="4185270"/>
            <a:ext cx="3625850" cy="2552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/>
              <a:t>What after we get the binary image?</a:t>
            </a:r>
            <a:endParaRPr lang="en" sz="28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1165475" y="1125875"/>
            <a:ext cx="5133669" cy="11557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Can be divided into 2 parts:-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300" y="2109113"/>
            <a:ext cx="36957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800" dirty="0">
                <a:solidFill>
                  <a:schemeClr val="tx2"/>
                </a:solidFill>
                <a:latin typeface="Quicksand" panose="020B0604020202020204" charset="0"/>
              </a:rPr>
              <a:t>Processing</a:t>
            </a:r>
            <a:r>
              <a:rPr lang="en-US" sz="28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 algn="ctr"/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Detecting Shift</a:t>
            </a:r>
          </a:p>
          <a:p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Detecting 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0900" y="2110147"/>
            <a:ext cx="427990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800" dirty="0" smtClean="0">
                <a:solidFill>
                  <a:schemeClr val="tx2"/>
                </a:solidFill>
                <a:latin typeface="Quicksand" panose="020B0604020202020204" charset="0"/>
              </a:rPr>
              <a:t>Control</a:t>
            </a:r>
          </a:p>
          <a:p>
            <a:pPr marL="457200" indent="-457200" algn="ctr"/>
            <a:endParaRPr lang="en-US" sz="2800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Initializing </a:t>
            </a:r>
            <a:r>
              <a:rPr lang="en-US" sz="2800" dirty="0" err="1" smtClean="0">
                <a:solidFill>
                  <a:schemeClr val="bg1"/>
                </a:solidFill>
                <a:latin typeface="Quicksand" panose="020B0604020202020204" charset="0"/>
              </a:rPr>
              <a:t>Arduino</a:t>
            </a:r>
            <a:endParaRPr lang="en-US" sz="2800" dirty="0" smtClean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Quicksand" panose="020B0604020202020204" charset="0"/>
              </a:rPr>
              <a:t>Sending specific signal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9" y="4820119"/>
            <a:ext cx="3816307" cy="2037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07" y="4820119"/>
            <a:ext cx="4121193" cy="2043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93675" y="329420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b="1" dirty="0"/>
              <a:t>CIRCUIT ASSEMBLY AND MICROCONTROLLER</a:t>
            </a:r>
            <a:br>
              <a:rPr lang="en" b="1" dirty="0"/>
            </a:b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145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Connection of every component with the Arduino.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156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374</Words>
  <Application>Microsoft Office PowerPoint</Application>
  <PresentationFormat>On-screen Show (4:3)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Quicksand</vt:lpstr>
      <vt:lpstr>Eleanor template</vt:lpstr>
      <vt:lpstr>Eye Monitored Wheel Chair</vt:lpstr>
      <vt:lpstr>Outline Of Work</vt:lpstr>
      <vt:lpstr>IMAGE PROCESSING AND CONTROL</vt:lpstr>
      <vt:lpstr>PowerPoint Presentation</vt:lpstr>
      <vt:lpstr>IMAGE PROCESSING AND CONTROL</vt:lpstr>
      <vt:lpstr>Concentration Shift</vt:lpstr>
      <vt:lpstr>What after we get the binary image?</vt:lpstr>
      <vt:lpstr>CIRCUIT ASSEMBLY AND MICROCONTROLLER </vt:lpstr>
      <vt:lpstr>PowerPoint Presentation</vt:lpstr>
      <vt:lpstr>CIRCUIT ASSEMBLY AND MICROCONTROLLER </vt:lpstr>
      <vt:lpstr>HARDWARE ASSEMBLY  </vt:lpstr>
      <vt:lpstr>PowerPoint Presentation</vt:lpstr>
      <vt:lpstr>HARDWARE ASSEMBLY</vt:lpstr>
      <vt:lpstr>Worked Completed.</vt:lpstr>
      <vt:lpstr>Work To Be Completed In Next Semesters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Monitored Wheel Chair</dc:title>
  <dc:creator>aman</dc:creator>
  <cp:lastModifiedBy>aman</cp:lastModifiedBy>
  <cp:revision>12</cp:revision>
  <dcterms:modified xsi:type="dcterms:W3CDTF">2016-11-27T18:18:22Z</dcterms:modified>
</cp:coreProperties>
</file>