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7" r:id="rId9"/>
    <p:sldId id="262" r:id="rId10"/>
    <p:sldId id="266" r:id="rId11"/>
    <p:sldId id="263" r:id="rId12"/>
    <p:sldId id="264" r:id="rId13"/>
    <p:sldId id="265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Robbery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795073692711492E-2"/>
          <c:y val="0.16956741209474627"/>
          <c:w val="0.92092287502523718"/>
          <c:h val="0.7490083669422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36584</c:v>
                </c:pt>
                <c:pt idx="1">
                  <c:v>40590</c:v>
                </c:pt>
                <c:pt idx="2">
                  <c:v>45620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2-4818-88FC-22B96DF07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06088"/>
        <c:axId val="423609040"/>
      </c:barChart>
      <c:catAx>
        <c:axId val="42360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09040"/>
        <c:crosses val="autoZero"/>
        <c:auto val="1"/>
        <c:lblAlgn val="ctr"/>
        <c:lblOffset val="100"/>
        <c:noMultiLvlLbl val="0"/>
      </c:catAx>
      <c:valAx>
        <c:axId val="42360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0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2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0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1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8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4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0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2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9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6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0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3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7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4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1F27D7-AAFA-4DC9-8A1D-FA0DC3314118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F55931-2F5D-4FCC-B387-2EB7FC837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00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7" Type="http://schemas.openxmlformats.org/officeDocument/2006/relationships/image" Target="../media/image9.pn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jpg" /><Relationship Id="rId4" Type="http://schemas.openxmlformats.org/officeDocument/2006/relationships/image" Target="../media/image6.jp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DA6A-E413-4631-A9A0-220983B61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12199"/>
            <a:ext cx="9742066" cy="1329786"/>
          </a:xfrm>
        </p:spPr>
        <p:txBody>
          <a:bodyPr>
            <a:normAutofit/>
          </a:bodyPr>
          <a:lstStyle/>
          <a:p>
            <a:r>
              <a:rPr lang="en-IN" sz="6600" dirty="0" err="1"/>
              <a:t>Wel</a:t>
            </a:r>
            <a:r>
              <a:rPr lang="en-IN" sz="6600" dirty="0"/>
              <a:t>-Come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E172-66BD-422D-98AA-AE11138DF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363" y="4251482"/>
            <a:ext cx="4997756" cy="2247463"/>
          </a:xfrm>
        </p:spPr>
        <p:txBody>
          <a:bodyPr/>
          <a:lstStyle/>
          <a:p>
            <a:pPr algn="l"/>
            <a:r>
              <a:rPr lang="en-IN" dirty="0"/>
              <a:t>18425 </a:t>
            </a:r>
            <a:r>
              <a:rPr lang="en-IN" dirty="0" err="1"/>
              <a:t>Vyomkesh</a:t>
            </a:r>
            <a:r>
              <a:rPr lang="en-IN" dirty="0"/>
              <a:t> </a:t>
            </a:r>
            <a:r>
              <a:rPr lang="en-IN" dirty="0" err="1"/>
              <a:t>Nandkumar</a:t>
            </a:r>
            <a:r>
              <a:rPr lang="en-IN" dirty="0"/>
              <a:t> Mali </a:t>
            </a:r>
          </a:p>
          <a:p>
            <a:pPr algn="l"/>
            <a:r>
              <a:rPr lang="en-IN" dirty="0"/>
              <a:t>18437 </a:t>
            </a:r>
            <a:r>
              <a:rPr lang="en-IN" dirty="0" err="1"/>
              <a:t>Murlidatt</a:t>
            </a:r>
            <a:r>
              <a:rPr lang="en-IN" dirty="0"/>
              <a:t> Anil </a:t>
            </a:r>
            <a:r>
              <a:rPr lang="en-IN" dirty="0" err="1"/>
              <a:t>Salgar</a:t>
            </a:r>
            <a:r>
              <a:rPr lang="en-IN" dirty="0"/>
              <a:t> </a:t>
            </a:r>
          </a:p>
          <a:p>
            <a:pPr algn="l"/>
            <a:r>
              <a:rPr lang="en-IN" dirty="0"/>
              <a:t>18439 Abhishek Sudhakar Sawant</a:t>
            </a:r>
          </a:p>
          <a:p>
            <a:pPr algn="l"/>
            <a:r>
              <a:rPr lang="en-IN" dirty="0"/>
              <a:t>18445 Anup Shankar </a:t>
            </a:r>
            <a:r>
              <a:rPr lang="en-IN" dirty="0" err="1"/>
              <a:t>Zambare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2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B1C0-C3E9-4F31-8D78-17F30EF1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3900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DE37-8046-49E1-9417-0E200DB8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1"/>
            <a:ext cx="9905998" cy="4886324"/>
          </a:xfrm>
        </p:spPr>
        <p:txBody>
          <a:bodyPr/>
          <a:lstStyle/>
          <a:p>
            <a:r>
              <a:rPr lang="en-IN" dirty="0"/>
              <a:t>Our project is simple and clean, not so much complicated and understood by everyone.</a:t>
            </a:r>
          </a:p>
          <a:p>
            <a:r>
              <a:rPr lang="en-IN" dirty="0"/>
              <a:t>Less apace consuming, our project requires very less space as it is small in size but very useful.</a:t>
            </a:r>
          </a:p>
          <a:p>
            <a:r>
              <a:rPr lang="en-IN" dirty="0"/>
              <a:t>Our project includes modern techniques and modern components.</a:t>
            </a:r>
          </a:p>
          <a:p>
            <a:r>
              <a:rPr lang="en-IN" dirty="0"/>
              <a:t>Our project is based on the basic requirements of a working man and also a common man.</a:t>
            </a:r>
          </a:p>
          <a:p>
            <a:r>
              <a:rPr lang="en-IN" dirty="0"/>
              <a:t>The components are less and are not costly so anyone can afford it easily.</a:t>
            </a:r>
          </a:p>
          <a:p>
            <a:r>
              <a:rPr lang="en-IN" dirty="0"/>
              <a:t>No any harmful things are used, thus our project is safe and eco friendly.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95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3C67-ABA4-4C61-B927-0151B8E6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3339"/>
          </a:xfrm>
        </p:spPr>
        <p:txBody>
          <a:bodyPr/>
          <a:lstStyle/>
          <a:p>
            <a:r>
              <a:rPr lang="en-IN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780C-8CE3-432A-8B68-B65BE19D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7543"/>
            <a:ext cx="9905998" cy="4223657"/>
          </a:xfrm>
        </p:spPr>
        <p:txBody>
          <a:bodyPr/>
          <a:lstStyle/>
          <a:p>
            <a:r>
              <a:rPr lang="en-US" dirty="0"/>
              <a:t> No More Fumbling for Keys. Digging around for your keys in your purse, pocket or briefcase is a hassle.</a:t>
            </a:r>
          </a:p>
          <a:p>
            <a:r>
              <a:rPr lang="en-US" dirty="0"/>
              <a:t> No Risk of Being Locked Out.</a:t>
            </a:r>
          </a:p>
          <a:p>
            <a:r>
              <a:rPr lang="en-US" dirty="0"/>
              <a:t> No More Keys Under the Mat.</a:t>
            </a:r>
          </a:p>
          <a:p>
            <a:r>
              <a:rPr lang="en-US" dirty="0"/>
              <a:t> You Can Track Who's Coming and Going.</a:t>
            </a:r>
          </a:p>
          <a:p>
            <a:r>
              <a:rPr lang="en-US" dirty="0"/>
              <a:t>You Need to be Diligent.</a:t>
            </a:r>
          </a:p>
          <a:p>
            <a:r>
              <a:rPr lang="en-US" dirty="0"/>
              <a:t> You Need to Track a Remote Instead of a Key.</a:t>
            </a:r>
          </a:p>
          <a:p>
            <a:r>
              <a:rPr lang="en-US" dirty="0"/>
              <a:t> You'll Pay More for a Keyless Lock.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6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F27C-013E-4212-A389-5EEA8DED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8694"/>
          </a:xfrm>
        </p:spPr>
        <p:txBody>
          <a:bodyPr/>
          <a:lstStyle/>
          <a:p>
            <a:r>
              <a:rPr lang="en-IN" dirty="0"/>
              <a:t>SCOPE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C303-61F9-43CF-ACBF-092FBA22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88" y="1278294"/>
            <a:ext cx="9905998" cy="4102359"/>
          </a:xfrm>
        </p:spPr>
        <p:txBody>
          <a:bodyPr/>
          <a:lstStyle/>
          <a:p>
            <a:r>
              <a:rPr lang="en-US" dirty="0"/>
              <a:t> A rechargeable battery can be provided which can give power backup of 3-4hrs in case of power failure.</a:t>
            </a:r>
          </a:p>
          <a:p>
            <a:r>
              <a:rPr lang="en-US" dirty="0"/>
              <a:t>For further security, finger scanner, face recognizes </a:t>
            </a:r>
            <a:r>
              <a:rPr lang="en-US" dirty="0" err="1"/>
              <a:t>oretc</a:t>
            </a:r>
            <a:r>
              <a:rPr lang="en-US" dirty="0"/>
              <a:t> can be used. </a:t>
            </a:r>
          </a:p>
          <a:p>
            <a:r>
              <a:rPr lang="en-US" dirty="0"/>
              <a:t>This system can also be installed with a fire alarm. Usually at home we don't have fire alarms, so this system can work as both - lock and fire alarm. </a:t>
            </a:r>
          </a:p>
          <a:p>
            <a:r>
              <a:rPr lang="en-US" dirty="0"/>
              <a:t>This system can be used in hotels, banks, motels, or any other place as an alternative lock for additional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31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A4B4-5F79-4D39-ADB7-7CF4D2CB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2475"/>
          </a:xfrm>
        </p:spPr>
        <p:txBody>
          <a:bodyPr/>
          <a:lstStyle/>
          <a:p>
            <a:r>
              <a:rPr lang="en-IN" dirty="0"/>
              <a:t>Final look of our project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C43ADB6-78A7-044D-9998-B6D8C2F4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9" y="1362075"/>
            <a:ext cx="10927581" cy="5180094"/>
          </a:xfrm>
        </p:spPr>
      </p:pic>
    </p:spTree>
    <p:extLst>
      <p:ext uri="{BB962C8B-B14F-4D97-AF65-F5344CB8AC3E}">
        <p14:creationId xmlns:p14="http://schemas.microsoft.com/office/powerpoint/2010/main" val="352993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985-4366-4958-814B-59C52A1F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668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F1F5-D319-49EB-8C22-5C12A936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0221"/>
            <a:ext cx="9905998" cy="4260980"/>
          </a:xfrm>
        </p:spPr>
        <p:txBody>
          <a:bodyPr/>
          <a:lstStyle/>
          <a:p>
            <a:r>
              <a:rPr lang="en-US" dirty="0"/>
              <a:t>Thus “Android Based Smart Door Locking System” is a modern successor of the conventional door locking system .This system is very cost effective and easy to install and is designed under different modes which makes it useful.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52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C953-8FB4-4583-ACFD-040523E6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TOTAL EXPENDITURES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633F-263C-4998-8033-40934BC8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2269"/>
            <a:ext cx="9905998" cy="4428931"/>
          </a:xfrm>
        </p:spPr>
        <p:txBody>
          <a:bodyPr/>
          <a:lstStyle/>
          <a:p>
            <a:r>
              <a:rPr lang="en-IN" dirty="0"/>
              <a:t>Arduino Uno- 800/-</a:t>
            </a:r>
          </a:p>
          <a:p>
            <a:r>
              <a:rPr lang="en-IN" dirty="0"/>
              <a:t>Bluetooth HC-05- 400/-</a:t>
            </a:r>
          </a:p>
          <a:p>
            <a:r>
              <a:rPr lang="en-IN" dirty="0"/>
              <a:t>9V Battery- 80/-</a:t>
            </a:r>
          </a:p>
          <a:p>
            <a:r>
              <a:rPr lang="en-IN" dirty="0"/>
              <a:t>Jumper Wires- 80/-</a:t>
            </a:r>
          </a:p>
          <a:p>
            <a:r>
              <a:rPr lang="en-IN" dirty="0"/>
              <a:t>Switch Type: SPST- 50/-</a:t>
            </a:r>
          </a:p>
          <a:p>
            <a:r>
              <a:rPr lang="en-IN" dirty="0"/>
              <a:t>MDF Board- 200/-</a:t>
            </a:r>
          </a:p>
          <a:p>
            <a:r>
              <a:rPr lang="en-IN" dirty="0"/>
              <a:t>Aluminium tower Bolt- 100/-</a:t>
            </a:r>
          </a:p>
          <a:p>
            <a:r>
              <a:rPr lang="en-IN" dirty="0"/>
              <a:t>Solenoid lock- 550/-</a:t>
            </a:r>
          </a:p>
          <a:p>
            <a:r>
              <a:rPr lang="en-IN" dirty="0"/>
              <a:t>Other-300/-</a:t>
            </a:r>
          </a:p>
          <a:p>
            <a:r>
              <a:rPr lang="en-IN" dirty="0"/>
              <a:t>Total cost- 2560/-</a:t>
            </a:r>
          </a:p>
        </p:txBody>
      </p:sp>
    </p:spTree>
    <p:extLst>
      <p:ext uri="{BB962C8B-B14F-4D97-AF65-F5344CB8AC3E}">
        <p14:creationId xmlns:p14="http://schemas.microsoft.com/office/powerpoint/2010/main" val="363091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F036-2157-4744-A1D3-E01EE9DF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523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9E28-0278-4BF2-B9E4-BAAD25AE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IN" dirty="0"/>
              <a:t>“Wireless Door Lock System”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A4CF-DC1D-4E5E-ABF5-902D9D89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1819"/>
            <a:ext cx="9905998" cy="4139381"/>
          </a:xfrm>
        </p:spPr>
        <p:txBody>
          <a:bodyPr/>
          <a:lstStyle/>
          <a:p>
            <a:r>
              <a:rPr lang="en-US" dirty="0"/>
              <a:t>Android Based Smart door locking system is designed to prevent unauthorized access, trespassing and intrusion.</a:t>
            </a:r>
          </a:p>
          <a:p>
            <a:r>
              <a:rPr lang="en-US" dirty="0"/>
              <a:t>The purpose of Android Based Smart door locking system is to provide a smart solution to overcome these challenges and provide a feasible solution.</a:t>
            </a:r>
          </a:p>
          <a:p>
            <a:r>
              <a:rPr lang="en-US" dirty="0"/>
              <a:t>This automatic password based lock system gives user more secure way of locking-unlocking the system.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94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1F1C-CBCC-4C08-8ED7-ACE7872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3729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146A-8560-4BAB-9EE1-8EA5D210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9975"/>
            <a:ext cx="9905998" cy="4031226"/>
          </a:xfrm>
        </p:spPr>
        <p:txBody>
          <a:bodyPr/>
          <a:lstStyle/>
          <a:p>
            <a:r>
              <a:rPr lang="en-US" dirty="0"/>
              <a:t>The goal of this project was to provide an easy and convenient method for unlocking a front door by removing the need for the old-fashioned key. We start by evaluating the need for such a system by sending a survey and analyzing the results.</a:t>
            </a:r>
          </a:p>
          <a:p>
            <a:r>
              <a:rPr lang="en-US" dirty="0"/>
              <a:t>We follow the Software Development Life Cycle to set the project objectives and implement the design.</a:t>
            </a:r>
          </a:p>
          <a:p>
            <a:r>
              <a:rPr lang="en-US" dirty="0"/>
              <a:t>Our project helps in building an economical and a low budget biometric lock using the </a:t>
            </a:r>
            <a:r>
              <a:rPr lang="en-US" dirty="0" err="1"/>
              <a:t>bluetooth</a:t>
            </a:r>
            <a:r>
              <a:rPr lang="en-US" dirty="0"/>
              <a:t> available in a smartphone. There are several advantages of the biometric 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0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865-3E3B-4B8D-99C9-0F8830B4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9363"/>
          </a:xfrm>
        </p:spPr>
        <p:txBody>
          <a:bodyPr/>
          <a:lstStyle/>
          <a:p>
            <a:r>
              <a:rPr lang="en-IN" dirty="0"/>
              <a:t>Robbery rate In </a:t>
            </a:r>
            <a:r>
              <a:rPr lang="en-IN" dirty="0" err="1"/>
              <a:t>india</a:t>
            </a:r>
            <a:r>
              <a:rPr lang="en-IN" dirty="0"/>
              <a:t> past 3 years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A22CB3E-D4BD-4074-9980-FA4FA6E87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599366"/>
              </p:ext>
            </p:extLst>
          </p:nvPr>
        </p:nvGraphicFramePr>
        <p:xfrm>
          <a:off x="1141413" y="1390261"/>
          <a:ext cx="9906000" cy="3666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08DAE0-5966-4DF9-AA88-12EA210F1868}"/>
              </a:ext>
            </a:extLst>
          </p:cNvPr>
          <p:cNvSpPr txBox="1"/>
          <p:nvPr/>
        </p:nvSpPr>
        <p:spPr>
          <a:xfrm>
            <a:off x="1141413" y="5579706"/>
            <a:ext cx="990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can see the robbery rate per year in </a:t>
            </a:r>
            <a:r>
              <a:rPr lang="en-IN" dirty="0" err="1"/>
              <a:t>india</a:t>
            </a:r>
            <a:r>
              <a:rPr lang="en-IN" dirty="0"/>
              <a:t>, so to avoid these robberies and save our valuable things we can install our designed system and protect our house easily.</a:t>
            </a:r>
          </a:p>
        </p:txBody>
      </p:sp>
    </p:spTree>
    <p:extLst>
      <p:ext uri="{BB962C8B-B14F-4D97-AF65-F5344CB8AC3E}">
        <p14:creationId xmlns:p14="http://schemas.microsoft.com/office/powerpoint/2010/main" val="28373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F23-25A4-4B7A-BCAB-62A41DA5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471"/>
            <a:ext cx="9905998" cy="1101213"/>
          </a:xfrm>
        </p:spPr>
        <p:txBody>
          <a:bodyPr/>
          <a:lstStyle/>
          <a:p>
            <a:r>
              <a:rPr lang="en-IN" dirty="0"/>
              <a:t>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E609F-D716-448D-8276-0D59907C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101" y="1957388"/>
            <a:ext cx="6776623" cy="38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5D05-77A8-4A6E-849F-9D880AD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8258"/>
          </a:xfrm>
        </p:spPr>
        <p:txBody>
          <a:bodyPr/>
          <a:lstStyle/>
          <a:p>
            <a:r>
              <a:rPr lang="en-IN" dirty="0"/>
              <a:t>Flow chart of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D6C0A-AC30-42B6-9FB1-0EA28C107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520" y="1533832"/>
            <a:ext cx="3530960" cy="49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5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BAB5-EED6-4CD5-9E63-620D56FC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5406"/>
          </a:xfrm>
        </p:spPr>
        <p:txBody>
          <a:bodyPr/>
          <a:lstStyle/>
          <a:p>
            <a:r>
              <a:rPr lang="en-IN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8A4D-A8A3-4CAE-A1DD-420FDEA2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6793"/>
            <a:ext cx="9905998" cy="3934408"/>
          </a:xfrm>
        </p:spPr>
        <p:txBody>
          <a:bodyPr/>
          <a:lstStyle/>
          <a:p>
            <a:r>
              <a:rPr lang="en-IN" dirty="0"/>
              <a:t>Arduino Uno Board</a:t>
            </a:r>
          </a:p>
          <a:p>
            <a:r>
              <a:rPr lang="en-IN" dirty="0"/>
              <a:t>Bluetooth HC-05 module</a:t>
            </a:r>
          </a:p>
          <a:p>
            <a:r>
              <a:rPr lang="en-IN" dirty="0"/>
              <a:t>9V Battery</a:t>
            </a:r>
          </a:p>
          <a:p>
            <a:r>
              <a:rPr lang="en-IN" dirty="0"/>
              <a:t>Jumper Wires 40P</a:t>
            </a:r>
          </a:p>
          <a:p>
            <a:r>
              <a:rPr lang="en-IN" dirty="0"/>
              <a:t>Switch Type: SPST</a:t>
            </a:r>
          </a:p>
          <a:p>
            <a:r>
              <a:rPr lang="en-IN" dirty="0"/>
              <a:t>Solenoid dc lock</a:t>
            </a:r>
          </a:p>
          <a:p>
            <a:r>
              <a:rPr lang="en-IN" dirty="0"/>
              <a:t>MDF Board</a:t>
            </a:r>
          </a:p>
          <a:p>
            <a:r>
              <a:rPr lang="en-IN" dirty="0"/>
              <a:t>Aluminium Tower Bolt</a:t>
            </a:r>
          </a:p>
        </p:txBody>
      </p:sp>
    </p:spTree>
    <p:extLst>
      <p:ext uri="{BB962C8B-B14F-4D97-AF65-F5344CB8AC3E}">
        <p14:creationId xmlns:p14="http://schemas.microsoft.com/office/powerpoint/2010/main" val="137531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4C69-56DD-41AC-B7CD-82647E89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-335902"/>
            <a:ext cx="9905998" cy="25192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6C9F3-9987-46C7-8030-2AC7D03A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7" y="3413227"/>
            <a:ext cx="2267177" cy="24680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0B805-896D-410D-99FF-AA618BC70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5" y="3430179"/>
            <a:ext cx="2853425" cy="2451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6CF728-24D0-4BE5-974D-5DDCDF63A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1" y="482210"/>
            <a:ext cx="3575001" cy="2301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783A1D-F1BC-44EC-975A-8AD17CABD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58" y="3413227"/>
            <a:ext cx="2544327" cy="2468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B025AE-D18F-46FD-B374-74B9BE335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040" y="402439"/>
            <a:ext cx="2386424" cy="2386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BCE9B7-AD59-4A09-9B18-68978926C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658" y="402439"/>
            <a:ext cx="2544327" cy="23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B8B3-1F95-4D96-8108-71F8EDF4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7355"/>
          </a:xfrm>
        </p:spPr>
        <p:txBody>
          <a:bodyPr/>
          <a:lstStyle/>
          <a:p>
            <a:r>
              <a:rPr lang="en-IN" dirty="0"/>
              <a:t>Purpose of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32A3-F014-4429-B702-A1305441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7502"/>
            <a:ext cx="9905998" cy="4814595"/>
          </a:xfrm>
        </p:spPr>
        <p:txBody>
          <a:bodyPr>
            <a:normAutofit/>
          </a:bodyPr>
          <a:lstStyle/>
          <a:p>
            <a:r>
              <a:rPr lang="en-IN" dirty="0"/>
              <a:t>Arduino uno: </a:t>
            </a:r>
            <a:r>
              <a:rPr lang="en-US" dirty="0"/>
              <a:t>Receives the instruction from Android Apps and process it. Based on the command, it controls the Electric Door Strike.</a:t>
            </a:r>
          </a:p>
          <a:p>
            <a:r>
              <a:rPr lang="en-IN" dirty="0"/>
              <a:t>Bluetooth Module HC05</a:t>
            </a:r>
            <a:r>
              <a:rPr lang="en-US" dirty="0"/>
              <a:t>: Bluetooth Module is used for communication channel between Arduino Uno and Mobile Phone. </a:t>
            </a:r>
          </a:p>
          <a:p>
            <a:r>
              <a:rPr lang="en-IN" dirty="0"/>
              <a:t>Android Smartphone</a:t>
            </a:r>
            <a:r>
              <a:rPr lang="en-US" dirty="0"/>
              <a:t>: It is used as User interface. User need to install Android Apps which is developed to control the lock and configuring the basic functionalities of the system.</a:t>
            </a:r>
          </a:p>
          <a:p>
            <a:r>
              <a:rPr lang="en-IN" dirty="0"/>
              <a:t>N20 motor: used to open or close the door lock according to the instruction given by the user.</a:t>
            </a:r>
          </a:p>
          <a:p>
            <a:r>
              <a:rPr lang="en-IN" dirty="0"/>
              <a:t>9V Battery: constant power supply.</a:t>
            </a:r>
          </a:p>
          <a:p>
            <a:r>
              <a:rPr lang="en-IN" dirty="0"/>
              <a:t>Jumper Wires 40P: to connect the components with each other.</a:t>
            </a:r>
          </a:p>
          <a:p>
            <a:r>
              <a:rPr lang="en-IN" dirty="0"/>
              <a:t>Switch Type: SPST: to on and of the system.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07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154</TotalTime>
  <Words>735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Wel-Come</vt:lpstr>
      <vt:lpstr>“Wireless Door Lock System”</vt:lpstr>
      <vt:lpstr>OBJECTIVE</vt:lpstr>
      <vt:lpstr>Robbery rate In india past 3 years</vt:lpstr>
      <vt:lpstr>construction</vt:lpstr>
      <vt:lpstr>Flow chart of design</vt:lpstr>
      <vt:lpstr> Components</vt:lpstr>
      <vt:lpstr>PowerPoint Presentation</vt:lpstr>
      <vt:lpstr>Purpose of the components</vt:lpstr>
      <vt:lpstr>features</vt:lpstr>
      <vt:lpstr>Pros and Cons</vt:lpstr>
      <vt:lpstr>SCOPE OF WORK</vt:lpstr>
      <vt:lpstr>Final look of our project</vt:lpstr>
      <vt:lpstr>Conclusion</vt:lpstr>
      <vt:lpstr>TOTAL EXPENDITURES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Wel-Come</dc:title>
  <dc:creator>HP</dc:creator>
  <cp:lastModifiedBy>Unknown User</cp:lastModifiedBy>
  <cp:revision>17</cp:revision>
  <dcterms:created xsi:type="dcterms:W3CDTF">2021-06-21T06:25:05Z</dcterms:created>
  <dcterms:modified xsi:type="dcterms:W3CDTF">2021-06-29T11:49:01Z</dcterms:modified>
</cp:coreProperties>
</file>