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306" r:id="rId2"/>
    <p:sldId id="256" r:id="rId3"/>
    <p:sldId id="282" r:id="rId4"/>
    <p:sldId id="294" r:id="rId5"/>
    <p:sldId id="305" r:id="rId6"/>
    <p:sldId id="257" r:id="rId7"/>
    <p:sldId id="304" r:id="rId8"/>
    <p:sldId id="303" r:id="rId9"/>
    <p:sldId id="291" r:id="rId10"/>
    <p:sldId id="30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2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4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58304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9800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25238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051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412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8285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860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86152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1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9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676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9952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1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0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9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220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62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97164"/>
            <a:ext cx="10363826" cy="5394035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43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sz="6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Department </a:t>
            </a:r>
            <a:r>
              <a:rPr lang="en-US" sz="6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of Computer science and Engineering </a:t>
            </a:r>
          </a:p>
          <a:p>
            <a:pPr algn="ctr">
              <a:buNone/>
            </a:pPr>
            <a:r>
              <a:rPr lang="en-US" sz="6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</a:t>
            </a:r>
            <a:r>
              <a:rPr lang="en-US" sz="64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Annasaheb</a:t>
            </a:r>
            <a:r>
              <a:rPr lang="en-US" sz="6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64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Dange</a:t>
            </a:r>
            <a:r>
              <a:rPr lang="en-US" sz="6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College of Engineering and technology, </a:t>
            </a:r>
            <a:r>
              <a:rPr lang="en-US" sz="6400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Ashta</a:t>
            </a:r>
            <a:endParaRPr lang="en-US" sz="64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43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4300" dirty="0" smtClean="0">
                <a:cs typeface="Times New Roman" panose="02020603050405020304" pitchFamily="18" charset="0"/>
              </a:rPr>
              <a:t> </a:t>
            </a:r>
            <a:endParaRPr lang="en-IN" sz="4300" dirty="0" smtClean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5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Micro-Project </a:t>
            </a:r>
            <a:r>
              <a:rPr lang="en-US" sz="5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endParaRPr lang="en-US" sz="43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sz="4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</a:t>
            </a:r>
            <a:endParaRPr lang="en-US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3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5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Captcha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generater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python.</a:t>
            </a:r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 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Sudhakar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Sawant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(3025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Proushthil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Ajay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Walvekar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(3026)</a:t>
            </a: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guidance: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Y. S.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Lubal</a:t>
            </a:r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2022-2023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tach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9" y="1154545"/>
            <a:ext cx="10446327" cy="4895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2523" y="2967335"/>
            <a:ext cx="551387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You…</a:t>
            </a:r>
            <a:endParaRPr lang="en-IN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51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030" y="1009830"/>
            <a:ext cx="9292385" cy="2824569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</a:rPr>
              <a:t>“</a:t>
            </a:r>
            <a:r>
              <a:rPr lang="en-IN" sz="5400" b="1" dirty="0" err="1" smtClean="0">
                <a:solidFill>
                  <a:srgbClr val="FF0000"/>
                </a:solidFill>
              </a:rPr>
              <a:t>captcha</a:t>
            </a:r>
            <a:r>
              <a:rPr lang="en-IN" sz="5400" b="1" dirty="0" smtClean="0">
                <a:solidFill>
                  <a:srgbClr val="FF0000"/>
                </a:solidFill>
              </a:rPr>
              <a:t> generating system</a:t>
            </a:r>
            <a:r>
              <a:rPr lang="en-IN" sz="5400" b="1" dirty="0" smtClean="0">
                <a:solidFill>
                  <a:srgbClr val="FF0000"/>
                </a:solidFill>
              </a:rPr>
              <a:t/>
            </a:r>
            <a:br>
              <a:rPr lang="en-IN" sz="5400" b="1" dirty="0" smtClean="0">
                <a:solidFill>
                  <a:srgbClr val="FF0000"/>
                </a:solidFill>
              </a:rPr>
            </a:br>
            <a:r>
              <a:rPr lang="en-IN" sz="5400" dirty="0" smtClean="0">
                <a:solidFill>
                  <a:srgbClr val="FF0000"/>
                </a:solidFill>
              </a:rPr>
              <a:t>Using Python</a:t>
            </a:r>
            <a:r>
              <a:rPr lang="en-IN" sz="5400" b="1" dirty="0" smtClean="0">
                <a:solidFill>
                  <a:srgbClr val="FF0000"/>
                </a:solidFill>
              </a:rPr>
              <a:t>”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7723" y="3885939"/>
            <a:ext cx="6869723" cy="514612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‘Advance Programming-Python’    </a:t>
            </a:r>
            <a:endParaRPr lang="en-IN" sz="2000" b="1" dirty="0">
              <a:solidFill>
                <a:schemeClr val="bg1"/>
              </a:solidFill>
            </a:endParaRPr>
          </a:p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954" y="5581750"/>
            <a:ext cx="372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1600" dirty="0" smtClean="0">
                <a:solidFill>
                  <a:schemeClr val="tx2"/>
                </a:solidFill>
              </a:rPr>
              <a:t> 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9872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569" y="633046"/>
            <a:ext cx="3365528" cy="45401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050" y="1028701"/>
            <a:ext cx="7410450" cy="53929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cs typeface="Calibri" panose="020F0502020204030204" pitchFamily="34" charset="0"/>
              </a:rPr>
              <a:t>Captcha</a:t>
            </a:r>
            <a:r>
              <a:rPr lang="en-US" sz="2000" dirty="0" smtClean="0">
                <a:cs typeface="Calibri" panose="020F0502020204030204" pitchFamily="34" charset="0"/>
              </a:rPr>
              <a:t> generating system is simply the process of generating  </a:t>
            </a:r>
            <a:r>
              <a:rPr lang="en-US" sz="2000" dirty="0" err="1" smtClean="0">
                <a:cs typeface="Calibri" panose="020F0502020204030204" pitchFamily="34" charset="0"/>
              </a:rPr>
              <a:t>captcha</a:t>
            </a:r>
            <a:r>
              <a:rPr lang="en-US" sz="2000" dirty="0" smtClean="0">
                <a:cs typeface="Calibri" panose="020F0502020204030204" pitchFamily="34" charset="0"/>
              </a:rPr>
              <a:t>  for the particular system which are generated digitally by the python program to generate the </a:t>
            </a:r>
            <a:r>
              <a:rPr lang="en-US" sz="2000" dirty="0" err="1" smtClean="0">
                <a:cs typeface="Calibri" panose="020F0502020204030204" pitchFamily="34" charset="0"/>
              </a:rPr>
              <a:t>captcha</a:t>
            </a:r>
            <a:r>
              <a:rPr lang="en-US" sz="2000" dirty="0" smtClean="0"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Captcha</a:t>
            </a:r>
            <a:r>
              <a:rPr lang="en-US" dirty="0" smtClean="0"/>
              <a:t> Creator A straightforward project created in Python. The project includes a text field and an image </a:t>
            </a:r>
            <a:r>
              <a:rPr lang="en-US" dirty="0" err="1" smtClean="0"/>
              <a:t>captcha</a:t>
            </a:r>
            <a:r>
              <a:rPr lang="en-US" dirty="0" smtClean="0"/>
              <a:t>. By examining the </a:t>
            </a:r>
            <a:r>
              <a:rPr lang="en-US" dirty="0" err="1" smtClean="0"/>
              <a:t>captcha</a:t>
            </a:r>
            <a:r>
              <a:rPr lang="en-US" dirty="0" smtClean="0"/>
              <a:t>, the user can type in the letters and numbers in the text field here. The user can just click the submit button at that point to verify the </a:t>
            </a:r>
            <a:r>
              <a:rPr lang="en-US" dirty="0" smtClean="0"/>
              <a:t>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5238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15" y="1219200"/>
            <a:ext cx="3170814" cy="61741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Objectives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3077" y="1742831"/>
            <a:ext cx="7693657" cy="48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design a </a:t>
            </a:r>
            <a:r>
              <a:rPr lang="en-US" dirty="0"/>
              <a:t>system that will </a:t>
            </a:r>
            <a:r>
              <a:rPr lang="en-US" dirty="0" smtClean="0"/>
              <a:t>produce the </a:t>
            </a:r>
            <a:r>
              <a:rPr lang="en-US" dirty="0" err="1" smtClean="0"/>
              <a:t>captcha</a:t>
            </a:r>
            <a:r>
              <a:rPr lang="en-US" dirty="0" smtClean="0"/>
              <a:t> successfully.</a:t>
            </a:r>
            <a:endParaRPr lang="en-US" dirty="0"/>
          </a:p>
          <a:p>
            <a:r>
              <a:rPr lang="en-US" dirty="0"/>
              <a:t>To develop a </a:t>
            </a:r>
            <a:r>
              <a:rPr lang="en-US" dirty="0" err="1" smtClean="0"/>
              <a:t>captcha</a:t>
            </a:r>
            <a:r>
              <a:rPr lang="en-US" dirty="0" smtClean="0"/>
              <a:t> producing system to check the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607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92" y="859692"/>
            <a:ext cx="4368800" cy="57052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Modules in project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4986" y="1680308"/>
            <a:ext cx="9448800" cy="506436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dirty="0" err="1" smtClean="0">
                <a:solidFill>
                  <a:schemeClr val="accent4"/>
                </a:solidFill>
              </a:rPr>
              <a:t>Tkinter</a:t>
            </a:r>
            <a:r>
              <a:rPr lang="en-IN" dirty="0" smtClean="0">
                <a:solidFill>
                  <a:schemeClr val="accent4"/>
                </a:solidFill>
              </a:rPr>
              <a:t> Module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Tkinter</a:t>
            </a:r>
            <a:r>
              <a:rPr lang="en-IN" dirty="0" smtClean="0"/>
              <a:t> is the standard GUI library for </a:t>
            </a:r>
            <a:r>
              <a:rPr lang="en-IN" dirty="0" smtClean="0"/>
              <a:t>python.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    </a:t>
            </a:r>
            <a:r>
              <a:rPr lang="en-IN" dirty="0" smtClean="0"/>
              <a:t>For using the labels, buttons and entry box.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 smtClean="0"/>
              <a:t>) </a:t>
            </a:r>
            <a:r>
              <a:rPr lang="en-IN" dirty="0" smtClean="0">
                <a:solidFill>
                  <a:schemeClr val="accent4"/>
                </a:solidFill>
              </a:rPr>
              <a:t>Random </a:t>
            </a:r>
            <a:r>
              <a:rPr lang="en-IN" dirty="0" smtClean="0">
                <a:solidFill>
                  <a:schemeClr val="accent4"/>
                </a:solidFill>
              </a:rPr>
              <a:t>Module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/>
                </a:solidFill>
              </a:rPr>
              <a:t>    </a:t>
            </a:r>
            <a:r>
              <a:rPr lang="en-IN" dirty="0" smtClean="0"/>
              <a:t> </a:t>
            </a:r>
            <a:r>
              <a:rPr lang="en-US" dirty="0" smtClean="0"/>
              <a:t>Text-based </a:t>
            </a:r>
            <a:r>
              <a:rPr lang="en-US" dirty="0" smtClean="0"/>
              <a:t>CAPTCHA uses a set of words or phrases or a random combination of different letters, numbers, and </a:t>
            </a:r>
            <a:r>
              <a:rPr lang="en-US" dirty="0" smtClean="0"/>
              <a:t>symbol.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) </a:t>
            </a:r>
            <a:r>
              <a:rPr lang="en-IN" dirty="0" err="1" smtClean="0">
                <a:solidFill>
                  <a:schemeClr val="accent4"/>
                </a:solidFill>
              </a:rPr>
              <a:t>Captcha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Module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 </a:t>
            </a:r>
            <a:r>
              <a:rPr lang="en-IN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captcha</a:t>
            </a:r>
            <a:r>
              <a:rPr lang="en-US" dirty="0" smtClean="0"/>
              <a:t> library that generates audio and image </a:t>
            </a:r>
            <a:r>
              <a:rPr lang="en-US" dirty="0" smtClean="0"/>
              <a:t>CAPTCHAs. which will be different every time we run the progra</a:t>
            </a:r>
            <a:r>
              <a:rPr lang="en-US" dirty="0" smtClean="0"/>
              <a:t>m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94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239333" cy="574939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Aim of the </a:t>
            </a:r>
            <a:r>
              <a:rPr lang="en-IN" dirty="0" smtClean="0">
                <a:solidFill>
                  <a:schemeClr val="bg1"/>
                </a:solidFill>
              </a:rPr>
              <a:t>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71077" y="1992924"/>
            <a:ext cx="7889787" cy="3455556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To </a:t>
            </a:r>
            <a:r>
              <a:rPr lang="en-IN" dirty="0" smtClean="0"/>
              <a:t>differentiate humans from robotic computer programs.</a:t>
            </a:r>
            <a:r>
              <a:rPr lang="en-IN" dirty="0" smtClean="0"/>
              <a:t>    </a:t>
            </a:r>
            <a:endParaRPr lang="en-IN" dirty="0"/>
          </a:p>
          <a:p>
            <a:pPr lvl="0" fontAlgn="base"/>
            <a:r>
              <a:rPr lang="en-IN" dirty="0" smtClean="0"/>
              <a:t>To use as security checks from the spammers and the hackers.    </a:t>
            </a:r>
            <a:endParaRPr lang="en-IN" dirty="0"/>
          </a:p>
          <a:p>
            <a:pPr lvl="0" fontAlgn="base"/>
            <a:r>
              <a:rPr lang="en-IN" dirty="0" smtClean="0"/>
              <a:t>To block the automated increased usage of the services</a:t>
            </a:r>
            <a:r>
              <a:rPr lang="en-IN" dirty="0" smtClean="0"/>
              <a:t>.    </a:t>
            </a:r>
            <a:endParaRPr lang="en-IN" dirty="0"/>
          </a:p>
          <a:p>
            <a:pPr lvl="0" fontAlgn="base"/>
            <a:r>
              <a:rPr lang="en-IN" dirty="0" smtClean="0"/>
              <a:t>To address importance of </a:t>
            </a:r>
            <a:r>
              <a:rPr lang="en-IN" dirty="0" err="1" smtClean="0"/>
              <a:t>captcha</a:t>
            </a:r>
            <a:r>
              <a:rPr lang="en-IN" dirty="0" smtClean="0"/>
              <a:t> in the security of the system.    </a:t>
            </a:r>
            <a:endParaRPr lang="en-IN" dirty="0"/>
          </a:p>
          <a:p>
            <a:pPr lvl="0" fontAlgn="base"/>
            <a:r>
              <a:rPr lang="en-IN" dirty="0"/>
              <a:t>To </a:t>
            </a:r>
            <a:r>
              <a:rPr lang="en-IN" dirty="0" smtClean="0"/>
              <a:t>make the activities safer.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6080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5" y="1563077"/>
            <a:ext cx="7104185" cy="37513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Applications of the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688491"/>
            <a:ext cx="8359602" cy="3352871"/>
          </a:xfrm>
        </p:spPr>
        <p:txBody>
          <a:bodyPr>
            <a:normAutofit/>
          </a:bodyPr>
          <a:lstStyle/>
          <a:p>
            <a:pPr lvl="0" fontAlgn="base"/>
            <a:r>
              <a:rPr lang="en-IN" dirty="0" smtClean="0"/>
              <a:t>For mitigating the comment spam </a:t>
            </a:r>
            <a:r>
              <a:rPr lang="en-IN" dirty="0" err="1" smtClean="0"/>
              <a:t>captcha</a:t>
            </a:r>
            <a:r>
              <a:rPr lang="en-IN" dirty="0" smtClean="0"/>
              <a:t> generating system is used for the security.    </a:t>
            </a:r>
            <a:endParaRPr lang="en-IN" dirty="0"/>
          </a:p>
          <a:p>
            <a:pPr lvl="0" fontAlgn="base"/>
            <a:r>
              <a:rPr lang="en-IN" dirty="0" smtClean="0"/>
              <a:t>For the registration purpose it is used as registration might get attacked by flooding if the </a:t>
            </a:r>
            <a:r>
              <a:rPr lang="en-IN" dirty="0" err="1" smtClean="0"/>
              <a:t>captcha</a:t>
            </a:r>
            <a:r>
              <a:rPr lang="en-IN" dirty="0" smtClean="0"/>
              <a:t> is not used in the system.    </a:t>
            </a:r>
            <a:endParaRPr lang="en-IN" dirty="0"/>
          </a:p>
          <a:p>
            <a:pPr lvl="0" fontAlgn="base"/>
            <a:r>
              <a:rPr lang="en-IN" dirty="0" smtClean="0"/>
              <a:t>For protecting the confidential web pages the </a:t>
            </a:r>
            <a:r>
              <a:rPr lang="en-IN" dirty="0" err="1" smtClean="0"/>
              <a:t>captcha</a:t>
            </a:r>
            <a:r>
              <a:rPr lang="en-IN" dirty="0" smtClean="0"/>
              <a:t> is used in the protection of the system.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98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63077"/>
            <a:ext cx="2696308" cy="578338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5322" y="2399323"/>
            <a:ext cx="8398679" cy="3642040"/>
          </a:xfrm>
        </p:spPr>
        <p:txBody>
          <a:bodyPr>
            <a:normAutofit/>
          </a:bodyPr>
          <a:lstStyle/>
          <a:p>
            <a:r>
              <a:rPr lang="en-US" dirty="0" smtClean="0"/>
              <a:t>CAPTCHA though has many applications in varied fields</a:t>
            </a:r>
            <a:r>
              <a:rPr lang="en-US" dirty="0" smtClean="0"/>
              <a:t>;. We </a:t>
            </a:r>
            <a:r>
              <a:rPr lang="en-US" dirty="0" smtClean="0"/>
              <a:t>have seen that by distinguishing between humans and computers, CAPTCHAs offer protection against automated attacks on systems and applications. The criterion for success of a text-based CAPTCHA are its robustness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45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c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508000"/>
            <a:ext cx="10538691" cy="58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64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441</TotalTime>
  <Words>378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Slide 1</vt:lpstr>
      <vt:lpstr>“captcha generating system Using Python”</vt:lpstr>
      <vt:lpstr>Introduction</vt:lpstr>
      <vt:lpstr>Objectives</vt:lpstr>
      <vt:lpstr>Modules in project</vt:lpstr>
      <vt:lpstr>Aim of the Project</vt:lpstr>
      <vt:lpstr>Applications of the Project </vt:lpstr>
      <vt:lpstr>Conclusion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Billing System”</dc:title>
  <dc:creator>Arpita</dc:creator>
  <cp:lastModifiedBy>HP</cp:lastModifiedBy>
  <cp:revision>43</cp:revision>
  <dcterms:created xsi:type="dcterms:W3CDTF">2021-06-18T12:51:53Z</dcterms:created>
  <dcterms:modified xsi:type="dcterms:W3CDTF">2022-11-30T18:22:12Z</dcterms:modified>
</cp:coreProperties>
</file>