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8" r:id="rId2"/>
    <p:sldId id="259" r:id="rId3"/>
    <p:sldId id="261" r:id="rId4"/>
    <p:sldId id="260" r:id="rId5"/>
    <p:sldId id="269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2" autoAdjust="0"/>
    <p:restoredTop sz="94621" autoAdjust="0"/>
  </p:normalViewPr>
  <p:slideViewPr>
    <p:cSldViewPr>
      <p:cViewPr>
        <p:scale>
          <a:sx n="100" d="100"/>
          <a:sy n="100" d="100"/>
        </p:scale>
        <p:origin x="-372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F2E527E-C32C-438F-82E4-7852CB4699F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746950A-B10A-4989-AA64-64CAEA5C19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527E-C32C-438F-82E4-7852CB4699F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950A-B10A-4989-AA64-64CAEA5C19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527E-C32C-438F-82E4-7852CB4699F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950A-B10A-4989-AA64-64CAEA5C19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527E-C32C-438F-82E4-7852CB4699F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950A-B10A-4989-AA64-64CAEA5C19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527E-C32C-438F-82E4-7852CB4699F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950A-B10A-4989-AA64-64CAEA5C19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527E-C32C-438F-82E4-7852CB4699F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950A-B10A-4989-AA64-64CAEA5C19F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527E-C32C-438F-82E4-7852CB4699F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950A-B10A-4989-AA64-64CAEA5C19F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527E-C32C-438F-82E4-7852CB4699F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950A-B10A-4989-AA64-64CAEA5C19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527E-C32C-438F-82E4-7852CB4699F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950A-B10A-4989-AA64-64CAEA5C19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F2E527E-C32C-438F-82E4-7852CB4699F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746950A-B10A-4989-AA64-64CAEA5C19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F2E527E-C32C-438F-82E4-7852CB4699F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746950A-B10A-4989-AA64-64CAEA5C19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F2E527E-C32C-438F-82E4-7852CB4699F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746950A-B10A-4989-AA64-64CAEA5C19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" y="44624"/>
            <a:ext cx="9140350" cy="1215008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Bank Marketing 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963" y="2119313"/>
            <a:ext cx="5405437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1916832"/>
            <a:ext cx="1728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This bank marketing containing data which is</a:t>
            </a:r>
          </a:p>
          <a:p>
            <a:endParaRPr lang="en-IN" dirty="0"/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Age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Job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Education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Default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Loan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Balance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Duration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Campaign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err="1" smtClean="0"/>
              <a:t>deposite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7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Index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objective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Graphical representation &amp; outcomes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39754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4632" cy="2088233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6700" dirty="0" smtClean="0">
                <a:solidFill>
                  <a:schemeClr val="bg1">
                    <a:lumMod val="95000"/>
                  </a:schemeClr>
                </a:solidFill>
              </a:rPr>
              <a:t>Project objective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8136904" cy="2281808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The objective is to analyze the dataset to find insights and develop strategies to improve the effectiveness of future marketing campaigns for a financial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institution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Term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deposit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 is a fixed deposit or time deposit, is a type of investment offered by banks and financial institutions.</a:t>
            </a:r>
          </a:p>
        </p:txBody>
      </p:sp>
    </p:spTree>
    <p:extLst>
      <p:ext uri="{BB962C8B-B14F-4D97-AF65-F5344CB8AC3E}">
        <p14:creationId xmlns:p14="http://schemas.microsoft.com/office/powerpoint/2010/main" val="21021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385" y="620688"/>
            <a:ext cx="6965245" cy="120248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060848"/>
            <a:ext cx="7200800" cy="4032448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93218"/>
            <a:ext cx="7056784" cy="396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88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46985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Graphical </a:t>
            </a:r>
            <a:r>
              <a:rPr lang="en-US" sz="4800" dirty="0" err="1" smtClean="0"/>
              <a:t>representaion</a:t>
            </a:r>
            <a:r>
              <a:rPr lang="en-US" sz="4800" dirty="0" smtClean="0"/>
              <a:t>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04664"/>
            <a:ext cx="352839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43386"/>
            <a:ext cx="3528392" cy="258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4664"/>
            <a:ext cx="4824536" cy="236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84" y="2771484"/>
            <a:ext cx="4851623" cy="245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92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8579414" y="6093295"/>
            <a:ext cx="45719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9552" y="5229200"/>
            <a:ext cx="8208912" cy="108012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PREDICTION</a:t>
            </a:r>
            <a:endParaRPr lang="en-IN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96746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Score ( 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   Liner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0.781460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   Random</a:t>
                      </a:r>
                      <a:r>
                        <a:rPr lang="en-US" baseline="0" dirty="0" smtClean="0"/>
                        <a:t> forest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en-US" baseline="0" dirty="0" smtClean="0"/>
                        <a:t>818182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   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0.789521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   Linear</a:t>
                      </a:r>
                      <a:r>
                        <a:rPr lang="en-US" baseline="0" dirty="0" smtClean="0"/>
                        <a:t> SVC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0.785938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34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8640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IN" sz="4800" dirty="0" smtClean="0">
                <a:solidFill>
                  <a:srgbClr val="FF0000"/>
                </a:solidFill>
              </a:rPr>
              <a:t>conclusion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988840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Wealth management &amp; private banking business is currently a major area for development for many of the worlds financial </a:t>
            </a:r>
            <a:r>
              <a:rPr lang="en-IN" dirty="0" err="1" smtClean="0"/>
              <a:t>firmes</a:t>
            </a:r>
            <a:r>
              <a:rPr lang="en-IN" dirty="0" smtClean="0"/>
              <a:t>.</a:t>
            </a:r>
          </a:p>
          <a:p>
            <a:r>
              <a:rPr lang="en-IN" dirty="0"/>
              <a:t> </a:t>
            </a:r>
            <a:r>
              <a:rPr lang="en-IN" dirty="0" smtClean="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The market is large, growing and highly profitable industry is fragmented &amp; there is no agreed single ‘preferred ‘ model.</a:t>
            </a:r>
          </a:p>
          <a:p>
            <a:pPr marL="285750" indent="-285750">
              <a:buFont typeface="Wingdings" pitchFamily="2" charset="2"/>
              <a:buChar char="q"/>
            </a:pPr>
            <a:endParaRPr lang="en-IN" dirty="0"/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To summarize Analytics provides bank with more marketing muscle.</a:t>
            </a:r>
          </a:p>
          <a:p>
            <a:pPr marL="285750" indent="-285750">
              <a:buFont typeface="Wingdings" pitchFamily="2" charset="2"/>
              <a:buChar char="q"/>
            </a:pPr>
            <a:endParaRPr lang="en-IN" dirty="0" smtClean="0"/>
          </a:p>
          <a:p>
            <a:pPr marL="285750" indent="-285750">
              <a:buFont typeface="Wingdings" pitchFamily="2" charset="2"/>
              <a:buChar char="q"/>
            </a:pPr>
            <a:endParaRPr lang="en-IN" dirty="0"/>
          </a:p>
          <a:p>
            <a:pPr marL="285750" indent="-285750">
              <a:buFont typeface="Wingdings" pitchFamily="2" charset="2"/>
              <a:buChar char="q"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85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107</TotalTime>
  <Words>138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Pushpin</vt:lpstr>
      <vt:lpstr>Bank Marketing </vt:lpstr>
      <vt:lpstr>Index</vt:lpstr>
      <vt:lpstr>Project objective </vt:lpstr>
      <vt:lpstr>Dataset</vt:lpstr>
      <vt:lpstr>Graphical representaion 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campanies</dc:title>
  <dc:creator>pspl</dc:creator>
  <cp:lastModifiedBy>Windows User</cp:lastModifiedBy>
  <cp:revision>12</cp:revision>
  <dcterms:created xsi:type="dcterms:W3CDTF">2024-08-01T04:29:27Z</dcterms:created>
  <dcterms:modified xsi:type="dcterms:W3CDTF">2024-08-01T06:27:10Z</dcterms:modified>
</cp:coreProperties>
</file>