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57" r:id="rId10"/>
    <p:sldId id="271" r:id="rId11"/>
    <p:sldId id="275" r:id="rId12"/>
    <p:sldId id="272" r:id="rId13"/>
    <p:sldId id="273" r:id="rId14"/>
    <p:sldId id="276" r:id="rId15"/>
    <p:sldId id="274" r:id="rId16"/>
    <p:sldId id="277" r:id="rId17"/>
    <p:sldId id="262" r:id="rId18"/>
    <p:sldId id="279" r:id="rId19"/>
    <p:sldId id="281" r:id="rId20"/>
    <p:sldId id="282" r:id="rId21"/>
    <p:sldId id="283" r:id="rId22"/>
    <p:sldId id="284" r:id="rId23"/>
    <p:sldId id="278" r:id="rId24"/>
    <p:sldId id="285" r:id="rId25"/>
    <p:sldId id="286" r:id="rId26"/>
    <p:sldId id="287" r:id="rId27"/>
    <p:sldId id="288" r:id="rId28"/>
    <p:sldId id="289" r:id="rId29"/>
    <p:sldId id="290" r:id="rId30"/>
    <p:sldId id="258" r:id="rId31"/>
    <p:sldId id="259" r:id="rId32"/>
    <p:sldId id="2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1737-5B24-4F63-B744-720B137E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CC93-BBAC-4074-A524-556D724D9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1A68-CE10-45C0-99EE-950CCB53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00A0-3E78-4883-B347-F073FE9C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0C08-0948-4B1B-9CAF-3FD194C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FD3-277C-48D1-B479-153148DE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3CE4C-F16A-419A-8194-FA9086011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E09B-4F39-4818-8F2F-B8278AFF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A2A6-BD77-4373-8033-175614E1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5979-545B-410C-8FBF-8187519A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0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70255-21C9-48C7-AF59-DEBF27CF1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A184A-837F-4E86-A0E9-B101D59D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5D5C-54B3-4E87-8836-8B9FC507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3D18-9731-41D4-A49E-24E1B2D8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9AFF-11D3-48FC-8092-F8F4B477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D848-7844-4801-8A71-9A0FD0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E813-0C40-48BD-860E-A69FFFE3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CE7E-FC00-4EA1-BA52-AFB8B12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A1D7-879B-4BB2-BDA6-BA4C1A7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A19B-D1F2-4C4F-ABA3-D852247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1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5AC2-0C96-4109-8854-BA338196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9AB4-2755-403A-910B-371AA071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AF9F-9295-4D59-9EA0-66B624B4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2449-FB50-4144-8618-50A6F44E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1178-0385-49D6-ACF1-6877FA4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1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FED-27CC-47A6-BB37-738BE1DE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85F4-F997-43D8-9970-C20EFAA2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1170A-1054-4E43-91B9-3ECF3DBC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E1503-27AE-4D66-ACB3-7B275830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DD04-546A-4EAD-B3F5-704CCD0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FDDF-7BF7-4892-B6AD-E77DF269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3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D3B0-6CB7-4A92-B79B-799FCFAD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C842D-0AD0-413E-BB27-9CB1C590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1DA92-3D84-437B-9207-90A8FDF38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BA491-B047-4F52-B17E-EEAAE735C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4EB5C-16D3-4AAF-8824-E7D8AF42F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EFF54-5035-467B-973D-794866F6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8DFDC-E76A-42B4-BB58-5ACF99E2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0206C-8933-4832-B086-E577E562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E70F-5343-4DB0-BEDA-9368D0E5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18A0-816A-46DF-AB87-35EC51A9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E9C54-0E85-4791-9733-ABECFCA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24C6B-34BC-4B9E-8254-DD9F658B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CE6E8-E890-4489-8384-FBD403E7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C70CF-8D93-4C81-A27A-43BF830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56088-5A20-4C76-91EF-0CA2A38E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7447-A52E-4946-BE4C-C0A20D00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2241-5F6A-40EB-B9A6-6800A7CF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9390-92AF-479B-822C-484BC4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394C-1215-4283-ACB5-C6B1BE0F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0487-F8FC-48F7-95E1-327C84D1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B31B3-96F5-4582-B1E8-860E0970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2E7-DF8D-439B-9582-F7C6DA2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96B3E-BDC7-4B59-B5B7-319879566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3884F-AFCC-4BA7-9453-5C547DBA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9AFF-2BBC-4320-9DCB-D2FD5AEB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7A2D-A1FF-4F04-B528-929AC5CF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DE4C-1068-40F9-97FA-0F42E76D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AB925-12EF-4A94-9201-DECEA768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3E952-66DE-40DC-855B-7F752F09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646C-ABF0-44F5-9D89-A8EDFDA84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5289-F71D-488C-ACE4-7858BAE3FC4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1543-CDF7-4ACF-ABB0-A34FCF281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08B7-447B-496E-AD66-D6518E1FA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240F-70A1-42C3-AD94-178E7BF5A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5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8B466-6315-4D50-A79A-EB32618C395B}"/>
              </a:ext>
            </a:extLst>
          </p:cNvPr>
          <p:cNvSpPr txBox="1"/>
          <p:nvPr/>
        </p:nvSpPr>
        <p:spPr>
          <a:xfrm>
            <a:off x="4895850" y="2426732"/>
            <a:ext cx="7956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1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497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0029" y="-7533452"/>
            <a:ext cx="35758211" cy="200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05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1" y="0"/>
            <a:ext cx="23592185" cy="13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43815" y="-11518340"/>
            <a:ext cx="53193410" cy="298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13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9765" y="-6985000"/>
            <a:ext cx="24857665" cy="13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40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1900" y="-6003069"/>
            <a:ext cx="33566100" cy="18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84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10370"/>
            <a:ext cx="40335200" cy="226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74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8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D23B-7CE7-45D2-9903-2ADA5E90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F63D-E5A0-4D6D-8A62-25940D3F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4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3EBE2-65BF-4039-BD67-FB6C24B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59" y="0"/>
            <a:ext cx="1340871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DD592-426D-40DB-8C8A-E6EABF5C1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59" y="0"/>
            <a:ext cx="13408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7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3EBE2-65BF-4039-BD67-FB6C24B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5855" y="-3761636"/>
            <a:ext cx="21484343" cy="10988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8426C-4DE2-48E9-B102-D89EADEA6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5855" y="-3761636"/>
            <a:ext cx="21484343" cy="109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88704-777E-4705-A9DE-7080BAB9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13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3EBE2-65BF-4039-BD67-FB6C24B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3105" y="-5593830"/>
            <a:ext cx="27982255" cy="14311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8426C-4DE2-48E9-B102-D89EADEA6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1" t="40795" r="39053" b="12590"/>
          <a:stretch/>
        </p:blipFill>
        <p:spPr>
          <a:xfrm>
            <a:off x="6096000" y="262162"/>
            <a:ext cx="3265534" cy="6684738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339C-DC51-444D-8FB1-F06F5E499610}"/>
              </a:ext>
            </a:extLst>
          </p:cNvPr>
          <p:cNvSpPr txBox="1"/>
          <p:nvPr/>
        </p:nvSpPr>
        <p:spPr>
          <a:xfrm>
            <a:off x="8084579" y="262162"/>
            <a:ext cx="481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Akshay Sawant</a:t>
            </a:r>
          </a:p>
          <a:p>
            <a:r>
              <a:rPr lang="en-GB" sz="2000" dirty="0">
                <a:latin typeface="+mj-lt"/>
              </a:rPr>
              <a:t>IT Supervisor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6578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3EBE2-65BF-4039-BD67-FB6C24B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" y="-3926698"/>
            <a:ext cx="24162709" cy="12358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8426C-4DE2-48E9-B102-D89EADEA6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t="40678" r="67307" b="12707"/>
          <a:stretch/>
        </p:blipFill>
        <p:spPr>
          <a:xfrm>
            <a:off x="5372100" y="1085721"/>
            <a:ext cx="2530344" cy="5772279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339C-DC51-444D-8FB1-F06F5E499610}"/>
              </a:ext>
            </a:extLst>
          </p:cNvPr>
          <p:cNvSpPr txBox="1"/>
          <p:nvPr/>
        </p:nvSpPr>
        <p:spPr>
          <a:xfrm>
            <a:off x="6853729" y="1230318"/>
            <a:ext cx="406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Sunil Waghmare</a:t>
            </a:r>
          </a:p>
          <a:p>
            <a:r>
              <a:rPr lang="en-GB" sz="2000" dirty="0" err="1">
                <a:latin typeface="+mj-lt"/>
              </a:rPr>
              <a:t>Engg</a:t>
            </a:r>
            <a:r>
              <a:rPr lang="en-GB" sz="2000" dirty="0">
                <a:latin typeface="+mj-lt"/>
              </a:rPr>
              <a:t> Supervisor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6025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3EBE2-65BF-4039-BD67-FB6C24B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59" y="0"/>
            <a:ext cx="1340871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DD592-426D-40DB-8C8A-E6EABF5C1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59" y="0"/>
            <a:ext cx="13408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18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5D195551-B40C-4C17-90E1-10EE8CF7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914" y="2257304"/>
            <a:ext cx="727002" cy="727002"/>
          </a:xfrm>
          <a:prstGeom prst="rect">
            <a:avLst/>
          </a:prstGeom>
        </p:spPr>
      </p:pic>
      <p:pic>
        <p:nvPicPr>
          <p:cNvPr id="7" name="Graphic 6" descr="Bar graph with downward trend RTL">
            <a:extLst>
              <a:ext uri="{FF2B5EF4-FFF2-40B4-BE49-F238E27FC236}">
                <a16:creationId xmlns:a16="http://schemas.microsoft.com/office/drawing/2014/main" id="{EFCD23C7-3F5C-449A-A02C-13D403E2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6613" y="2318216"/>
            <a:ext cx="727002" cy="727002"/>
          </a:xfrm>
          <a:prstGeom prst="rect">
            <a:avLst/>
          </a:prstGeom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C12CC33F-8F75-4C7F-8F3F-A355CCA91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1158" y="2259020"/>
            <a:ext cx="727002" cy="727002"/>
          </a:xfrm>
          <a:prstGeom prst="rect">
            <a:avLst/>
          </a:prstGeom>
        </p:spPr>
      </p:pic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F5F90B7E-102A-4C36-913A-BBEB514F8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3620" y="2257304"/>
            <a:ext cx="727002" cy="727002"/>
          </a:xfrm>
          <a:prstGeom prst="rect">
            <a:avLst/>
          </a:prstGeom>
        </p:spPr>
      </p:pic>
      <p:pic>
        <p:nvPicPr>
          <p:cNvPr id="13" name="Graphic 12" descr="Star">
            <a:extLst>
              <a:ext uri="{FF2B5EF4-FFF2-40B4-BE49-F238E27FC236}">
                <a16:creationId xmlns:a16="http://schemas.microsoft.com/office/drawing/2014/main" id="{1A4714C9-2EAB-47FC-BD1F-7D3ABB4A5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9401" y="2259020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26" name="!!A">
            <a:extLst>
              <a:ext uri="{FF2B5EF4-FFF2-40B4-BE49-F238E27FC236}">
                <a16:creationId xmlns:a16="http://schemas.microsoft.com/office/drawing/2014/main" id="{EE056A69-444F-4457-ACDC-D06F1AF6902F}"/>
              </a:ext>
            </a:extLst>
          </p:cNvPr>
          <p:cNvCxnSpPr/>
          <p:nvPr/>
        </p:nvCxnSpPr>
        <p:spPr>
          <a:xfrm>
            <a:off x="3105953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!!A">
            <a:extLst>
              <a:ext uri="{FF2B5EF4-FFF2-40B4-BE49-F238E27FC236}">
                <a16:creationId xmlns:a16="http://schemas.microsoft.com/office/drawing/2014/main" id="{0D6BC659-31AD-4E6F-A3CE-FF87A6160BAA}"/>
              </a:ext>
            </a:extLst>
          </p:cNvPr>
          <p:cNvCxnSpPr/>
          <p:nvPr/>
        </p:nvCxnSpPr>
        <p:spPr>
          <a:xfrm>
            <a:off x="4650196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!!A">
            <a:extLst>
              <a:ext uri="{FF2B5EF4-FFF2-40B4-BE49-F238E27FC236}">
                <a16:creationId xmlns:a16="http://schemas.microsoft.com/office/drawing/2014/main" id="{68C8478F-660C-40B9-A921-C09BF46C4C8A}"/>
              </a:ext>
            </a:extLst>
          </p:cNvPr>
          <p:cNvCxnSpPr/>
          <p:nvPr/>
        </p:nvCxnSpPr>
        <p:spPr>
          <a:xfrm>
            <a:off x="6192902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!!A">
            <a:extLst>
              <a:ext uri="{FF2B5EF4-FFF2-40B4-BE49-F238E27FC236}">
                <a16:creationId xmlns:a16="http://schemas.microsoft.com/office/drawing/2014/main" id="{9E70CF01-4C0B-4236-A26E-3DC0E6EDA2E4}"/>
              </a:ext>
            </a:extLst>
          </p:cNvPr>
          <p:cNvCxnSpPr/>
          <p:nvPr/>
        </p:nvCxnSpPr>
        <p:spPr>
          <a:xfrm>
            <a:off x="7744182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!!A">
            <a:extLst>
              <a:ext uri="{FF2B5EF4-FFF2-40B4-BE49-F238E27FC236}">
                <a16:creationId xmlns:a16="http://schemas.microsoft.com/office/drawing/2014/main" id="{29A538AD-6980-4487-B1CE-9BB43C1002BA}"/>
              </a:ext>
            </a:extLst>
          </p:cNvPr>
          <p:cNvCxnSpPr/>
          <p:nvPr/>
        </p:nvCxnSpPr>
        <p:spPr>
          <a:xfrm>
            <a:off x="9246028" y="2971830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A9C70D-9979-4D55-B406-46E343B7CA90}"/>
              </a:ext>
            </a:extLst>
          </p:cNvPr>
          <p:cNvSpPr txBox="1"/>
          <p:nvPr/>
        </p:nvSpPr>
        <p:spPr>
          <a:xfrm>
            <a:off x="2353808" y="1190078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Hard</a:t>
            </a:r>
          </a:p>
          <a:p>
            <a:r>
              <a:rPr lang="en-GB" dirty="0"/>
              <a:t> to Go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F479F4-D199-4802-98AE-3A77A512A8F6}"/>
              </a:ext>
            </a:extLst>
          </p:cNvPr>
          <p:cNvSpPr txBox="1"/>
          <p:nvPr/>
        </p:nvSpPr>
        <p:spPr>
          <a:xfrm>
            <a:off x="4041069" y="1104522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2008</a:t>
            </a:r>
          </a:p>
          <a:p>
            <a:r>
              <a:rPr lang="en-GB" dirty="0"/>
              <a:t>Got 1 idea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D8B3AF-7E51-4574-8D8E-5A608F50FC71}"/>
              </a:ext>
            </a:extLst>
          </p:cNvPr>
          <p:cNvSpPr txBox="1"/>
          <p:nvPr/>
        </p:nvSpPr>
        <p:spPr>
          <a:xfrm>
            <a:off x="5384425" y="1031830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2016 we find</a:t>
            </a:r>
          </a:p>
          <a:p>
            <a:r>
              <a:rPr lang="en-GB" dirty="0"/>
              <a:t>1 that doing</a:t>
            </a:r>
          </a:p>
          <a:p>
            <a:r>
              <a:rPr lang="en-GB" dirty="0"/>
              <a:t>great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E45496-349E-40FE-B0EF-F13C2591F66A}"/>
              </a:ext>
            </a:extLst>
          </p:cNvPr>
          <p:cNvSpPr txBox="1"/>
          <p:nvPr/>
        </p:nvSpPr>
        <p:spPr>
          <a:xfrm>
            <a:off x="7115531" y="1057893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2022 graph </a:t>
            </a:r>
          </a:p>
          <a:p>
            <a:r>
              <a:rPr lang="en-GB" dirty="0"/>
              <a:t>as go to </a:t>
            </a:r>
          </a:p>
          <a:p>
            <a:r>
              <a:rPr lang="en-GB" dirty="0"/>
              <a:t>upward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10425-CE42-43EF-9613-63B560F5DA3E}"/>
              </a:ext>
            </a:extLst>
          </p:cNvPr>
          <p:cNvSpPr txBox="1"/>
          <p:nvPr/>
        </p:nvSpPr>
        <p:spPr>
          <a:xfrm>
            <a:off x="8515609" y="1080649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Growth from starting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0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!B" descr="Single gear">
            <a:extLst>
              <a:ext uri="{FF2B5EF4-FFF2-40B4-BE49-F238E27FC236}">
                <a16:creationId xmlns:a16="http://schemas.microsoft.com/office/drawing/2014/main" id="{5D195551-B40C-4C17-90E1-10EE8CF7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914" y="2257304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26" name="!!A">
            <a:extLst>
              <a:ext uri="{FF2B5EF4-FFF2-40B4-BE49-F238E27FC236}">
                <a16:creationId xmlns:a16="http://schemas.microsoft.com/office/drawing/2014/main" id="{EE056A69-444F-4457-ACDC-D06F1AF6902F}"/>
              </a:ext>
            </a:extLst>
          </p:cNvPr>
          <p:cNvCxnSpPr/>
          <p:nvPr/>
        </p:nvCxnSpPr>
        <p:spPr>
          <a:xfrm>
            <a:off x="3105953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A9C70D-9979-4D55-B406-46E343B7CA90}"/>
              </a:ext>
            </a:extLst>
          </p:cNvPr>
          <p:cNvSpPr txBox="1"/>
          <p:nvPr/>
        </p:nvSpPr>
        <p:spPr>
          <a:xfrm>
            <a:off x="2353808" y="1190078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Hard</a:t>
            </a:r>
          </a:p>
          <a:p>
            <a:r>
              <a:rPr lang="en-GB" dirty="0"/>
              <a:t> to 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52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B" descr="Lightbulb and gear">
            <a:extLst>
              <a:ext uri="{FF2B5EF4-FFF2-40B4-BE49-F238E27FC236}">
                <a16:creationId xmlns:a16="http://schemas.microsoft.com/office/drawing/2014/main" id="{F5F90B7E-102A-4C36-913A-BBEB514F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620" y="2257304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27" name="!!A">
            <a:extLst>
              <a:ext uri="{FF2B5EF4-FFF2-40B4-BE49-F238E27FC236}">
                <a16:creationId xmlns:a16="http://schemas.microsoft.com/office/drawing/2014/main" id="{0D6BC659-31AD-4E6F-A3CE-FF87A6160BAA}"/>
              </a:ext>
            </a:extLst>
          </p:cNvPr>
          <p:cNvCxnSpPr/>
          <p:nvPr/>
        </p:nvCxnSpPr>
        <p:spPr>
          <a:xfrm>
            <a:off x="4650196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F479F4-D199-4802-98AE-3A77A512A8F6}"/>
              </a:ext>
            </a:extLst>
          </p:cNvPr>
          <p:cNvSpPr txBox="1"/>
          <p:nvPr/>
        </p:nvSpPr>
        <p:spPr>
          <a:xfrm>
            <a:off x="4041069" y="1104522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2008</a:t>
            </a:r>
          </a:p>
          <a:p>
            <a:r>
              <a:rPr lang="en-GB" dirty="0"/>
              <a:t>Got 1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068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B" descr="Star">
            <a:extLst>
              <a:ext uri="{FF2B5EF4-FFF2-40B4-BE49-F238E27FC236}">
                <a16:creationId xmlns:a16="http://schemas.microsoft.com/office/drawing/2014/main" id="{1A4714C9-2EAB-47FC-BD1F-7D3ABB4A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401" y="2259020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28" name="!!A">
            <a:extLst>
              <a:ext uri="{FF2B5EF4-FFF2-40B4-BE49-F238E27FC236}">
                <a16:creationId xmlns:a16="http://schemas.microsoft.com/office/drawing/2014/main" id="{68C8478F-660C-40B9-A921-C09BF46C4C8A}"/>
              </a:ext>
            </a:extLst>
          </p:cNvPr>
          <p:cNvCxnSpPr/>
          <p:nvPr/>
        </p:nvCxnSpPr>
        <p:spPr>
          <a:xfrm>
            <a:off x="6192902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D8B3AF-7E51-4574-8D8E-5A608F50FC71}"/>
              </a:ext>
            </a:extLst>
          </p:cNvPr>
          <p:cNvSpPr txBox="1"/>
          <p:nvPr/>
        </p:nvSpPr>
        <p:spPr>
          <a:xfrm>
            <a:off x="5384425" y="1031830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2016 we find</a:t>
            </a:r>
          </a:p>
          <a:p>
            <a:r>
              <a:rPr lang="en-GB" dirty="0"/>
              <a:t>1 that doing</a:t>
            </a:r>
          </a:p>
          <a:p>
            <a:r>
              <a:rPr lang="en-GB" dirty="0"/>
              <a:t>great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510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B" descr="Upward trend">
            <a:extLst>
              <a:ext uri="{FF2B5EF4-FFF2-40B4-BE49-F238E27FC236}">
                <a16:creationId xmlns:a16="http://schemas.microsoft.com/office/drawing/2014/main" id="{C12CC33F-8F75-4C7F-8F3F-A355CCA91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1158" y="2259020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33" name="!!A">
            <a:extLst>
              <a:ext uri="{FF2B5EF4-FFF2-40B4-BE49-F238E27FC236}">
                <a16:creationId xmlns:a16="http://schemas.microsoft.com/office/drawing/2014/main" id="{9E70CF01-4C0B-4236-A26E-3DC0E6EDA2E4}"/>
              </a:ext>
            </a:extLst>
          </p:cNvPr>
          <p:cNvCxnSpPr/>
          <p:nvPr/>
        </p:nvCxnSpPr>
        <p:spPr>
          <a:xfrm>
            <a:off x="7744182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45496-349E-40FE-B0EF-F13C2591F66A}"/>
              </a:ext>
            </a:extLst>
          </p:cNvPr>
          <p:cNvSpPr txBox="1"/>
          <p:nvPr/>
        </p:nvSpPr>
        <p:spPr>
          <a:xfrm>
            <a:off x="7115531" y="1057893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2022 graph </a:t>
            </a:r>
          </a:p>
          <a:p>
            <a:r>
              <a:rPr lang="en-GB" dirty="0"/>
              <a:t>as go to </a:t>
            </a:r>
          </a:p>
          <a:p>
            <a:r>
              <a:rPr lang="en-GB" dirty="0"/>
              <a:t>upward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66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B" descr="Bar graph with downward trend RTL">
            <a:extLst>
              <a:ext uri="{FF2B5EF4-FFF2-40B4-BE49-F238E27FC236}">
                <a16:creationId xmlns:a16="http://schemas.microsoft.com/office/drawing/2014/main" id="{EFCD23C7-3F5C-449A-A02C-13D403E2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613" y="2318216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34" name="!!A">
            <a:extLst>
              <a:ext uri="{FF2B5EF4-FFF2-40B4-BE49-F238E27FC236}">
                <a16:creationId xmlns:a16="http://schemas.microsoft.com/office/drawing/2014/main" id="{29A538AD-6980-4487-B1CE-9BB43C1002BA}"/>
              </a:ext>
            </a:extLst>
          </p:cNvPr>
          <p:cNvCxnSpPr/>
          <p:nvPr/>
        </p:nvCxnSpPr>
        <p:spPr>
          <a:xfrm>
            <a:off x="9246028" y="2971830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F10425-CE42-43EF-9613-63B560F5DA3E}"/>
              </a:ext>
            </a:extLst>
          </p:cNvPr>
          <p:cNvSpPr txBox="1"/>
          <p:nvPr/>
        </p:nvSpPr>
        <p:spPr>
          <a:xfrm>
            <a:off x="8515609" y="1080649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Growth from starting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02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5D195551-B40C-4C17-90E1-10EE8CF7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914" y="2257304"/>
            <a:ext cx="727002" cy="727002"/>
          </a:xfrm>
          <a:prstGeom prst="rect">
            <a:avLst/>
          </a:prstGeom>
        </p:spPr>
      </p:pic>
      <p:pic>
        <p:nvPicPr>
          <p:cNvPr id="7" name="Graphic 6" descr="Bar graph with downward trend RTL">
            <a:extLst>
              <a:ext uri="{FF2B5EF4-FFF2-40B4-BE49-F238E27FC236}">
                <a16:creationId xmlns:a16="http://schemas.microsoft.com/office/drawing/2014/main" id="{EFCD23C7-3F5C-449A-A02C-13D403E2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6613" y="2318216"/>
            <a:ext cx="727002" cy="727002"/>
          </a:xfrm>
          <a:prstGeom prst="rect">
            <a:avLst/>
          </a:prstGeom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C12CC33F-8F75-4C7F-8F3F-A355CCA91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1158" y="2259020"/>
            <a:ext cx="727002" cy="727002"/>
          </a:xfrm>
          <a:prstGeom prst="rect">
            <a:avLst/>
          </a:prstGeom>
        </p:spPr>
      </p:pic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F5F90B7E-102A-4C36-913A-BBEB514F8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3620" y="2257304"/>
            <a:ext cx="727002" cy="727002"/>
          </a:xfrm>
          <a:prstGeom prst="rect">
            <a:avLst/>
          </a:prstGeom>
        </p:spPr>
      </p:pic>
      <p:pic>
        <p:nvPicPr>
          <p:cNvPr id="13" name="Graphic 12" descr="Star">
            <a:extLst>
              <a:ext uri="{FF2B5EF4-FFF2-40B4-BE49-F238E27FC236}">
                <a16:creationId xmlns:a16="http://schemas.microsoft.com/office/drawing/2014/main" id="{1A4714C9-2EAB-47FC-BD1F-7D3ABB4A5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9401" y="2259020"/>
            <a:ext cx="727002" cy="72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8250C3-537D-49C8-A386-5C4411030CF4}"/>
              </a:ext>
            </a:extLst>
          </p:cNvPr>
          <p:cNvSpPr/>
          <p:nvPr/>
        </p:nvSpPr>
        <p:spPr>
          <a:xfrm>
            <a:off x="8108348" y="3975617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69E1C0-D53B-4475-8548-1050D64A5140}"/>
              </a:ext>
            </a:extLst>
          </p:cNvPr>
          <p:cNvSpPr/>
          <p:nvPr/>
        </p:nvSpPr>
        <p:spPr>
          <a:xfrm>
            <a:off x="3467916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35D4B-6155-439F-A8FF-41479DDC2D0C}"/>
              </a:ext>
            </a:extLst>
          </p:cNvPr>
          <p:cNvSpPr/>
          <p:nvPr/>
        </p:nvSpPr>
        <p:spPr>
          <a:xfrm>
            <a:off x="8823864" y="3801446"/>
            <a:ext cx="914400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1978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694B6B-68CE-495A-BE1E-75C65E346420}"/>
              </a:ext>
            </a:extLst>
          </p:cNvPr>
          <p:cNvSpPr/>
          <p:nvPr/>
        </p:nvSpPr>
        <p:spPr>
          <a:xfrm>
            <a:off x="2653040" y="3813921"/>
            <a:ext cx="914400" cy="9144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1996</a:t>
            </a:r>
            <a:endParaRPr lang="en-IN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7E1C800-091B-471A-8B24-5403AB057375}"/>
              </a:ext>
            </a:extLst>
          </p:cNvPr>
          <p:cNvSpPr/>
          <p:nvPr/>
        </p:nvSpPr>
        <p:spPr>
          <a:xfrm>
            <a:off x="5010622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E1A5E-EA77-43F1-B688-79372806D04A}"/>
              </a:ext>
            </a:extLst>
          </p:cNvPr>
          <p:cNvSpPr/>
          <p:nvPr/>
        </p:nvSpPr>
        <p:spPr>
          <a:xfrm>
            <a:off x="6553328" y="3980671"/>
            <a:ext cx="815704" cy="580898"/>
          </a:xfrm>
          <a:custGeom>
            <a:avLst/>
            <a:gdLst>
              <a:gd name="connsiteX0" fmla="*/ 0 w 1717589"/>
              <a:gd name="connsiteY0" fmla="*/ 0 h 580768"/>
              <a:gd name="connsiteX1" fmla="*/ 1717589 w 1717589"/>
              <a:gd name="connsiteY1" fmla="*/ 0 h 580768"/>
              <a:gd name="connsiteX2" fmla="*/ 1717589 w 1717589"/>
              <a:gd name="connsiteY2" fmla="*/ 580768 h 580768"/>
              <a:gd name="connsiteX3" fmla="*/ 0 w 1717589"/>
              <a:gd name="connsiteY3" fmla="*/ 580768 h 580768"/>
              <a:gd name="connsiteX4" fmla="*/ 0 w 1717589"/>
              <a:gd name="connsiteY4" fmla="*/ 0 h 580768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44 h 580812"/>
              <a:gd name="connsiteX1" fmla="*/ 889687 w 1717589"/>
              <a:gd name="connsiteY1" fmla="*/ 271893 h 580812"/>
              <a:gd name="connsiteX2" fmla="*/ 1717589 w 1717589"/>
              <a:gd name="connsiteY2" fmla="*/ 44 h 580812"/>
              <a:gd name="connsiteX3" fmla="*/ 1717589 w 1717589"/>
              <a:gd name="connsiteY3" fmla="*/ 580812 h 580812"/>
              <a:gd name="connsiteX4" fmla="*/ 0 w 1717589"/>
              <a:gd name="connsiteY4" fmla="*/ 580812 h 580812"/>
              <a:gd name="connsiteX5" fmla="*/ 0 w 1717589"/>
              <a:gd name="connsiteY5" fmla="*/ 44 h 580812"/>
              <a:gd name="connsiteX0" fmla="*/ 0 w 1717589"/>
              <a:gd name="connsiteY0" fmla="*/ 51 h 580819"/>
              <a:gd name="connsiteX1" fmla="*/ 889687 w 1717589"/>
              <a:gd name="connsiteY1" fmla="*/ 271900 h 580819"/>
              <a:gd name="connsiteX2" fmla="*/ 1717589 w 1717589"/>
              <a:gd name="connsiteY2" fmla="*/ 51 h 580819"/>
              <a:gd name="connsiteX3" fmla="*/ 1717589 w 1717589"/>
              <a:gd name="connsiteY3" fmla="*/ 580819 h 580819"/>
              <a:gd name="connsiteX4" fmla="*/ 0 w 1717589"/>
              <a:gd name="connsiteY4" fmla="*/ 580819 h 580819"/>
              <a:gd name="connsiteX5" fmla="*/ 0 w 1717589"/>
              <a:gd name="connsiteY5" fmla="*/ 51 h 580819"/>
              <a:gd name="connsiteX0" fmla="*/ 0 w 1717589"/>
              <a:gd name="connsiteY0" fmla="*/ 79 h 580847"/>
              <a:gd name="connsiteX1" fmla="*/ 902044 w 1717589"/>
              <a:gd name="connsiteY1" fmla="*/ 185431 h 580847"/>
              <a:gd name="connsiteX2" fmla="*/ 1717589 w 1717589"/>
              <a:gd name="connsiteY2" fmla="*/ 79 h 580847"/>
              <a:gd name="connsiteX3" fmla="*/ 1717589 w 1717589"/>
              <a:gd name="connsiteY3" fmla="*/ 580847 h 580847"/>
              <a:gd name="connsiteX4" fmla="*/ 0 w 1717589"/>
              <a:gd name="connsiteY4" fmla="*/ 580847 h 580847"/>
              <a:gd name="connsiteX5" fmla="*/ 0 w 1717589"/>
              <a:gd name="connsiteY5" fmla="*/ 79 h 580847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0 w 1717589"/>
              <a:gd name="connsiteY4" fmla="*/ 580862 h 580862"/>
              <a:gd name="connsiteX5" fmla="*/ 0 w 1717589"/>
              <a:gd name="connsiteY5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358441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94 h 580862"/>
              <a:gd name="connsiteX1" fmla="*/ 877330 w 1717589"/>
              <a:gd name="connsiteY1" fmla="*/ 160732 h 580862"/>
              <a:gd name="connsiteX2" fmla="*/ 1717589 w 1717589"/>
              <a:gd name="connsiteY2" fmla="*/ 94 h 580862"/>
              <a:gd name="connsiteX3" fmla="*/ 1717589 w 1717589"/>
              <a:gd name="connsiteY3" fmla="*/ 580862 h 580862"/>
              <a:gd name="connsiteX4" fmla="*/ 864973 w 1717589"/>
              <a:gd name="connsiteY4" fmla="*/ 407868 h 580862"/>
              <a:gd name="connsiteX5" fmla="*/ 0 w 1717589"/>
              <a:gd name="connsiteY5" fmla="*/ 580862 h 580862"/>
              <a:gd name="connsiteX6" fmla="*/ 0 w 1717589"/>
              <a:gd name="connsiteY6" fmla="*/ 94 h 580862"/>
              <a:gd name="connsiteX0" fmla="*/ 0 w 1717589"/>
              <a:gd name="connsiteY0" fmla="*/ 130 h 580898"/>
              <a:gd name="connsiteX1" fmla="*/ 877330 w 1717589"/>
              <a:gd name="connsiteY1" fmla="*/ 123698 h 580898"/>
              <a:gd name="connsiteX2" fmla="*/ 1717589 w 1717589"/>
              <a:gd name="connsiteY2" fmla="*/ 130 h 580898"/>
              <a:gd name="connsiteX3" fmla="*/ 1717589 w 1717589"/>
              <a:gd name="connsiteY3" fmla="*/ 580898 h 580898"/>
              <a:gd name="connsiteX4" fmla="*/ 864973 w 1717589"/>
              <a:gd name="connsiteY4" fmla="*/ 407904 h 580898"/>
              <a:gd name="connsiteX5" fmla="*/ 0 w 1717589"/>
              <a:gd name="connsiteY5" fmla="*/ 580898 h 580898"/>
              <a:gd name="connsiteX6" fmla="*/ 0 w 1717589"/>
              <a:gd name="connsiteY6" fmla="*/ 130 h 5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589" h="580898">
                <a:moveTo>
                  <a:pt x="0" y="130"/>
                </a:moveTo>
                <a:cubicBezTo>
                  <a:pt x="275968" y="-3989"/>
                  <a:pt x="601362" y="90747"/>
                  <a:pt x="877330" y="123698"/>
                </a:cubicBezTo>
                <a:cubicBezTo>
                  <a:pt x="1215081" y="82509"/>
                  <a:pt x="1441622" y="90746"/>
                  <a:pt x="1717589" y="130"/>
                </a:cubicBezTo>
                <a:lnTo>
                  <a:pt x="1717589" y="580898"/>
                </a:lnTo>
                <a:cubicBezTo>
                  <a:pt x="1433384" y="576779"/>
                  <a:pt x="1149178" y="461450"/>
                  <a:pt x="864973" y="407904"/>
                </a:cubicBezTo>
                <a:cubicBezTo>
                  <a:pt x="539578" y="482044"/>
                  <a:pt x="288324" y="506758"/>
                  <a:pt x="0" y="580898"/>
                </a:cubicBezTo>
                <a:lnTo>
                  <a:pt x="0" y="13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26FC4-F677-4C9C-AEC2-FFA43DC8F1CF}"/>
              </a:ext>
            </a:extLst>
          </p:cNvPr>
          <p:cNvSpPr/>
          <p:nvPr/>
        </p:nvSpPr>
        <p:spPr>
          <a:xfrm>
            <a:off x="4195746" y="3813920"/>
            <a:ext cx="914400" cy="9144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2008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C716-AB8B-4DE4-B17F-55AD52E594E8}"/>
              </a:ext>
            </a:extLst>
          </p:cNvPr>
          <p:cNvSpPr/>
          <p:nvPr/>
        </p:nvSpPr>
        <p:spPr>
          <a:xfrm>
            <a:off x="5738452" y="3813920"/>
            <a:ext cx="914400" cy="9144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2016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0B655-E641-41C8-A92F-34121035D1BE}"/>
              </a:ext>
            </a:extLst>
          </p:cNvPr>
          <p:cNvSpPr/>
          <p:nvPr/>
        </p:nvSpPr>
        <p:spPr>
          <a:xfrm>
            <a:off x="7281158" y="3813920"/>
            <a:ext cx="914400" cy="9144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2022</a:t>
            </a:r>
            <a:endParaRPr lang="en-IN" dirty="0"/>
          </a:p>
        </p:txBody>
      </p:sp>
      <p:cxnSp>
        <p:nvCxnSpPr>
          <p:cNvPr id="26" name="!!A">
            <a:extLst>
              <a:ext uri="{FF2B5EF4-FFF2-40B4-BE49-F238E27FC236}">
                <a16:creationId xmlns:a16="http://schemas.microsoft.com/office/drawing/2014/main" id="{EE056A69-444F-4457-ACDC-D06F1AF6902F}"/>
              </a:ext>
            </a:extLst>
          </p:cNvPr>
          <p:cNvCxnSpPr/>
          <p:nvPr/>
        </p:nvCxnSpPr>
        <p:spPr>
          <a:xfrm>
            <a:off x="3105953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!!A">
            <a:extLst>
              <a:ext uri="{FF2B5EF4-FFF2-40B4-BE49-F238E27FC236}">
                <a16:creationId xmlns:a16="http://schemas.microsoft.com/office/drawing/2014/main" id="{0D6BC659-31AD-4E6F-A3CE-FF87A6160BAA}"/>
              </a:ext>
            </a:extLst>
          </p:cNvPr>
          <p:cNvCxnSpPr/>
          <p:nvPr/>
        </p:nvCxnSpPr>
        <p:spPr>
          <a:xfrm>
            <a:off x="4650196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!!A">
            <a:extLst>
              <a:ext uri="{FF2B5EF4-FFF2-40B4-BE49-F238E27FC236}">
                <a16:creationId xmlns:a16="http://schemas.microsoft.com/office/drawing/2014/main" id="{68C8478F-660C-40B9-A921-C09BF46C4C8A}"/>
              </a:ext>
            </a:extLst>
          </p:cNvPr>
          <p:cNvCxnSpPr/>
          <p:nvPr/>
        </p:nvCxnSpPr>
        <p:spPr>
          <a:xfrm>
            <a:off x="6192902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!!A">
            <a:extLst>
              <a:ext uri="{FF2B5EF4-FFF2-40B4-BE49-F238E27FC236}">
                <a16:creationId xmlns:a16="http://schemas.microsoft.com/office/drawing/2014/main" id="{9E70CF01-4C0B-4236-A26E-3DC0E6EDA2E4}"/>
              </a:ext>
            </a:extLst>
          </p:cNvPr>
          <p:cNvCxnSpPr/>
          <p:nvPr/>
        </p:nvCxnSpPr>
        <p:spPr>
          <a:xfrm>
            <a:off x="7744182" y="2982588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!!A">
            <a:extLst>
              <a:ext uri="{FF2B5EF4-FFF2-40B4-BE49-F238E27FC236}">
                <a16:creationId xmlns:a16="http://schemas.microsoft.com/office/drawing/2014/main" id="{29A538AD-6980-4487-B1CE-9BB43C1002BA}"/>
              </a:ext>
            </a:extLst>
          </p:cNvPr>
          <p:cNvCxnSpPr/>
          <p:nvPr/>
        </p:nvCxnSpPr>
        <p:spPr>
          <a:xfrm>
            <a:off x="9246028" y="2971830"/>
            <a:ext cx="5825" cy="829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A9C70D-9979-4D55-B406-46E343B7CA90}"/>
              </a:ext>
            </a:extLst>
          </p:cNvPr>
          <p:cNvSpPr txBox="1"/>
          <p:nvPr/>
        </p:nvSpPr>
        <p:spPr>
          <a:xfrm>
            <a:off x="2353808" y="1190078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Hard</a:t>
            </a:r>
          </a:p>
          <a:p>
            <a:r>
              <a:rPr lang="en-GB" dirty="0"/>
              <a:t> to Go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F479F4-D199-4802-98AE-3A77A512A8F6}"/>
              </a:ext>
            </a:extLst>
          </p:cNvPr>
          <p:cNvSpPr txBox="1"/>
          <p:nvPr/>
        </p:nvSpPr>
        <p:spPr>
          <a:xfrm>
            <a:off x="4041069" y="1104522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2008</a:t>
            </a:r>
          </a:p>
          <a:p>
            <a:r>
              <a:rPr lang="en-GB" dirty="0"/>
              <a:t>Got 1 idea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D8B3AF-7E51-4574-8D8E-5A608F50FC71}"/>
              </a:ext>
            </a:extLst>
          </p:cNvPr>
          <p:cNvSpPr txBox="1"/>
          <p:nvPr/>
        </p:nvSpPr>
        <p:spPr>
          <a:xfrm>
            <a:off x="5384425" y="1031830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2016 we find</a:t>
            </a:r>
          </a:p>
          <a:p>
            <a:r>
              <a:rPr lang="en-GB" dirty="0"/>
              <a:t>1 that doing</a:t>
            </a:r>
          </a:p>
          <a:p>
            <a:r>
              <a:rPr lang="en-GB" dirty="0"/>
              <a:t>great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E45496-349E-40FE-B0EF-F13C2591F66A}"/>
              </a:ext>
            </a:extLst>
          </p:cNvPr>
          <p:cNvSpPr txBox="1"/>
          <p:nvPr/>
        </p:nvSpPr>
        <p:spPr>
          <a:xfrm>
            <a:off x="7115531" y="1057893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2022 graph </a:t>
            </a:r>
          </a:p>
          <a:p>
            <a:r>
              <a:rPr lang="en-GB" dirty="0"/>
              <a:t>as go to </a:t>
            </a:r>
          </a:p>
          <a:p>
            <a:r>
              <a:rPr lang="en-GB" dirty="0"/>
              <a:t>upward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10425-CE42-43EF-9613-63B560F5DA3E}"/>
              </a:ext>
            </a:extLst>
          </p:cNvPr>
          <p:cNvSpPr txBox="1"/>
          <p:nvPr/>
        </p:nvSpPr>
        <p:spPr>
          <a:xfrm>
            <a:off x="8515609" y="1080649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Growth from starting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0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88704-777E-4705-A9DE-7080BAB9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6352"/>
            <a:ext cx="25603201" cy="144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4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90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DA3-30A4-457A-A158-A08F7555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4A16-5270-4949-A636-3E467DCB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40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744F7-AC8E-4489-8034-578E74E18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27" y="-14416"/>
            <a:ext cx="3443416" cy="3443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3147D-B555-4347-9193-185CA7527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93" y="-389238"/>
            <a:ext cx="5069360" cy="3379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DF7D6-F97C-4298-A851-22255FC61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69" y="406615"/>
            <a:ext cx="2583720" cy="2583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4FC46-6C95-4342-9870-A09E8DA6F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1" y="3996251"/>
            <a:ext cx="2447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88704-777E-4705-A9DE-7080BAB9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0" y="-5335352"/>
            <a:ext cx="29337000" cy="165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88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88704-777E-4705-A9DE-7080BAB9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1750" y="-3100704"/>
            <a:ext cx="35219075" cy="199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88704-777E-4705-A9DE-7080BAB9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2951" y="-4642528"/>
            <a:ext cx="45548551" cy="257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8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88704-777E-4705-A9DE-7080BAB9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7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23B0D0-A35B-47EC-BBD6-650E0B2D0EA5}"/>
              </a:ext>
            </a:extLst>
          </p:cNvPr>
          <p:cNvSpPr txBox="1"/>
          <p:nvPr/>
        </p:nvSpPr>
        <p:spPr>
          <a:xfrm>
            <a:off x="4152900" y="2324100"/>
            <a:ext cx="745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2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99823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9CEE0-F89D-4D95-A29A-3B2387F3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126</Words>
  <Application>Microsoft Office PowerPoint</Application>
  <PresentationFormat>Widescreen</PresentationFormat>
  <Paragraphs>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Supervisor</dc:creator>
  <cp:lastModifiedBy>IT Supervisor</cp:lastModifiedBy>
  <cp:revision>13</cp:revision>
  <dcterms:created xsi:type="dcterms:W3CDTF">2021-05-08T15:55:29Z</dcterms:created>
  <dcterms:modified xsi:type="dcterms:W3CDTF">2021-05-08T18:09:43Z</dcterms:modified>
</cp:coreProperties>
</file>