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5" r:id="rId11"/>
    <p:sldId id="267" r:id="rId12"/>
    <p:sldId id="268" r:id="rId13"/>
    <p:sldId id="266" r:id="rId14"/>
    <p:sldId id="270" r:id="rId15"/>
    <p:sldId id="272" r:id="rId16"/>
    <p:sldId id="276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-Vishakha Sawant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4" y="125505"/>
            <a:ext cx="8450548" cy="64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023" y="157655"/>
            <a:ext cx="8596668" cy="5780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Tripeaks</a:t>
            </a:r>
            <a:r>
              <a:rPr lang="en-US" dirty="0" smtClean="0"/>
              <a:t>:-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3" y="735724"/>
            <a:ext cx="9118308" cy="59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27" y="94594"/>
            <a:ext cx="8596668" cy="567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Platform Specific Report(Mobile):-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8" y="557050"/>
            <a:ext cx="8088352" cy="63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7" y="84082"/>
            <a:ext cx="8493737" cy="66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5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SqlIDE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03283"/>
            <a:ext cx="8596668" cy="47380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 forms submission fix</a:t>
            </a:r>
          </a:p>
          <a:p>
            <a:r>
              <a:rPr lang="en-US" sz="2800" dirty="0" smtClean="0"/>
              <a:t>Updated bookmark link with query name</a:t>
            </a:r>
          </a:p>
          <a:p>
            <a:r>
              <a:rPr lang="en-US" sz="2800" dirty="0" smtClean="0"/>
              <a:t>Date sorting fix</a:t>
            </a:r>
          </a:p>
          <a:p>
            <a:r>
              <a:rPr lang="en-US" sz="2800" dirty="0" smtClean="0"/>
              <a:t>Zooming to charts</a:t>
            </a:r>
          </a:p>
          <a:p>
            <a:r>
              <a:rPr lang="en-US" sz="2800" dirty="0" smtClean="0"/>
              <a:t>JSON mode to </a:t>
            </a:r>
            <a:r>
              <a:rPr lang="en-US" sz="2800" dirty="0" err="1" smtClean="0"/>
              <a:t>sqlide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3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82" y="220718"/>
            <a:ext cx="8596668" cy="6831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JSON Mode to </a:t>
            </a:r>
            <a:r>
              <a:rPr lang="en-US" sz="3200" dirty="0" err="1" smtClean="0"/>
              <a:t>SqlIDE</a:t>
            </a:r>
            <a:r>
              <a:rPr lang="en-US" sz="3200" dirty="0" smtClean="0"/>
              <a:t>:-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2" y="896291"/>
            <a:ext cx="7818226" cy="5961709"/>
          </a:xfrm>
        </p:spPr>
      </p:pic>
    </p:spTree>
    <p:extLst>
      <p:ext uri="{BB962C8B-B14F-4D97-AF65-F5344CB8AC3E}">
        <p14:creationId xmlns:p14="http://schemas.microsoft.com/office/powerpoint/2010/main" val="21658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" y="349624"/>
            <a:ext cx="8922398" cy="612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9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793"/>
            <a:ext cx="8596668" cy="47275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JavaScript Libraries-moment,underscore,highcharts,datatables,numeral,handlebars,d3,jquery </a:t>
            </a:r>
            <a:r>
              <a:rPr lang="en-US" sz="2400" dirty="0" err="1" smtClean="0"/>
              <a:t>sparklines</a:t>
            </a:r>
            <a:endParaRPr lang="en-US" sz="2400" dirty="0" smtClean="0"/>
          </a:p>
          <a:p>
            <a:r>
              <a:rPr lang="en-US" sz="2400" dirty="0" smtClean="0"/>
              <a:t>Data Visualization tools-caravel,tableau10 trial</a:t>
            </a:r>
          </a:p>
          <a:p>
            <a:r>
              <a:rPr lang="en-US" sz="2400" dirty="0" smtClean="0"/>
              <a:t>Vertica-analytical queries</a:t>
            </a:r>
          </a:p>
          <a:p>
            <a:r>
              <a:rPr lang="en-US" sz="2400" dirty="0" smtClean="0"/>
              <a:t>Tutorials-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sql</a:t>
            </a:r>
            <a:r>
              <a:rPr lang="en-US" sz="2400" dirty="0" smtClean="0"/>
              <a:t> ,</a:t>
            </a:r>
            <a:r>
              <a:rPr lang="en-US" sz="2400" dirty="0" err="1" smtClean="0"/>
              <a:t>react.js,data</a:t>
            </a:r>
            <a:r>
              <a:rPr lang="en-US" sz="2400" dirty="0" smtClean="0"/>
              <a:t> visualization using Java</a:t>
            </a:r>
          </a:p>
          <a:p>
            <a:r>
              <a:rPr lang="en-US" sz="2400" dirty="0" smtClean="0"/>
              <a:t>ASP.NET MVC architecture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136826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413351"/>
            <a:ext cx="8596668" cy="1513914"/>
          </a:xfrm>
        </p:spPr>
        <p:txBody>
          <a:bodyPr/>
          <a:lstStyle/>
          <a:p>
            <a:r>
              <a:rPr lang="en-US" dirty="0" smtClean="0"/>
              <a:t>- Privileged to be a part of The ‘Data Engineering’ Team!!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Summary:-</a:t>
            </a:r>
            <a:r>
              <a:rPr lang="en-US" dirty="0" err="1" smtClean="0"/>
              <a:t>WebReports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Sparcade</a:t>
            </a:r>
            <a:endParaRPr lang="en-US" sz="2000" dirty="0" smtClean="0"/>
          </a:p>
          <a:p>
            <a:r>
              <a:rPr lang="en-US" sz="2000" dirty="0" smtClean="0"/>
              <a:t>SQLIDE</a:t>
            </a:r>
          </a:p>
          <a:p>
            <a:r>
              <a:rPr lang="en-US" sz="2000" dirty="0" err="1" smtClean="0"/>
              <a:t>Tripeaks</a:t>
            </a:r>
            <a:endParaRPr lang="en-US" sz="2000" dirty="0" smtClean="0"/>
          </a:p>
          <a:p>
            <a:r>
              <a:rPr lang="en-US" sz="2000" dirty="0" smtClean="0"/>
              <a:t>Platform Specific Reports-Mobile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67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711438" cy="725215"/>
          </a:xfrm>
        </p:spPr>
        <p:txBody>
          <a:bodyPr/>
          <a:lstStyle/>
          <a:p>
            <a:r>
              <a:rPr lang="en-US" dirty="0" err="1" smtClean="0"/>
              <a:t>Sparcade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4815"/>
            <a:ext cx="8596668" cy="470654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7" y="1229710"/>
            <a:ext cx="7209007" cy="56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" y="94594"/>
            <a:ext cx="7693573" cy="6763408"/>
          </a:xfrm>
        </p:spPr>
      </p:pic>
    </p:spTree>
    <p:extLst>
      <p:ext uri="{BB962C8B-B14F-4D97-AF65-F5344CB8AC3E}">
        <p14:creationId xmlns:p14="http://schemas.microsoft.com/office/powerpoint/2010/main" val="35857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1" y="168275"/>
            <a:ext cx="8534400" cy="6579366"/>
          </a:xfrm>
        </p:spPr>
      </p:pic>
    </p:spTree>
    <p:extLst>
      <p:ext uri="{BB962C8B-B14F-4D97-AF65-F5344CB8AC3E}">
        <p14:creationId xmlns:p14="http://schemas.microsoft.com/office/powerpoint/2010/main" val="32392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" y="437319"/>
            <a:ext cx="9038896" cy="56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1" y="136635"/>
            <a:ext cx="8555041" cy="68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3" y="126124"/>
            <a:ext cx="8412280" cy="67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2" y="147144"/>
            <a:ext cx="7889358" cy="66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1538</TotalTime>
  <Words>79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Internship Overview</vt:lpstr>
      <vt:lpstr>Tasks Summary:-WebReports</vt:lpstr>
      <vt:lpstr>Sparcade:-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Tripeaks:-</vt:lpstr>
      <vt:lpstr>Platform Specific Report(Mobile):-</vt:lpstr>
      <vt:lpstr>PowerPoint Presentation</vt:lpstr>
      <vt:lpstr>SqlIDE:-</vt:lpstr>
      <vt:lpstr>JSON Mode to SqlIDE:-</vt:lpstr>
      <vt:lpstr>PowerPoint Presentation</vt:lpstr>
      <vt:lpstr>Learnings:-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Overview</dc:title>
  <dc:creator>Vishakha Sawant</dc:creator>
  <cp:lastModifiedBy>Vishakha Sawant</cp:lastModifiedBy>
  <cp:revision>25</cp:revision>
  <dcterms:created xsi:type="dcterms:W3CDTF">2016-12-19T15:39:45Z</dcterms:created>
  <dcterms:modified xsi:type="dcterms:W3CDTF">2016-12-20T17:18:09Z</dcterms:modified>
</cp:coreProperties>
</file>