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WonderS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65315055 นายสวัจฉรัตน์ ลำดับ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59" y="56884"/>
            <a:ext cx="10515600" cy="1325563"/>
          </a:xfrm>
        </p:spPr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Wonders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C38C70-2467-90B1-BC57-73227640F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50838"/>
              </p:ext>
            </p:extLst>
          </p:nvPr>
        </p:nvGraphicFramePr>
        <p:xfrm>
          <a:off x="1405010" y="2363596"/>
          <a:ext cx="995967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935">
                  <a:extLst>
                    <a:ext uri="{9D8B030D-6E8A-4147-A177-3AD203B41FA5}">
                      <a16:colId xmlns:a16="http://schemas.microsoft.com/office/drawing/2014/main" val="3314538150"/>
                    </a:ext>
                  </a:extLst>
                </a:gridCol>
                <a:gridCol w="1991935">
                  <a:extLst>
                    <a:ext uri="{9D8B030D-6E8A-4147-A177-3AD203B41FA5}">
                      <a16:colId xmlns:a16="http://schemas.microsoft.com/office/drawing/2014/main" val="925771638"/>
                    </a:ext>
                  </a:extLst>
                </a:gridCol>
                <a:gridCol w="1991935">
                  <a:extLst>
                    <a:ext uri="{9D8B030D-6E8A-4147-A177-3AD203B41FA5}">
                      <a16:colId xmlns:a16="http://schemas.microsoft.com/office/drawing/2014/main" val="241724611"/>
                    </a:ext>
                  </a:extLst>
                </a:gridCol>
                <a:gridCol w="1991935">
                  <a:extLst>
                    <a:ext uri="{9D8B030D-6E8A-4147-A177-3AD203B41FA5}">
                      <a16:colId xmlns:a16="http://schemas.microsoft.com/office/drawing/2014/main" val="2453508272"/>
                    </a:ext>
                  </a:extLst>
                </a:gridCol>
                <a:gridCol w="1991935">
                  <a:extLst>
                    <a:ext uri="{9D8B030D-6E8A-4147-A177-3AD203B41FA5}">
                      <a16:colId xmlns:a16="http://schemas.microsoft.com/office/drawing/2014/main" val="136133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ลำดับ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92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keyID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97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มหาพีระมิดแห่งกิซา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10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สถานที่เก่าแก่ในอียิปต์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99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อียิปต์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86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era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โบราณ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71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imageUrl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https://example.com/giza-pyramid.jpg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8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 </a:t>
            </a:r>
            <a:r>
              <a:rPr lang="th-TH" dirty="0"/>
              <a:t>แยกประเภทข้อมูลของยุคแต่ละยุค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2 </a:t>
            </a:r>
            <a:r>
              <a:rPr lang="th-TH" dirty="0"/>
              <a:t>แนบรูปจาก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th-TH" dirty="0"/>
              <a:t>ได้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3 </a:t>
            </a:r>
            <a:r>
              <a:rPr lang="th-TH"/>
              <a:t>มีช่องค้นหา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WonderS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Sawatcharat Lamdab</cp:lastModifiedBy>
  <cp:revision>3</cp:revision>
  <dcterms:created xsi:type="dcterms:W3CDTF">2024-10-08T09:35:04Z</dcterms:created>
  <dcterms:modified xsi:type="dcterms:W3CDTF">2024-10-11T14:31:57Z</dcterms:modified>
</cp:coreProperties>
</file>