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4" r:id="rId2"/>
    <p:sldId id="428" r:id="rId3"/>
    <p:sldId id="454" r:id="rId4"/>
    <p:sldId id="453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314" r:id="rId16"/>
    <p:sldId id="459" r:id="rId17"/>
    <p:sldId id="460" r:id="rId18"/>
    <p:sldId id="461" r:id="rId19"/>
    <p:sldId id="472" r:id="rId20"/>
    <p:sldId id="323" r:id="rId21"/>
    <p:sldId id="334" r:id="rId22"/>
    <p:sldId id="337" r:id="rId23"/>
    <p:sldId id="338" r:id="rId24"/>
    <p:sldId id="339" r:id="rId25"/>
    <p:sldId id="340" r:id="rId26"/>
    <p:sldId id="322" r:id="rId27"/>
    <p:sldId id="341" r:id="rId28"/>
    <p:sldId id="342" r:id="rId29"/>
    <p:sldId id="328" r:id="rId30"/>
    <p:sldId id="343" r:id="rId31"/>
    <p:sldId id="473" r:id="rId32"/>
    <p:sldId id="474" r:id="rId33"/>
    <p:sldId id="475" r:id="rId34"/>
    <p:sldId id="476" r:id="rId35"/>
    <p:sldId id="47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2"/>
    <a:srgbClr val="8A8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878" autoAdjust="0"/>
  </p:normalViewPr>
  <p:slideViewPr>
    <p:cSldViewPr snapToGrid="0" showGuides="1">
      <p:cViewPr>
        <p:scale>
          <a:sx n="125" d="100"/>
          <a:sy n="125" d="100"/>
        </p:scale>
        <p:origin x="2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 준보" userId="06a4e3f7a1b23af9" providerId="LiveId" clId="{E634B97D-FA35-4A60-B288-D79D24DD40BB}"/>
    <pc:docChg chg="undo custSel addSld delSld modSld sldOrd">
      <pc:chgData name="심 준보" userId="06a4e3f7a1b23af9" providerId="LiveId" clId="{E634B97D-FA35-4A60-B288-D79D24DD40BB}" dt="2020-02-02T13:39:50.545" v="2706"/>
      <pc:docMkLst>
        <pc:docMk/>
      </pc:docMkLst>
      <pc:sldChg chg="delSp modSp">
        <pc:chgData name="심 준보" userId="06a4e3f7a1b23af9" providerId="LiveId" clId="{E634B97D-FA35-4A60-B288-D79D24DD40BB}" dt="2020-02-02T13:38:31.889" v="2507" actId="6549"/>
        <pc:sldMkLst>
          <pc:docMk/>
          <pc:sldMk cId="981518354" sldId="257"/>
        </pc:sldMkLst>
        <pc:spChg chg="mod">
          <ac:chgData name="심 준보" userId="06a4e3f7a1b23af9" providerId="LiveId" clId="{E634B97D-FA35-4A60-B288-D79D24DD40BB}" dt="2020-02-02T10:14:41.019" v="42"/>
          <ac:spMkLst>
            <pc:docMk/>
            <pc:sldMk cId="981518354" sldId="257"/>
            <ac:spMk id="7" creationId="{00000000-0000-0000-0000-000000000000}"/>
          </ac:spMkLst>
        </pc:spChg>
        <pc:spChg chg="mod">
          <ac:chgData name="심 준보" userId="06a4e3f7a1b23af9" providerId="LiveId" clId="{E634B97D-FA35-4A60-B288-D79D24DD40BB}" dt="2020-02-02T10:21:11.388" v="128"/>
          <ac:spMkLst>
            <pc:docMk/>
            <pc:sldMk cId="981518354" sldId="257"/>
            <ac:spMk id="9" creationId="{00000000-0000-0000-0000-000000000000}"/>
          </ac:spMkLst>
        </pc:spChg>
        <pc:spChg chg="mod">
          <ac:chgData name="심 준보" userId="06a4e3f7a1b23af9" providerId="LiveId" clId="{E634B97D-FA35-4A60-B288-D79D24DD40BB}" dt="2020-02-02T10:21:05.613" v="111" actId="20577"/>
          <ac:spMkLst>
            <pc:docMk/>
            <pc:sldMk cId="981518354" sldId="257"/>
            <ac:spMk id="17" creationId="{00000000-0000-0000-0000-000000000000}"/>
          </ac:spMkLst>
        </pc:spChg>
        <pc:spChg chg="mod">
          <ac:chgData name="심 준보" userId="06a4e3f7a1b23af9" providerId="LiveId" clId="{E634B97D-FA35-4A60-B288-D79D24DD40BB}" dt="2020-02-02T10:53:36.607" v="1185" actId="1035"/>
          <ac:spMkLst>
            <pc:docMk/>
            <pc:sldMk cId="981518354" sldId="257"/>
            <ac:spMk id="23" creationId="{00000000-0000-0000-0000-000000000000}"/>
          </ac:spMkLst>
        </pc:spChg>
        <pc:spChg chg="mod">
          <ac:chgData name="심 준보" userId="06a4e3f7a1b23af9" providerId="LiveId" clId="{E634B97D-FA35-4A60-B288-D79D24DD40BB}" dt="2020-02-02T10:26:12.212" v="236" actId="1038"/>
          <ac:spMkLst>
            <pc:docMk/>
            <pc:sldMk cId="981518354" sldId="257"/>
            <ac:spMk id="36" creationId="{00000000-0000-0000-0000-000000000000}"/>
          </ac:spMkLst>
        </pc:spChg>
        <pc:spChg chg="mod">
          <ac:chgData name="심 준보" userId="06a4e3f7a1b23af9" providerId="LiveId" clId="{E634B97D-FA35-4A60-B288-D79D24DD40BB}" dt="2020-02-02T13:38:31.889" v="2507" actId="6549"/>
          <ac:spMkLst>
            <pc:docMk/>
            <pc:sldMk cId="981518354" sldId="257"/>
            <ac:spMk id="40" creationId="{00000000-0000-0000-0000-000000000000}"/>
          </ac:spMkLst>
        </pc:spChg>
        <pc:grpChg chg="mod">
          <ac:chgData name="심 준보" userId="06a4e3f7a1b23af9" providerId="LiveId" clId="{E634B97D-FA35-4A60-B288-D79D24DD40BB}" dt="2020-02-02T10:26:15.356" v="242" actId="1037"/>
          <ac:grpSpMkLst>
            <pc:docMk/>
            <pc:sldMk cId="981518354" sldId="257"/>
            <ac:grpSpMk id="3" creationId="{7E818D42-7C97-4B47-B01D-48B8D9E2D33F}"/>
          </ac:grpSpMkLst>
        </pc:grpChg>
        <pc:grpChg chg="del">
          <ac:chgData name="심 준보" userId="06a4e3f7a1b23af9" providerId="LiveId" clId="{E634B97D-FA35-4A60-B288-D79D24DD40BB}" dt="2020-02-02T10:26:03.933" v="185" actId="478"/>
          <ac:grpSpMkLst>
            <pc:docMk/>
            <pc:sldMk cId="981518354" sldId="257"/>
            <ac:grpSpMk id="11" creationId="{1A0F7058-06D4-4B8A-ACA9-521A324115DC}"/>
          </ac:grpSpMkLst>
        </pc:grpChg>
        <pc:grpChg chg="mod">
          <ac:chgData name="심 준보" userId="06a4e3f7a1b23af9" providerId="LiveId" clId="{E634B97D-FA35-4A60-B288-D79D24DD40BB}" dt="2020-02-02T10:26:12.212" v="236" actId="1038"/>
          <ac:grpSpMkLst>
            <pc:docMk/>
            <pc:sldMk cId="981518354" sldId="257"/>
            <ac:grpSpMk id="15" creationId="{5997F60D-1D95-4A85-9643-B22DADD8EFDE}"/>
          </ac:grpSpMkLst>
        </pc:grpChg>
      </pc:sldChg>
      <pc:sldChg chg="modSp">
        <pc:chgData name="심 준보" userId="06a4e3f7a1b23af9" providerId="LiveId" clId="{E634B97D-FA35-4A60-B288-D79D24DD40BB}" dt="2020-02-02T10:14:35.028" v="22" actId="20577"/>
        <pc:sldMkLst>
          <pc:docMk/>
          <pc:sldMk cId="1182485056" sldId="264"/>
        </pc:sldMkLst>
        <pc:spChg chg="mod">
          <ac:chgData name="심 준보" userId="06a4e3f7a1b23af9" providerId="LiveId" clId="{E634B97D-FA35-4A60-B288-D79D24DD40BB}" dt="2020-02-02T10:14:35.028" v="22" actId="20577"/>
          <ac:spMkLst>
            <pc:docMk/>
            <pc:sldMk cId="1182485056" sldId="264"/>
            <ac:spMk id="6" creationId="{00000000-0000-0000-0000-000000000000}"/>
          </ac:spMkLst>
        </pc:spChg>
      </pc:sldChg>
      <pc:sldChg chg="modSp">
        <pc:chgData name="심 준보" userId="06a4e3f7a1b23af9" providerId="LiveId" clId="{E634B97D-FA35-4A60-B288-D79D24DD40BB}" dt="2020-02-02T13:39:50.545" v="2706"/>
        <pc:sldMkLst>
          <pc:docMk/>
          <pc:sldMk cId="1935785843" sldId="284"/>
        </pc:sldMkLst>
        <pc:spChg chg="mod">
          <ac:chgData name="심 준보" userId="06a4e3f7a1b23af9" providerId="LiveId" clId="{E634B97D-FA35-4A60-B288-D79D24DD40BB}" dt="2020-02-02T13:39:50.545" v="2706"/>
          <ac:spMkLst>
            <pc:docMk/>
            <pc:sldMk cId="1935785843" sldId="284"/>
            <ac:spMk id="41" creationId="{00000000-0000-0000-0000-000000000000}"/>
          </ac:spMkLst>
        </pc:spChg>
      </pc:sldChg>
      <pc:sldChg chg="modSp">
        <pc:chgData name="심 준보" userId="06a4e3f7a1b23af9" providerId="LiveId" clId="{E634B97D-FA35-4A60-B288-D79D24DD40BB}" dt="2020-02-02T10:26:25.998" v="286" actId="6549"/>
        <pc:sldMkLst>
          <pc:docMk/>
          <pc:sldMk cId="1182485056" sldId="314"/>
        </pc:sldMkLst>
        <pc:spChg chg="mod">
          <ac:chgData name="심 준보" userId="06a4e3f7a1b23af9" providerId="LiveId" clId="{E634B97D-FA35-4A60-B288-D79D24DD40BB}" dt="2020-02-02T10:26:25.998" v="286" actId="6549"/>
          <ac:spMkLst>
            <pc:docMk/>
            <pc:sldMk cId="1182485056" sldId="314"/>
            <ac:spMk id="6" creationId="{00000000-0000-0000-0000-000000000000}"/>
          </ac:spMkLst>
        </pc:spChg>
      </pc:sldChg>
      <pc:sldChg chg="modSp">
        <pc:chgData name="심 준보" userId="06a4e3f7a1b23af9" providerId="LiveId" clId="{E634B97D-FA35-4A60-B288-D79D24DD40BB}" dt="2020-02-02T10:48:07.199" v="1104"/>
        <pc:sldMkLst>
          <pc:docMk/>
          <pc:sldMk cId="1648138761" sldId="426"/>
        </pc:sldMkLst>
        <pc:spChg chg="mod">
          <ac:chgData name="심 준보" userId="06a4e3f7a1b23af9" providerId="LiveId" clId="{E634B97D-FA35-4A60-B288-D79D24DD40BB}" dt="2020-02-02T10:48:07.199" v="1104"/>
          <ac:spMkLst>
            <pc:docMk/>
            <pc:sldMk cId="1648138761" sldId="426"/>
            <ac:spMk id="6" creationId="{00000000-0000-0000-0000-000000000000}"/>
          </ac:spMkLst>
        </pc:spChg>
      </pc:sldChg>
      <pc:sldChg chg="modSp">
        <pc:chgData name="심 준보" userId="06a4e3f7a1b23af9" providerId="LiveId" clId="{E634B97D-FA35-4A60-B288-D79D24DD40BB}" dt="2020-02-02T10:33:21.277" v="817" actId="1035"/>
        <pc:sldMkLst>
          <pc:docMk/>
          <pc:sldMk cId="3906850035" sldId="428"/>
        </pc:sldMkLst>
        <pc:spChg chg="mod">
          <ac:chgData name="심 준보" userId="06a4e3f7a1b23af9" providerId="LiveId" clId="{E634B97D-FA35-4A60-B288-D79D24DD40BB}" dt="2020-02-02T10:31:24.301" v="428"/>
          <ac:spMkLst>
            <pc:docMk/>
            <pc:sldMk cId="3906850035" sldId="428"/>
            <ac:spMk id="8" creationId="{00000000-0000-0000-0000-000000000000}"/>
          </ac:spMkLst>
        </pc:spChg>
        <pc:spChg chg="mod">
          <ac:chgData name="심 준보" userId="06a4e3f7a1b23af9" providerId="LiveId" clId="{E634B97D-FA35-4A60-B288-D79D24DD40BB}" dt="2020-02-02T10:29:35.093" v="343" actId="20577"/>
          <ac:spMkLst>
            <pc:docMk/>
            <pc:sldMk cId="3906850035" sldId="428"/>
            <ac:spMk id="14" creationId="{00000000-0000-0000-0000-000000000000}"/>
          </ac:spMkLst>
        </pc:spChg>
        <pc:spChg chg="mod">
          <ac:chgData name="심 준보" userId="06a4e3f7a1b23af9" providerId="LiveId" clId="{E634B97D-FA35-4A60-B288-D79D24DD40BB}" dt="2020-02-02T10:33:21.277" v="817" actId="1035"/>
          <ac:spMkLst>
            <pc:docMk/>
            <pc:sldMk cId="3906850035" sldId="428"/>
            <ac:spMk id="17" creationId="{2FCA3246-A036-4128-BB9B-15FB9141E578}"/>
          </ac:spMkLst>
        </pc:spChg>
      </pc:sldChg>
      <pc:sldChg chg="modSp del">
        <pc:chgData name="심 준보" userId="06a4e3f7a1b23af9" providerId="LiveId" clId="{E634B97D-FA35-4A60-B288-D79D24DD40BB}" dt="2020-02-02T13:38:15.294" v="2467" actId="47"/>
        <pc:sldMkLst>
          <pc:docMk/>
          <pc:sldMk cId="1442417580" sldId="429"/>
        </pc:sldMkLst>
        <pc:spChg chg="mod">
          <ac:chgData name="심 준보" userId="06a4e3f7a1b23af9" providerId="LiveId" clId="{E634B97D-FA35-4A60-B288-D79D24DD40BB}" dt="2020-02-02T10:52:25.503" v="1133"/>
          <ac:spMkLst>
            <pc:docMk/>
            <pc:sldMk cId="1442417580" sldId="429"/>
            <ac:spMk id="14" creationId="{00000000-0000-0000-0000-000000000000}"/>
          </ac:spMkLst>
        </pc:spChg>
      </pc:sldChg>
      <pc:sldChg chg="delSp del">
        <pc:chgData name="심 준보" userId="06a4e3f7a1b23af9" providerId="LiveId" clId="{E634B97D-FA35-4A60-B288-D79D24DD40BB}" dt="2020-02-02T10:48:00.828" v="1090" actId="47"/>
        <pc:sldMkLst>
          <pc:docMk/>
          <pc:sldMk cId="3906850035" sldId="442"/>
        </pc:sldMkLst>
        <pc:graphicFrameChg chg="del">
          <ac:chgData name="심 준보" userId="06a4e3f7a1b23af9" providerId="LiveId" clId="{E634B97D-FA35-4A60-B288-D79D24DD40BB}" dt="2020-02-02T10:33:27.689" v="818" actId="478"/>
          <ac:graphicFrameMkLst>
            <pc:docMk/>
            <pc:sldMk cId="3906850035" sldId="442"/>
            <ac:graphicFrameMk id="16" creationId="{EED4EB68-8089-4764-9AC7-D737A0CC9CE6}"/>
          </ac:graphicFrameMkLst>
        </pc:graphicFrameChg>
      </pc:sldChg>
      <pc:sldChg chg="del">
        <pc:chgData name="심 준보" userId="06a4e3f7a1b23af9" providerId="LiveId" clId="{E634B97D-FA35-4A60-B288-D79D24DD40BB}" dt="2020-02-02T10:48:00.828" v="1090" actId="47"/>
        <pc:sldMkLst>
          <pc:docMk/>
          <pc:sldMk cId="3906850035" sldId="443"/>
        </pc:sldMkLst>
      </pc:sldChg>
      <pc:sldChg chg="addSp delSp modSp ord">
        <pc:chgData name="심 준보" userId="06a4e3f7a1b23af9" providerId="LiveId" clId="{E634B97D-FA35-4A60-B288-D79D24DD40BB}" dt="2020-02-02T13:07:48.136" v="2275"/>
        <pc:sldMkLst>
          <pc:docMk/>
          <pc:sldMk cId="1442417580" sldId="444"/>
        </pc:sldMkLst>
        <pc:spChg chg="mod">
          <ac:chgData name="심 준보" userId="06a4e3f7a1b23af9" providerId="LiveId" clId="{E634B97D-FA35-4A60-B288-D79D24DD40BB}" dt="2020-02-02T12:35:02.324" v="1464" actId="14100"/>
          <ac:spMkLst>
            <pc:docMk/>
            <pc:sldMk cId="1442417580" sldId="444"/>
            <ac:spMk id="8" creationId="{00000000-0000-0000-0000-000000000000}"/>
          </ac:spMkLst>
        </pc:spChg>
        <pc:spChg chg="mod">
          <ac:chgData name="심 준보" userId="06a4e3f7a1b23af9" providerId="LiveId" clId="{E634B97D-FA35-4A60-B288-D79D24DD40BB}" dt="2020-02-02T10:53:44.102" v="1208" actId="6549"/>
          <ac:spMkLst>
            <pc:docMk/>
            <pc:sldMk cId="1442417580" sldId="444"/>
            <ac:spMk id="14" creationId="{00000000-0000-0000-0000-000000000000}"/>
          </ac:spMkLst>
        </pc:spChg>
        <pc:spChg chg="add mod">
          <ac:chgData name="심 준보" userId="06a4e3f7a1b23af9" providerId="LiveId" clId="{E634B97D-FA35-4A60-B288-D79D24DD40BB}" dt="2020-02-02T13:07:46.236" v="2273"/>
          <ac:spMkLst>
            <pc:docMk/>
            <pc:sldMk cId="1442417580" sldId="444"/>
            <ac:spMk id="20" creationId="{C3AF8C0D-132A-4F45-BB4F-1D1D46468D3E}"/>
          </ac:spMkLst>
        </pc:spChg>
        <pc:spChg chg="add mod">
          <ac:chgData name="심 준보" userId="06a4e3f7a1b23af9" providerId="LiveId" clId="{E634B97D-FA35-4A60-B288-D79D24DD40BB}" dt="2020-02-02T13:07:48.136" v="2275"/>
          <ac:spMkLst>
            <pc:docMk/>
            <pc:sldMk cId="1442417580" sldId="444"/>
            <ac:spMk id="21" creationId="{BACF9C74-180A-47D3-92ED-D6E575BB9306}"/>
          </ac:spMkLst>
        </pc:spChg>
        <pc:graphicFrameChg chg="add mod">
          <ac:chgData name="심 준보" userId="06a4e3f7a1b23af9" providerId="LiveId" clId="{E634B97D-FA35-4A60-B288-D79D24DD40BB}" dt="2020-02-02T10:56:38.129" v="1333" actId="20577"/>
          <ac:graphicFrameMkLst>
            <pc:docMk/>
            <pc:sldMk cId="1442417580" sldId="444"/>
            <ac:graphicFrameMk id="5" creationId="{DBC36522-8A20-4DF4-97A9-91E575A9F539}"/>
          </ac:graphicFrameMkLst>
        </pc:graphicFrameChg>
        <pc:picChg chg="del">
          <ac:chgData name="심 준보" userId="06a4e3f7a1b23af9" providerId="LiveId" clId="{E634B97D-FA35-4A60-B288-D79D24DD40BB}" dt="2020-02-02T10:53:09.400" v="1136" actId="478"/>
          <ac:picMkLst>
            <pc:docMk/>
            <pc:sldMk cId="1442417580" sldId="444"/>
            <ac:picMk id="35842" creationId="{00000000-0000-0000-0000-000000000000}"/>
          </ac:picMkLst>
        </pc:picChg>
      </pc:sldChg>
      <pc:sldChg chg="del">
        <pc:chgData name="심 준보" userId="06a4e3f7a1b23af9" providerId="LiveId" clId="{E634B97D-FA35-4A60-B288-D79D24DD40BB}" dt="2020-02-02T13:38:15.294" v="2467" actId="47"/>
        <pc:sldMkLst>
          <pc:docMk/>
          <pc:sldMk cId="1442417580" sldId="445"/>
        </pc:sldMkLst>
      </pc:sldChg>
      <pc:sldChg chg="del">
        <pc:chgData name="심 준보" userId="06a4e3f7a1b23af9" providerId="LiveId" clId="{E634B97D-FA35-4A60-B288-D79D24DD40BB}" dt="2020-02-02T10:48:00.828" v="1090" actId="47"/>
        <pc:sldMkLst>
          <pc:docMk/>
          <pc:sldMk cId="3906850035" sldId="450"/>
        </pc:sldMkLst>
      </pc:sldChg>
      <pc:sldChg chg="addSp delSp modSp add">
        <pc:chgData name="심 준보" userId="06a4e3f7a1b23af9" providerId="LiveId" clId="{E634B97D-FA35-4A60-B288-D79D24DD40BB}" dt="2020-02-02T10:47:38.199" v="1089" actId="14100"/>
        <pc:sldMkLst>
          <pc:docMk/>
          <pc:sldMk cId="3504753079" sldId="453"/>
        </pc:sldMkLst>
        <pc:spChg chg="add mod">
          <ac:chgData name="심 준보" userId="06a4e3f7a1b23af9" providerId="LiveId" clId="{E634B97D-FA35-4A60-B288-D79D24DD40BB}" dt="2020-02-02T10:45:36.831" v="965" actId="20577"/>
          <ac:spMkLst>
            <pc:docMk/>
            <pc:sldMk cId="3504753079" sldId="453"/>
            <ac:spMk id="6" creationId="{A83C88A3-89D6-44F3-BF17-23D62719D352}"/>
          </ac:spMkLst>
        </pc:spChg>
        <pc:spChg chg="del">
          <ac:chgData name="심 준보" userId="06a4e3f7a1b23af9" providerId="LiveId" clId="{E634B97D-FA35-4A60-B288-D79D24DD40BB}" dt="2020-02-02T10:33:33.607" v="820" actId="478"/>
          <ac:spMkLst>
            <pc:docMk/>
            <pc:sldMk cId="3504753079" sldId="453"/>
            <ac:spMk id="17" creationId="{2FCA3246-A036-4128-BB9B-15FB9141E578}"/>
          </ac:spMkLst>
        </pc:spChg>
        <pc:spChg chg="add mod">
          <ac:chgData name="심 준보" userId="06a4e3f7a1b23af9" providerId="LiveId" clId="{E634B97D-FA35-4A60-B288-D79D24DD40BB}" dt="2020-02-02T10:46:09.368" v="1047"/>
          <ac:spMkLst>
            <pc:docMk/>
            <pc:sldMk cId="3504753079" sldId="453"/>
            <ac:spMk id="18" creationId="{79F561FE-590F-407B-B4B2-CB053CA318D1}"/>
          </ac:spMkLst>
        </pc:spChg>
        <pc:spChg chg="add mod">
          <ac:chgData name="심 준보" userId="06a4e3f7a1b23af9" providerId="LiveId" clId="{E634B97D-FA35-4A60-B288-D79D24DD40BB}" dt="2020-02-02T10:46:19.303" v="1060"/>
          <ac:spMkLst>
            <pc:docMk/>
            <pc:sldMk cId="3504753079" sldId="453"/>
            <ac:spMk id="19" creationId="{0A7826EC-5486-435A-8932-73BE3CF3BF67}"/>
          </ac:spMkLst>
        </pc:spChg>
        <pc:spChg chg="add mod">
          <ac:chgData name="심 준보" userId="06a4e3f7a1b23af9" providerId="LiveId" clId="{E634B97D-FA35-4A60-B288-D79D24DD40BB}" dt="2020-02-02T10:46:21.152" v="1068"/>
          <ac:spMkLst>
            <pc:docMk/>
            <pc:sldMk cId="3504753079" sldId="453"/>
            <ac:spMk id="20" creationId="{86C162BA-E60F-44D2-982F-50D807F53FAB}"/>
          </ac:spMkLst>
        </pc:spChg>
        <pc:picChg chg="add mod modCrop">
          <ac:chgData name="심 준보" userId="06a4e3f7a1b23af9" providerId="LiveId" clId="{E634B97D-FA35-4A60-B288-D79D24DD40BB}" dt="2020-02-02T10:38:37.901" v="847" actId="1076"/>
          <ac:picMkLst>
            <pc:docMk/>
            <pc:sldMk cId="3504753079" sldId="453"/>
            <ac:picMk id="5" creationId="{533237A8-641D-438E-A7D3-5FC2A321FD97}"/>
          </ac:picMkLst>
        </pc:picChg>
        <pc:picChg chg="add mod">
          <ac:chgData name="심 준보" userId="06a4e3f7a1b23af9" providerId="LiveId" clId="{E634B97D-FA35-4A60-B288-D79D24DD40BB}" dt="2020-02-02T10:38:40.174" v="848" actId="1076"/>
          <ac:picMkLst>
            <pc:docMk/>
            <pc:sldMk cId="3504753079" sldId="453"/>
            <ac:picMk id="15" creationId="{2DE0964D-7CFB-42EA-B2F0-6BCD4CB0F285}"/>
          </ac:picMkLst>
        </pc:picChg>
        <pc:cxnChg chg="add mod">
          <ac:chgData name="심 준보" userId="06a4e3f7a1b23af9" providerId="LiveId" clId="{E634B97D-FA35-4A60-B288-D79D24DD40BB}" dt="2020-02-02T10:47:08.475" v="1079" actId="692"/>
          <ac:cxnSpMkLst>
            <pc:docMk/>
            <pc:sldMk cId="3504753079" sldId="453"/>
            <ac:cxnSpMk id="21" creationId="{E65069C3-C174-4A95-B1B8-2A505D6F778E}"/>
          </ac:cxnSpMkLst>
        </pc:cxnChg>
        <pc:cxnChg chg="add mod">
          <ac:chgData name="심 준보" userId="06a4e3f7a1b23af9" providerId="LiveId" clId="{E634B97D-FA35-4A60-B288-D79D24DD40BB}" dt="2020-02-02T10:47:18.398" v="1083" actId="14100"/>
          <ac:cxnSpMkLst>
            <pc:docMk/>
            <pc:sldMk cId="3504753079" sldId="453"/>
            <ac:cxnSpMk id="23" creationId="{A648193A-6432-46FC-A295-E30101899988}"/>
          </ac:cxnSpMkLst>
        </pc:cxnChg>
        <pc:cxnChg chg="add mod">
          <ac:chgData name="심 준보" userId="06a4e3f7a1b23af9" providerId="LiveId" clId="{E634B97D-FA35-4A60-B288-D79D24DD40BB}" dt="2020-02-02T10:47:22.902" v="1086" actId="14100"/>
          <ac:cxnSpMkLst>
            <pc:docMk/>
            <pc:sldMk cId="3504753079" sldId="453"/>
            <ac:cxnSpMk id="27" creationId="{E417ECCD-5EF1-458B-B517-0E47932B57B8}"/>
          </ac:cxnSpMkLst>
        </pc:cxnChg>
        <pc:cxnChg chg="add mod">
          <ac:chgData name="심 준보" userId="06a4e3f7a1b23af9" providerId="LiveId" clId="{E634B97D-FA35-4A60-B288-D79D24DD40BB}" dt="2020-02-02T10:47:38.199" v="1089" actId="14100"/>
          <ac:cxnSpMkLst>
            <pc:docMk/>
            <pc:sldMk cId="3504753079" sldId="453"/>
            <ac:cxnSpMk id="30" creationId="{58EB87DB-1A82-4839-8218-6E526B1EE59A}"/>
          </ac:cxnSpMkLst>
        </pc:cxnChg>
      </pc:sldChg>
      <pc:sldChg chg="addSp delSp modSp add ord">
        <pc:chgData name="심 준보" userId="06a4e3f7a1b23af9" providerId="LiveId" clId="{E634B97D-FA35-4A60-B288-D79D24DD40BB}" dt="2020-02-02T10:40:44.043" v="886" actId="13822"/>
        <pc:sldMkLst>
          <pc:docMk/>
          <pc:sldMk cId="1040154429" sldId="454"/>
        </pc:sldMkLst>
        <pc:spChg chg="del">
          <ac:chgData name="심 준보" userId="06a4e3f7a1b23af9" providerId="LiveId" clId="{E634B97D-FA35-4A60-B288-D79D24DD40BB}" dt="2020-02-02T10:40:18.091" v="879" actId="478"/>
          <ac:spMkLst>
            <pc:docMk/>
            <pc:sldMk cId="1040154429" sldId="454"/>
            <ac:spMk id="6" creationId="{A83C88A3-89D6-44F3-BF17-23D62719D352}"/>
          </ac:spMkLst>
        </pc:spChg>
        <pc:spChg chg="add mod">
          <ac:chgData name="심 준보" userId="06a4e3f7a1b23af9" providerId="LiveId" clId="{E634B97D-FA35-4A60-B288-D79D24DD40BB}" dt="2020-02-02T10:40:44.043" v="886" actId="13822"/>
          <ac:spMkLst>
            <pc:docMk/>
            <pc:sldMk cId="1040154429" sldId="454"/>
            <ac:spMk id="16" creationId="{9591463B-C3BE-4A78-B464-BF6B30AA8895}"/>
          </ac:spMkLst>
        </pc:spChg>
      </pc:sldChg>
      <pc:sldChg chg="modSp add">
        <pc:chgData name="심 준보" userId="06a4e3f7a1b23af9" providerId="LiveId" clId="{E634B97D-FA35-4A60-B288-D79D24DD40BB}" dt="2020-02-02T13:07:43.360" v="2271"/>
        <pc:sldMkLst>
          <pc:docMk/>
          <pc:sldMk cId="290025459" sldId="455"/>
        </pc:sldMkLst>
        <pc:spChg chg="mod">
          <ac:chgData name="심 준보" userId="06a4e3f7a1b23af9" providerId="LiveId" clId="{E634B97D-FA35-4A60-B288-D79D24DD40BB}" dt="2020-02-02T13:07:41.994" v="2269"/>
          <ac:spMkLst>
            <pc:docMk/>
            <pc:sldMk cId="290025459" sldId="455"/>
            <ac:spMk id="20" creationId="{C3AF8C0D-132A-4F45-BB4F-1D1D46468D3E}"/>
          </ac:spMkLst>
        </pc:spChg>
        <pc:spChg chg="mod">
          <ac:chgData name="심 준보" userId="06a4e3f7a1b23af9" providerId="LiveId" clId="{E634B97D-FA35-4A60-B288-D79D24DD40BB}" dt="2020-02-02T13:07:43.360" v="2271"/>
          <ac:spMkLst>
            <pc:docMk/>
            <pc:sldMk cId="290025459" sldId="455"/>
            <ac:spMk id="21" creationId="{BACF9C74-180A-47D3-92ED-D6E575BB9306}"/>
          </ac:spMkLst>
        </pc:spChg>
      </pc:sldChg>
      <pc:sldChg chg="add del">
        <pc:chgData name="심 준보" userId="06a4e3f7a1b23af9" providerId="LiveId" clId="{E634B97D-FA35-4A60-B288-D79D24DD40BB}" dt="2020-02-02T12:50:48.112" v="1578" actId="47"/>
        <pc:sldMkLst>
          <pc:docMk/>
          <pc:sldMk cId="728847979" sldId="455"/>
        </pc:sldMkLst>
      </pc:sldChg>
      <pc:sldChg chg="modSp add">
        <pc:chgData name="심 준보" userId="06a4e3f7a1b23af9" providerId="LiveId" clId="{E634B97D-FA35-4A60-B288-D79D24DD40BB}" dt="2020-02-02T13:07:39.476" v="2267"/>
        <pc:sldMkLst>
          <pc:docMk/>
          <pc:sldMk cId="2774229350" sldId="456"/>
        </pc:sldMkLst>
        <pc:spChg chg="mod">
          <ac:chgData name="심 준보" userId="06a4e3f7a1b23af9" providerId="LiveId" clId="{E634B97D-FA35-4A60-B288-D79D24DD40BB}" dt="2020-02-02T13:07:39.476" v="2267"/>
          <ac:spMkLst>
            <pc:docMk/>
            <pc:sldMk cId="2774229350" sldId="456"/>
            <ac:spMk id="20" creationId="{C3AF8C0D-132A-4F45-BB4F-1D1D46468D3E}"/>
          </ac:spMkLst>
        </pc:spChg>
        <pc:spChg chg="mod">
          <ac:chgData name="심 준보" userId="06a4e3f7a1b23af9" providerId="LiveId" clId="{E634B97D-FA35-4A60-B288-D79D24DD40BB}" dt="2020-02-02T13:07:37.307" v="2265"/>
          <ac:spMkLst>
            <pc:docMk/>
            <pc:sldMk cId="2774229350" sldId="456"/>
            <ac:spMk id="21" creationId="{BACF9C74-180A-47D3-92ED-D6E575BB9306}"/>
          </ac:spMkLst>
        </pc:spChg>
      </pc:sldChg>
      <pc:sldChg chg="add del">
        <pc:chgData name="심 준보" userId="06a4e3f7a1b23af9" providerId="LiveId" clId="{E634B97D-FA35-4A60-B288-D79D24DD40BB}" dt="2020-02-02T12:50:48.112" v="1578" actId="47"/>
        <pc:sldMkLst>
          <pc:docMk/>
          <pc:sldMk cId="3692463266" sldId="456"/>
        </pc:sldMkLst>
      </pc:sldChg>
      <pc:sldChg chg="modSp add">
        <pc:chgData name="심 준보" userId="06a4e3f7a1b23af9" providerId="LiveId" clId="{E634B97D-FA35-4A60-B288-D79D24DD40BB}" dt="2020-02-02T13:35:32.376" v="2357"/>
        <pc:sldMkLst>
          <pc:docMk/>
          <pc:sldMk cId="1024925743" sldId="457"/>
        </pc:sldMkLst>
        <pc:spChg chg="mod">
          <ac:chgData name="심 준보" userId="06a4e3f7a1b23af9" providerId="LiveId" clId="{E634B97D-FA35-4A60-B288-D79D24DD40BB}" dt="2020-02-02T13:35:07.400" v="2333"/>
          <ac:spMkLst>
            <pc:docMk/>
            <pc:sldMk cId="1024925743" sldId="457"/>
            <ac:spMk id="20" creationId="{C3AF8C0D-132A-4F45-BB4F-1D1D46468D3E}"/>
          </ac:spMkLst>
        </pc:spChg>
        <pc:spChg chg="mod">
          <ac:chgData name="심 준보" userId="06a4e3f7a1b23af9" providerId="LiveId" clId="{E634B97D-FA35-4A60-B288-D79D24DD40BB}" dt="2020-02-02T13:35:32.376" v="2357"/>
          <ac:spMkLst>
            <pc:docMk/>
            <pc:sldMk cId="1024925743" sldId="457"/>
            <ac:spMk id="21" creationId="{BACF9C74-180A-47D3-92ED-D6E575BB9306}"/>
          </ac:spMkLst>
        </pc:spChg>
      </pc:sldChg>
      <pc:sldChg chg="add del">
        <pc:chgData name="심 준보" userId="06a4e3f7a1b23af9" providerId="LiveId" clId="{E634B97D-FA35-4A60-B288-D79D24DD40BB}" dt="2020-02-02T12:50:48.112" v="1578" actId="47"/>
        <pc:sldMkLst>
          <pc:docMk/>
          <pc:sldMk cId="1692784762" sldId="457"/>
        </pc:sldMkLst>
      </pc:sldChg>
      <pc:sldChg chg="add del">
        <pc:chgData name="심 준보" userId="06a4e3f7a1b23af9" providerId="LiveId" clId="{E634B97D-FA35-4A60-B288-D79D24DD40BB}" dt="2020-02-02T12:50:48.112" v="1578" actId="47"/>
        <pc:sldMkLst>
          <pc:docMk/>
          <pc:sldMk cId="312033454" sldId="458"/>
        </pc:sldMkLst>
      </pc:sldChg>
      <pc:sldChg chg="modSp add">
        <pc:chgData name="심 준보" userId="06a4e3f7a1b23af9" providerId="LiveId" clId="{E634B97D-FA35-4A60-B288-D79D24DD40BB}" dt="2020-02-02T13:38:12.177" v="2466"/>
        <pc:sldMkLst>
          <pc:docMk/>
          <pc:sldMk cId="1413218523" sldId="458"/>
        </pc:sldMkLst>
        <pc:spChg chg="mod">
          <ac:chgData name="심 준보" userId="06a4e3f7a1b23af9" providerId="LiveId" clId="{E634B97D-FA35-4A60-B288-D79D24DD40BB}" dt="2020-02-02T13:38:05.393" v="2444"/>
          <ac:spMkLst>
            <pc:docMk/>
            <pc:sldMk cId="1413218523" sldId="458"/>
            <ac:spMk id="20" creationId="{C3AF8C0D-132A-4F45-BB4F-1D1D46468D3E}"/>
          </ac:spMkLst>
        </pc:spChg>
        <pc:spChg chg="mod">
          <ac:chgData name="심 준보" userId="06a4e3f7a1b23af9" providerId="LiveId" clId="{E634B97D-FA35-4A60-B288-D79D24DD40BB}" dt="2020-02-02T13:38:12.177" v="2466"/>
          <ac:spMkLst>
            <pc:docMk/>
            <pc:sldMk cId="1413218523" sldId="458"/>
            <ac:spMk id="21" creationId="{BACF9C74-180A-47D3-92ED-D6E575BB9306}"/>
          </ac:spMkLst>
        </pc:spChg>
      </pc:sldChg>
    </pc:docChg>
  </pc:docChgLst>
  <pc:docChgLst>
    <pc:chgData name="심 준보" userId="06a4e3f7a1b23af9" providerId="LiveId" clId="{3ED666BD-001D-451F-BA04-A0FB3C4C9AE8}"/>
    <pc:docChg chg="undo custSel addSld delSld modSld">
      <pc:chgData name="심 준보" userId="06a4e3f7a1b23af9" providerId="LiveId" clId="{3ED666BD-001D-451F-BA04-A0FB3C4C9AE8}" dt="2020-01-30T15:02:37.013" v="3848" actId="1076"/>
      <pc:docMkLst>
        <pc:docMk/>
      </pc:docMkLst>
      <pc:sldChg chg="addSp delSp modSp">
        <pc:chgData name="심 준보" userId="06a4e3f7a1b23af9" providerId="LiveId" clId="{3ED666BD-001D-451F-BA04-A0FB3C4C9AE8}" dt="2020-01-30T14:57:57.134" v="3490"/>
        <pc:sldMkLst>
          <pc:docMk/>
          <pc:sldMk cId="981518354" sldId="257"/>
        </pc:sldMkLst>
        <pc:spChg chg="mod topLvl">
          <ac:chgData name="심 준보" userId="06a4e3f7a1b23af9" providerId="LiveId" clId="{3ED666BD-001D-451F-BA04-A0FB3C4C9AE8}" dt="2020-01-30T12:58:14.482" v="78" actId="20577"/>
          <ac:spMkLst>
            <pc:docMk/>
            <pc:sldMk cId="981518354" sldId="257"/>
            <ac:spMk id="7" creationId="{00000000-0000-0000-0000-000000000000}"/>
          </ac:spMkLst>
        </pc:spChg>
        <pc:spChg chg="mod topLvl">
          <ac:chgData name="심 준보" userId="06a4e3f7a1b23af9" providerId="LiveId" clId="{3ED666BD-001D-451F-BA04-A0FB3C4C9AE8}" dt="2020-01-30T12:58:31.993" v="127" actId="20577"/>
          <ac:spMkLst>
            <pc:docMk/>
            <pc:sldMk cId="981518354" sldId="257"/>
            <ac:spMk id="9" creationId="{00000000-0000-0000-0000-000000000000}"/>
          </ac:spMkLst>
        </pc:spChg>
        <pc:spChg chg="mod topLvl">
          <ac:chgData name="심 준보" userId="06a4e3f7a1b23af9" providerId="LiveId" clId="{3ED666BD-001D-451F-BA04-A0FB3C4C9AE8}" dt="2020-01-30T13:03:10.593" v="367" actId="20577"/>
          <ac:spMkLst>
            <pc:docMk/>
            <pc:sldMk cId="981518354" sldId="257"/>
            <ac:spMk id="10" creationId="{00000000-0000-0000-0000-000000000000}"/>
          </ac:spMkLst>
        </pc:spChg>
        <pc:spChg chg="mod topLvl">
          <ac:chgData name="심 준보" userId="06a4e3f7a1b23af9" providerId="LiveId" clId="{3ED666BD-001D-451F-BA04-A0FB3C4C9AE8}" dt="2020-01-30T12:53:33.975" v="4" actId="164"/>
          <ac:spMkLst>
            <pc:docMk/>
            <pc:sldMk cId="981518354" sldId="257"/>
            <ac:spMk id="12" creationId="{00000000-0000-0000-0000-000000000000}"/>
          </ac:spMkLst>
        </pc:spChg>
        <pc:spChg chg="mod">
          <ac:chgData name="심 준보" userId="06a4e3f7a1b23af9" providerId="LiveId" clId="{3ED666BD-001D-451F-BA04-A0FB3C4C9AE8}" dt="2020-01-30T13:00:58.464" v="284" actId="14100"/>
          <ac:spMkLst>
            <pc:docMk/>
            <pc:sldMk cId="981518354" sldId="257"/>
            <ac:spMk id="14" creationId="{00000000-0000-0000-0000-000000000000}"/>
          </ac:spMkLst>
        </pc:spChg>
        <pc:spChg chg="mod">
          <ac:chgData name="심 준보" userId="06a4e3f7a1b23af9" providerId="LiveId" clId="{3ED666BD-001D-451F-BA04-A0FB3C4C9AE8}" dt="2020-01-30T14:00:45.872" v="568" actId="20577"/>
          <ac:spMkLst>
            <pc:docMk/>
            <pc:sldMk cId="981518354" sldId="257"/>
            <ac:spMk id="17" creationId="{00000000-0000-0000-0000-000000000000}"/>
          </ac:spMkLst>
        </pc:spChg>
        <pc:spChg chg="mod">
          <ac:chgData name="심 준보" userId="06a4e3f7a1b23af9" providerId="LiveId" clId="{3ED666BD-001D-451F-BA04-A0FB3C4C9AE8}" dt="2020-01-30T13:04:43.745" v="411" actId="1035"/>
          <ac:spMkLst>
            <pc:docMk/>
            <pc:sldMk cId="981518354" sldId="257"/>
            <ac:spMk id="23" creationId="{00000000-0000-0000-0000-000000000000}"/>
          </ac:spMkLst>
        </pc:spChg>
        <pc:spChg chg="mod">
          <ac:chgData name="심 준보" userId="06a4e3f7a1b23af9" providerId="LiveId" clId="{3ED666BD-001D-451F-BA04-A0FB3C4C9AE8}" dt="2020-01-30T13:04:39.633" v="409" actId="1035"/>
          <ac:spMkLst>
            <pc:docMk/>
            <pc:sldMk cId="981518354" sldId="257"/>
            <ac:spMk id="28" creationId="{00000000-0000-0000-0000-000000000000}"/>
          </ac:spMkLst>
        </pc:spChg>
        <pc:spChg chg="mod">
          <ac:chgData name="심 준보" userId="06a4e3f7a1b23af9" providerId="LiveId" clId="{3ED666BD-001D-451F-BA04-A0FB3C4C9AE8}" dt="2020-01-30T14:57:57.134" v="3490"/>
          <ac:spMkLst>
            <pc:docMk/>
            <pc:sldMk cId="981518354" sldId="257"/>
            <ac:spMk id="40" creationId="{00000000-0000-0000-0000-000000000000}"/>
          </ac:spMkLst>
        </pc:spChg>
        <pc:grpChg chg="add mod">
          <ac:chgData name="심 준보" userId="06a4e3f7a1b23af9" providerId="LiveId" clId="{3ED666BD-001D-451F-BA04-A0FB3C4C9AE8}" dt="2020-01-30T12:59:37.416" v="188" actId="1038"/>
          <ac:grpSpMkLst>
            <pc:docMk/>
            <pc:sldMk cId="981518354" sldId="257"/>
            <ac:grpSpMk id="2" creationId="{8DCB0BB0-BBF9-4B98-90D2-8A3080413CC4}"/>
          </ac:grpSpMkLst>
        </pc:grpChg>
        <pc:grpChg chg="add mod">
          <ac:chgData name="심 준보" userId="06a4e3f7a1b23af9" providerId="LiveId" clId="{3ED666BD-001D-451F-BA04-A0FB3C4C9AE8}" dt="2020-01-30T12:53:29.035" v="2" actId="164"/>
          <ac:grpSpMkLst>
            <pc:docMk/>
            <pc:sldMk cId="981518354" sldId="257"/>
            <ac:grpSpMk id="3" creationId="{7E818D42-7C97-4B47-B01D-48B8D9E2D33F}"/>
          </ac:grpSpMkLst>
        </pc:grpChg>
        <pc:grpChg chg="add mod">
          <ac:chgData name="심 준보" userId="06a4e3f7a1b23af9" providerId="LiveId" clId="{3ED666BD-001D-451F-BA04-A0FB3C4C9AE8}" dt="2020-01-30T12:53:32.072" v="3" actId="164"/>
          <ac:grpSpMkLst>
            <pc:docMk/>
            <pc:sldMk cId="981518354" sldId="257"/>
            <ac:grpSpMk id="11" creationId="{1A0F7058-06D4-4B8A-ACA9-521A324115DC}"/>
          </ac:grpSpMkLst>
        </pc:grpChg>
        <pc:grpChg chg="del">
          <ac:chgData name="심 준보" userId="06a4e3f7a1b23af9" providerId="LiveId" clId="{3ED666BD-001D-451F-BA04-A0FB3C4C9AE8}" dt="2020-01-30T12:53:13.557" v="0" actId="165"/>
          <ac:grpSpMkLst>
            <pc:docMk/>
            <pc:sldMk cId="981518354" sldId="257"/>
            <ac:grpSpMk id="13" creationId="{00000000-0000-0000-0000-000000000000}"/>
          </ac:grpSpMkLst>
        </pc:grpChg>
        <pc:grpChg chg="add mod">
          <ac:chgData name="심 준보" userId="06a4e3f7a1b23af9" providerId="LiveId" clId="{3ED666BD-001D-451F-BA04-A0FB3C4C9AE8}" dt="2020-01-30T12:53:33.975" v="4" actId="164"/>
          <ac:grpSpMkLst>
            <pc:docMk/>
            <pc:sldMk cId="981518354" sldId="257"/>
            <ac:grpSpMk id="15" creationId="{5997F60D-1D95-4A85-9643-B22DADD8EFDE}"/>
          </ac:grpSpMkLst>
        </pc:grpChg>
        <pc:grpChg chg="mod">
          <ac:chgData name="심 준보" userId="06a4e3f7a1b23af9" providerId="LiveId" clId="{3ED666BD-001D-451F-BA04-A0FB3C4C9AE8}" dt="2020-01-30T12:53:22.874" v="1" actId="164"/>
          <ac:grpSpMkLst>
            <pc:docMk/>
            <pc:sldMk cId="981518354" sldId="257"/>
            <ac:grpSpMk id="19" creationId="{00000000-0000-0000-0000-000000000000}"/>
          </ac:grpSpMkLst>
        </pc:grpChg>
        <pc:grpChg chg="mod">
          <ac:chgData name="심 준보" userId="06a4e3f7a1b23af9" providerId="LiveId" clId="{3ED666BD-001D-451F-BA04-A0FB3C4C9AE8}" dt="2020-01-30T12:53:29.035" v="2" actId="164"/>
          <ac:grpSpMkLst>
            <pc:docMk/>
            <pc:sldMk cId="981518354" sldId="257"/>
            <ac:grpSpMk id="20" creationId="{00000000-0000-0000-0000-000000000000}"/>
          </ac:grpSpMkLst>
        </pc:grpChg>
        <pc:grpChg chg="mod">
          <ac:chgData name="심 준보" userId="06a4e3f7a1b23af9" providerId="LiveId" clId="{3ED666BD-001D-451F-BA04-A0FB3C4C9AE8}" dt="2020-01-30T12:53:32.072" v="3" actId="164"/>
          <ac:grpSpMkLst>
            <pc:docMk/>
            <pc:sldMk cId="981518354" sldId="257"/>
            <ac:grpSpMk id="25" creationId="{00000000-0000-0000-0000-000000000000}"/>
          </ac:grpSpMkLst>
        </pc:grpChg>
        <pc:graphicFrameChg chg="add del mod">
          <ac:chgData name="심 준보" userId="06a4e3f7a1b23af9" providerId="LiveId" clId="{3ED666BD-001D-451F-BA04-A0FB3C4C9AE8}" dt="2020-01-30T13:58:13.660" v="526" actId="21"/>
          <ac:graphicFrameMkLst>
            <pc:docMk/>
            <pc:sldMk cId="981518354" sldId="257"/>
            <ac:graphicFrameMk id="16" creationId="{9C4E6046-0316-419F-90FC-ECFBA0FEE151}"/>
          </ac:graphicFrameMkLst>
        </pc:graphicFrameChg>
      </pc:sldChg>
      <pc:sldChg chg="modSp">
        <pc:chgData name="심 준보" userId="06a4e3f7a1b23af9" providerId="LiveId" clId="{3ED666BD-001D-451F-BA04-A0FB3C4C9AE8}" dt="2020-01-30T12:53:45.121" v="26" actId="6549"/>
        <pc:sldMkLst>
          <pc:docMk/>
          <pc:sldMk cId="1182485056" sldId="264"/>
        </pc:sldMkLst>
        <pc:spChg chg="mod">
          <ac:chgData name="심 준보" userId="06a4e3f7a1b23af9" providerId="LiveId" clId="{3ED666BD-001D-451F-BA04-A0FB3C4C9AE8}" dt="2020-01-30T12:53:45.121" v="26" actId="6549"/>
          <ac:spMkLst>
            <pc:docMk/>
            <pc:sldMk cId="1182485056" sldId="264"/>
            <ac:spMk id="6" creationId="{00000000-0000-0000-0000-000000000000}"/>
          </ac:spMkLst>
        </pc:spChg>
      </pc:sldChg>
      <pc:sldChg chg="modSp">
        <pc:chgData name="심 준보" userId="06a4e3f7a1b23af9" providerId="LiveId" clId="{3ED666BD-001D-451F-BA04-A0FB3C4C9AE8}" dt="2020-01-30T15:02:37.013" v="3848" actId="1076"/>
        <pc:sldMkLst>
          <pc:docMk/>
          <pc:sldMk cId="1935785843" sldId="284"/>
        </pc:sldMkLst>
        <pc:spChg chg="mod">
          <ac:chgData name="심 준보" userId="06a4e3f7a1b23af9" providerId="LiveId" clId="{3ED666BD-001D-451F-BA04-A0FB3C4C9AE8}" dt="2020-01-30T15:02:37.013" v="3848" actId="1076"/>
          <ac:spMkLst>
            <pc:docMk/>
            <pc:sldMk cId="1935785843" sldId="284"/>
            <ac:spMk id="41" creationId="{00000000-0000-0000-0000-000000000000}"/>
          </ac:spMkLst>
        </pc:spChg>
      </pc:sldChg>
      <pc:sldChg chg="modSp">
        <pc:chgData name="심 준보" userId="06a4e3f7a1b23af9" providerId="LiveId" clId="{3ED666BD-001D-451F-BA04-A0FB3C4C9AE8}" dt="2020-01-30T13:55:03.479" v="439" actId="6549"/>
        <pc:sldMkLst>
          <pc:docMk/>
          <pc:sldMk cId="1182485056" sldId="314"/>
        </pc:sldMkLst>
        <pc:spChg chg="mod">
          <ac:chgData name="심 준보" userId="06a4e3f7a1b23af9" providerId="LiveId" clId="{3ED666BD-001D-451F-BA04-A0FB3C4C9AE8}" dt="2020-01-30T13:55:03.479" v="439" actId="6549"/>
          <ac:spMkLst>
            <pc:docMk/>
            <pc:sldMk cId="1182485056" sldId="314"/>
            <ac:spMk id="6" creationId="{00000000-0000-0000-0000-000000000000}"/>
          </ac:spMkLst>
        </pc:spChg>
      </pc:sldChg>
      <pc:sldChg chg="addSp delSp modSp">
        <pc:chgData name="심 준보" userId="06a4e3f7a1b23af9" providerId="LiveId" clId="{3ED666BD-001D-451F-BA04-A0FB3C4C9AE8}" dt="2020-01-30T15:01:32.096" v="3710" actId="1076"/>
        <pc:sldMkLst>
          <pc:docMk/>
          <pc:sldMk cId="0" sldId="414"/>
        </pc:sldMkLst>
        <pc:spChg chg="mod">
          <ac:chgData name="심 준보" userId="06a4e3f7a1b23af9" providerId="LiveId" clId="{3ED666BD-001D-451F-BA04-A0FB3C4C9AE8}" dt="2020-01-30T14:59:02.798" v="3607" actId="20577"/>
          <ac:spMkLst>
            <pc:docMk/>
            <pc:sldMk cId="0" sldId="414"/>
            <ac:spMk id="8" creationId="{00000000-0000-0000-0000-000000000000}"/>
          </ac:spMkLst>
        </pc:spChg>
        <pc:spChg chg="mod">
          <ac:chgData name="심 준보" userId="06a4e3f7a1b23af9" providerId="LiveId" clId="{3ED666BD-001D-451F-BA04-A0FB3C4C9AE8}" dt="2020-01-30T14:58:48.014" v="3585" actId="20577"/>
          <ac:spMkLst>
            <pc:docMk/>
            <pc:sldMk cId="0" sldId="414"/>
            <ac:spMk id="14" creationId="{00000000-0000-0000-0000-000000000000}"/>
          </ac:spMkLst>
        </pc:spChg>
        <pc:graphicFrameChg chg="add mod">
          <ac:chgData name="심 준보" userId="06a4e3f7a1b23af9" providerId="LiveId" clId="{3ED666BD-001D-451F-BA04-A0FB3C4C9AE8}" dt="2020-01-30T15:01:32.096" v="3710" actId="1076"/>
          <ac:graphicFrameMkLst>
            <pc:docMk/>
            <pc:sldMk cId="0" sldId="414"/>
            <ac:graphicFrameMk id="5" creationId="{EED4EB68-8089-4764-9AC7-D737A0CC9CE6}"/>
          </ac:graphicFrameMkLst>
        </pc:graphicFrameChg>
        <pc:picChg chg="del">
          <ac:chgData name="심 준보" userId="06a4e3f7a1b23af9" providerId="LiveId" clId="{3ED666BD-001D-451F-BA04-A0FB3C4C9AE8}" dt="2020-01-30T14:58:32.989" v="3527" actId="478"/>
          <ac:picMkLst>
            <pc:docMk/>
            <pc:sldMk cId="0" sldId="414"/>
            <ac:picMk id="6" creationId="{9A61011D-AE46-44DE-A451-DB0B0F4B348E}"/>
          </ac:picMkLst>
        </pc:picChg>
      </pc:sldChg>
      <pc:sldChg chg="modSp">
        <pc:chgData name="심 준보" userId="06a4e3f7a1b23af9" providerId="LiveId" clId="{3ED666BD-001D-451F-BA04-A0FB3C4C9AE8}" dt="2020-01-30T14:35:32.923" v="3314" actId="20577"/>
        <pc:sldMkLst>
          <pc:docMk/>
          <pc:sldMk cId="1648138761" sldId="426"/>
        </pc:sldMkLst>
        <pc:spChg chg="mod">
          <ac:chgData name="심 준보" userId="06a4e3f7a1b23af9" providerId="LiveId" clId="{3ED666BD-001D-451F-BA04-A0FB3C4C9AE8}" dt="2020-01-30T14:35:32.923" v="3314" actId="20577"/>
          <ac:spMkLst>
            <pc:docMk/>
            <pc:sldMk cId="1648138761" sldId="426"/>
            <ac:spMk id="6" creationId="{00000000-0000-0000-0000-000000000000}"/>
          </ac:spMkLst>
        </pc:spChg>
      </pc:sldChg>
      <pc:sldChg chg="modSp">
        <pc:chgData name="심 준보" userId="06a4e3f7a1b23af9" providerId="LiveId" clId="{3ED666BD-001D-451F-BA04-A0FB3C4C9AE8}" dt="2020-01-30T14:58:17.334" v="3526" actId="20577"/>
        <pc:sldMkLst>
          <pc:docMk/>
          <pc:sldMk cId="2906672522" sldId="427"/>
        </pc:sldMkLst>
        <pc:spChg chg="mod">
          <ac:chgData name="심 준보" userId="06a4e3f7a1b23af9" providerId="LiveId" clId="{3ED666BD-001D-451F-BA04-A0FB3C4C9AE8}" dt="2020-01-30T14:58:17.334" v="3526" actId="20577"/>
          <ac:spMkLst>
            <pc:docMk/>
            <pc:sldMk cId="2906672522" sldId="427"/>
            <ac:spMk id="6" creationId="{00000000-0000-0000-0000-000000000000}"/>
          </ac:spMkLst>
        </pc:spChg>
      </pc:sldChg>
      <pc:sldChg chg="addSp delSp modSp">
        <pc:chgData name="심 준보" userId="06a4e3f7a1b23af9" providerId="LiveId" clId="{3ED666BD-001D-451F-BA04-A0FB3C4C9AE8}" dt="2020-01-30T14:02:20.872" v="748" actId="20577"/>
        <pc:sldMkLst>
          <pc:docMk/>
          <pc:sldMk cId="3906850035" sldId="428"/>
        </pc:sldMkLst>
        <pc:spChg chg="mod">
          <ac:chgData name="심 준보" userId="06a4e3f7a1b23af9" providerId="LiveId" clId="{3ED666BD-001D-451F-BA04-A0FB3C4C9AE8}" dt="2020-01-30T14:02:20.872" v="748" actId="20577"/>
          <ac:spMkLst>
            <pc:docMk/>
            <pc:sldMk cId="3906850035" sldId="428"/>
            <ac:spMk id="8" creationId="{00000000-0000-0000-0000-000000000000}"/>
          </ac:spMkLst>
        </pc:spChg>
        <pc:spChg chg="mod">
          <ac:chgData name="심 준보" userId="06a4e3f7a1b23af9" providerId="LiveId" clId="{3ED666BD-001D-451F-BA04-A0FB3C4C9AE8}" dt="2020-01-30T14:00:52.121" v="577" actId="20577"/>
          <ac:spMkLst>
            <pc:docMk/>
            <pc:sldMk cId="3906850035" sldId="428"/>
            <ac:spMk id="14" creationId="{00000000-0000-0000-0000-000000000000}"/>
          </ac:spMkLst>
        </pc:spChg>
        <pc:spChg chg="del">
          <ac:chgData name="심 준보" userId="06a4e3f7a1b23af9" providerId="LiveId" clId="{3ED666BD-001D-451F-BA04-A0FB3C4C9AE8}" dt="2020-01-30T13:58:16.778" v="527" actId="478"/>
          <ac:spMkLst>
            <pc:docMk/>
            <pc:sldMk cId="3906850035" sldId="428"/>
            <ac:spMk id="90" creationId="{00000000-0000-0000-0000-000000000000}"/>
          </ac:spMkLst>
        </pc:spChg>
        <pc:graphicFrameChg chg="add mod">
          <ac:chgData name="심 준보" userId="06a4e3f7a1b23af9" providerId="LiveId" clId="{3ED666BD-001D-451F-BA04-A0FB3C4C9AE8}" dt="2020-01-30T14:00:05.490" v="560" actId="13822"/>
          <ac:graphicFrameMkLst>
            <pc:docMk/>
            <pc:sldMk cId="3906850035" sldId="428"/>
            <ac:graphicFrameMk id="15" creationId="{7C93DF40-D22A-421F-B7D1-90B4B1996C90}"/>
          </ac:graphicFrameMkLst>
        </pc:graphicFrameChg>
      </pc:sldChg>
      <pc:sldChg chg="addSp delSp modSp">
        <pc:chgData name="심 준보" userId="06a4e3f7a1b23af9" providerId="LiveId" clId="{3ED666BD-001D-451F-BA04-A0FB3C4C9AE8}" dt="2020-01-30T14:55:21.262" v="3446" actId="20577"/>
        <pc:sldMkLst>
          <pc:docMk/>
          <pc:sldMk cId="1442417580" sldId="429"/>
        </pc:sldMkLst>
        <pc:spChg chg="add mod">
          <ac:chgData name="심 준보" userId="06a4e3f7a1b23af9" providerId="LiveId" clId="{3ED666BD-001D-451F-BA04-A0FB3C4C9AE8}" dt="2020-01-30T14:55:21.262" v="3446" actId="20577"/>
          <ac:spMkLst>
            <pc:docMk/>
            <pc:sldMk cId="1442417580" sldId="429"/>
            <ac:spMk id="5" creationId="{54164550-DE6A-43EE-AFC9-15E05C506DEC}"/>
          </ac:spMkLst>
        </pc:spChg>
        <pc:spChg chg="mod">
          <ac:chgData name="심 준보" userId="06a4e3f7a1b23af9" providerId="LiveId" clId="{3ED666BD-001D-451F-BA04-A0FB3C4C9AE8}" dt="2020-01-30T14:35:56.347" v="3378"/>
          <ac:spMkLst>
            <pc:docMk/>
            <pc:sldMk cId="1442417580" sldId="429"/>
            <ac:spMk id="14" creationId="{00000000-0000-0000-0000-000000000000}"/>
          </ac:spMkLst>
        </pc:spChg>
        <pc:picChg chg="del">
          <ac:chgData name="심 준보" userId="06a4e3f7a1b23af9" providerId="LiveId" clId="{3ED666BD-001D-451F-BA04-A0FB3C4C9AE8}" dt="2020-01-30T14:36:15.234" v="3403" actId="478"/>
          <ac:picMkLst>
            <pc:docMk/>
            <pc:sldMk cId="1442417580" sldId="429"/>
            <ac:picMk id="1026" creationId="{00000000-0000-0000-0000-000000000000}"/>
          </ac:picMkLst>
        </pc:picChg>
      </pc:sldChg>
      <pc:sldChg chg="del">
        <pc:chgData name="심 준보" userId="06a4e3f7a1b23af9" providerId="LiveId" clId="{3ED666BD-001D-451F-BA04-A0FB3C4C9AE8}" dt="2020-01-30T14:57:02.526" v="3463" actId="47"/>
        <pc:sldMkLst>
          <pc:docMk/>
          <pc:sldMk cId="1641143007" sldId="430"/>
        </pc:sldMkLst>
      </pc:sldChg>
      <pc:sldChg chg="del">
        <pc:chgData name="심 준보" userId="06a4e3f7a1b23af9" providerId="LiveId" clId="{3ED666BD-001D-451F-BA04-A0FB3C4C9AE8}" dt="2020-01-30T14:57:01.653" v="3462" actId="47"/>
        <pc:sldMkLst>
          <pc:docMk/>
          <pc:sldMk cId="395262425" sldId="431"/>
        </pc:sldMkLst>
      </pc:sldChg>
      <pc:sldChg chg="del">
        <pc:chgData name="심 준보" userId="06a4e3f7a1b23af9" providerId="LiveId" clId="{3ED666BD-001D-451F-BA04-A0FB3C4C9AE8}" dt="2020-01-30T14:58:50.422" v="3586" actId="47"/>
        <pc:sldMkLst>
          <pc:docMk/>
          <pc:sldMk cId="2071120106" sldId="432"/>
        </pc:sldMkLst>
      </pc:sldChg>
      <pc:sldChg chg="delSp add del">
        <pc:chgData name="심 준보" userId="06a4e3f7a1b23af9" providerId="LiveId" clId="{3ED666BD-001D-451F-BA04-A0FB3C4C9AE8}" dt="2020-01-30T14:02:34.967" v="750" actId="47"/>
        <pc:sldMkLst>
          <pc:docMk/>
          <pc:sldMk cId="3437008302" sldId="433"/>
        </pc:sldMkLst>
        <pc:graphicFrameChg chg="del">
          <ac:chgData name="심 준보" userId="06a4e3f7a1b23af9" providerId="LiveId" clId="{3ED666BD-001D-451F-BA04-A0FB3C4C9AE8}" dt="2020-01-30T14:00:17.429" v="562" actId="478"/>
          <ac:graphicFrameMkLst>
            <pc:docMk/>
            <pc:sldMk cId="3437008302" sldId="433"/>
            <ac:graphicFrameMk id="15" creationId="{7C93DF40-D22A-421F-B7D1-90B4B1996C90}"/>
          </ac:graphicFrameMkLst>
        </pc:graphicFrameChg>
      </pc:sldChg>
      <pc:sldChg chg="addSp delSp modSp add">
        <pc:chgData name="심 준보" userId="06a4e3f7a1b23af9" providerId="LiveId" clId="{3ED666BD-001D-451F-BA04-A0FB3C4C9AE8}" dt="2020-01-30T14:18:07.441" v="1906"/>
        <pc:sldMkLst>
          <pc:docMk/>
          <pc:sldMk cId="321827560" sldId="434"/>
        </pc:sldMkLst>
        <pc:spChg chg="add mod">
          <ac:chgData name="심 준보" userId="06a4e3f7a1b23af9" providerId="LiveId" clId="{3ED666BD-001D-451F-BA04-A0FB3C4C9AE8}" dt="2020-01-30T14:04:40.254" v="893" actId="20577"/>
          <ac:spMkLst>
            <pc:docMk/>
            <pc:sldMk cId="321827560" sldId="434"/>
            <ac:spMk id="16" creationId="{2FCA3246-A036-4128-BB9B-15FB9141E578}"/>
          </ac:spMkLst>
        </pc:spChg>
        <pc:graphicFrameChg chg="add mod">
          <ac:chgData name="심 준보" userId="06a4e3f7a1b23af9" providerId="LiveId" clId="{3ED666BD-001D-451F-BA04-A0FB3C4C9AE8}" dt="2020-01-30T14:18:07.441" v="1906"/>
          <ac:graphicFrameMkLst>
            <pc:docMk/>
            <pc:sldMk cId="321827560" sldId="434"/>
            <ac:graphicFrameMk id="5" creationId="{E6DDA2B1-252B-4F5B-90AD-D6729487EF32}"/>
          </ac:graphicFrameMkLst>
        </pc:graphicFrameChg>
        <pc:graphicFrameChg chg="del">
          <ac:chgData name="심 준보" userId="06a4e3f7a1b23af9" providerId="LiveId" clId="{3ED666BD-001D-451F-BA04-A0FB3C4C9AE8}" dt="2020-01-30T14:02:38.033" v="751" actId="478"/>
          <ac:graphicFrameMkLst>
            <pc:docMk/>
            <pc:sldMk cId="321827560" sldId="434"/>
            <ac:graphicFrameMk id="15" creationId="{7C93DF40-D22A-421F-B7D1-90B4B1996C90}"/>
          </ac:graphicFrameMkLst>
        </pc:graphicFrameChg>
      </pc:sldChg>
      <pc:sldChg chg="delSp modSp add">
        <pc:chgData name="심 준보" userId="06a4e3f7a1b23af9" providerId="LiveId" clId="{3ED666BD-001D-451F-BA04-A0FB3C4C9AE8}" dt="2020-01-30T14:34:38.818" v="3267" actId="1076"/>
        <pc:sldMkLst>
          <pc:docMk/>
          <pc:sldMk cId="487527424" sldId="435"/>
        </pc:sldMkLst>
        <pc:spChg chg="mod">
          <ac:chgData name="심 준보" userId="06a4e3f7a1b23af9" providerId="LiveId" clId="{3ED666BD-001D-451F-BA04-A0FB3C4C9AE8}" dt="2020-01-30T14:34:38.818" v="3267" actId="1076"/>
          <ac:spMkLst>
            <pc:docMk/>
            <pc:sldMk cId="487527424" sldId="435"/>
            <ac:spMk id="16" creationId="{2FCA3246-A036-4128-BB9B-15FB9141E578}"/>
          </ac:spMkLst>
        </pc:spChg>
        <pc:graphicFrameChg chg="del">
          <ac:chgData name="심 준보" userId="06a4e3f7a1b23af9" providerId="LiveId" clId="{3ED666BD-001D-451F-BA04-A0FB3C4C9AE8}" dt="2020-01-30T14:11:36.219" v="1129" actId="478"/>
          <ac:graphicFrameMkLst>
            <pc:docMk/>
            <pc:sldMk cId="487527424" sldId="435"/>
            <ac:graphicFrameMk id="5" creationId="{E6DDA2B1-252B-4F5B-90AD-D6729487EF32}"/>
          </ac:graphicFrameMkLst>
        </pc:graphicFrameChg>
      </pc:sldChg>
      <pc:sldChg chg="addSp delSp modSp add">
        <pc:chgData name="심 준보" userId="06a4e3f7a1b23af9" providerId="LiveId" clId="{3ED666BD-001D-451F-BA04-A0FB3C4C9AE8}" dt="2020-01-30T14:16:27.800" v="1703"/>
        <pc:sldMkLst>
          <pc:docMk/>
          <pc:sldMk cId="1791857713" sldId="436"/>
        </pc:sldMkLst>
        <pc:spChg chg="add del mod">
          <ac:chgData name="심 준보" userId="06a4e3f7a1b23af9" providerId="LiveId" clId="{3ED666BD-001D-451F-BA04-A0FB3C4C9AE8}" dt="2020-01-30T14:16:27.800" v="1703"/>
          <ac:spMkLst>
            <pc:docMk/>
            <pc:sldMk cId="1791857713" sldId="436"/>
            <ac:spMk id="16" creationId="{2FCA3246-A036-4128-BB9B-15FB9141E578}"/>
          </ac:spMkLst>
        </pc:spChg>
        <pc:graphicFrameChg chg="add del">
          <ac:chgData name="심 준보" userId="06a4e3f7a1b23af9" providerId="LiveId" clId="{3ED666BD-001D-451F-BA04-A0FB3C4C9AE8}" dt="2020-01-30T14:14:43.818" v="1460" actId="478"/>
          <ac:graphicFrameMkLst>
            <pc:docMk/>
            <pc:sldMk cId="1791857713" sldId="436"/>
            <ac:graphicFrameMk id="5" creationId="{E6DDA2B1-252B-4F5B-90AD-D6729487EF32}"/>
          </ac:graphicFrameMkLst>
        </pc:graphicFrameChg>
        <pc:picChg chg="add mod modCrop">
          <ac:chgData name="심 준보" userId="06a4e3f7a1b23af9" providerId="LiveId" clId="{3ED666BD-001D-451F-BA04-A0FB3C4C9AE8}" dt="2020-01-30T14:15:29.768" v="1467" actId="14100"/>
          <ac:picMkLst>
            <pc:docMk/>
            <pc:sldMk cId="1791857713" sldId="436"/>
            <ac:picMk id="6" creationId="{26CD1EF7-59C8-4524-B9A0-2F1F32DA94E2}"/>
          </ac:picMkLst>
        </pc:picChg>
      </pc:sldChg>
      <pc:sldChg chg="addSp delSp modSp add">
        <pc:chgData name="심 준보" userId="06a4e3f7a1b23af9" providerId="LiveId" clId="{3ED666BD-001D-451F-BA04-A0FB3C4C9AE8}" dt="2020-01-30T14:18:27.880" v="1912" actId="1076"/>
        <pc:sldMkLst>
          <pc:docMk/>
          <pc:sldMk cId="2059256246" sldId="437"/>
        </pc:sldMkLst>
        <pc:spChg chg="mod">
          <ac:chgData name="심 준보" userId="06a4e3f7a1b23af9" providerId="LiveId" clId="{3ED666BD-001D-451F-BA04-A0FB3C4C9AE8}" dt="2020-01-30T14:18:02.745" v="1896"/>
          <ac:spMkLst>
            <pc:docMk/>
            <pc:sldMk cId="2059256246" sldId="437"/>
            <ac:spMk id="16" creationId="{2FCA3246-A036-4128-BB9B-15FB9141E578}"/>
          </ac:spMkLst>
        </pc:spChg>
        <pc:picChg chg="del">
          <ac:chgData name="심 준보" userId="06a4e3f7a1b23af9" providerId="LiveId" clId="{3ED666BD-001D-451F-BA04-A0FB3C4C9AE8}" dt="2020-01-30T14:17:10.961" v="1705" actId="478"/>
          <ac:picMkLst>
            <pc:docMk/>
            <pc:sldMk cId="2059256246" sldId="437"/>
            <ac:picMk id="6" creationId="{26CD1EF7-59C8-4524-B9A0-2F1F32DA94E2}"/>
          </ac:picMkLst>
        </pc:picChg>
        <pc:picChg chg="add mod">
          <ac:chgData name="심 준보" userId="06a4e3f7a1b23af9" providerId="LiveId" clId="{3ED666BD-001D-451F-BA04-A0FB3C4C9AE8}" dt="2020-01-30T14:18:27.880" v="1912" actId="1076"/>
          <ac:picMkLst>
            <pc:docMk/>
            <pc:sldMk cId="2059256246" sldId="437"/>
            <ac:picMk id="1026" creationId="{5F8232FA-EF5C-4C12-A9F7-EC2D456C2974}"/>
          </ac:picMkLst>
        </pc:picChg>
      </pc:sldChg>
      <pc:sldChg chg="modSp add">
        <pc:chgData name="심 준보" userId="06a4e3f7a1b23af9" providerId="LiveId" clId="{3ED666BD-001D-451F-BA04-A0FB3C4C9AE8}" dt="2020-01-30T14:32:39.609" v="2933" actId="20577"/>
        <pc:sldMkLst>
          <pc:docMk/>
          <pc:sldMk cId="1431146384" sldId="438"/>
        </pc:sldMkLst>
        <pc:spChg chg="mod">
          <ac:chgData name="심 준보" userId="06a4e3f7a1b23af9" providerId="LiveId" clId="{3ED666BD-001D-451F-BA04-A0FB3C4C9AE8}" dt="2020-01-30T14:22:45.874" v="1984" actId="6549"/>
          <ac:spMkLst>
            <pc:docMk/>
            <pc:sldMk cId="1431146384" sldId="438"/>
            <ac:spMk id="8" creationId="{00000000-0000-0000-0000-000000000000}"/>
          </ac:spMkLst>
        </pc:spChg>
        <pc:spChg chg="mod">
          <ac:chgData name="심 준보" userId="06a4e3f7a1b23af9" providerId="LiveId" clId="{3ED666BD-001D-451F-BA04-A0FB3C4C9AE8}" dt="2020-01-30T14:23:33.162" v="2137"/>
          <ac:spMkLst>
            <pc:docMk/>
            <pc:sldMk cId="1431146384" sldId="438"/>
            <ac:spMk id="14" creationId="{00000000-0000-0000-0000-000000000000}"/>
          </ac:spMkLst>
        </pc:spChg>
        <pc:spChg chg="mod">
          <ac:chgData name="심 준보" userId="06a4e3f7a1b23af9" providerId="LiveId" clId="{3ED666BD-001D-451F-BA04-A0FB3C4C9AE8}" dt="2020-01-30T14:32:39.609" v="2933" actId="20577"/>
          <ac:spMkLst>
            <pc:docMk/>
            <pc:sldMk cId="1431146384" sldId="438"/>
            <ac:spMk id="16" creationId="{2FCA3246-A036-4128-BB9B-15FB9141E578}"/>
          </ac:spMkLst>
        </pc:spChg>
      </pc:sldChg>
      <pc:sldChg chg="modSp add">
        <pc:chgData name="심 준보" userId="06a4e3f7a1b23af9" providerId="LiveId" clId="{3ED666BD-001D-451F-BA04-A0FB3C4C9AE8}" dt="2020-01-30T14:31:26.410" v="2882"/>
        <pc:sldMkLst>
          <pc:docMk/>
          <pc:sldMk cId="1757561661" sldId="439"/>
        </pc:sldMkLst>
        <pc:spChg chg="mod">
          <ac:chgData name="심 준보" userId="06a4e3f7a1b23af9" providerId="LiveId" clId="{3ED666BD-001D-451F-BA04-A0FB3C4C9AE8}" dt="2020-01-30T14:23:38.561" v="2147"/>
          <ac:spMkLst>
            <pc:docMk/>
            <pc:sldMk cId="1757561661" sldId="439"/>
            <ac:spMk id="8" creationId="{00000000-0000-0000-0000-000000000000}"/>
          </ac:spMkLst>
        </pc:spChg>
        <pc:spChg chg="mod">
          <ac:chgData name="심 준보" userId="06a4e3f7a1b23af9" providerId="LiveId" clId="{3ED666BD-001D-451F-BA04-A0FB3C4C9AE8}" dt="2020-01-30T14:31:26.410" v="2882"/>
          <ac:spMkLst>
            <pc:docMk/>
            <pc:sldMk cId="1757561661" sldId="439"/>
            <ac:spMk id="16" creationId="{2FCA3246-A036-4128-BB9B-15FB9141E578}"/>
          </ac:spMkLst>
        </pc:spChg>
      </pc:sldChg>
      <pc:sldChg chg="addSp delSp modSp add">
        <pc:chgData name="심 준보" userId="06a4e3f7a1b23af9" providerId="LiveId" clId="{3ED666BD-001D-451F-BA04-A0FB3C4C9AE8}" dt="2020-01-30T14:56:26.742" v="3459"/>
        <pc:sldMkLst>
          <pc:docMk/>
          <pc:sldMk cId="129094748" sldId="440"/>
        </pc:sldMkLst>
        <pc:spChg chg="mod">
          <ac:chgData name="심 준보" userId="06a4e3f7a1b23af9" providerId="LiveId" clId="{3ED666BD-001D-451F-BA04-A0FB3C4C9AE8}" dt="2020-01-30T14:36:06.419" v="3392"/>
          <ac:spMkLst>
            <pc:docMk/>
            <pc:sldMk cId="129094748" sldId="440"/>
            <ac:spMk id="14" creationId="{00000000-0000-0000-0000-000000000000}"/>
          </ac:spMkLst>
        </pc:spChg>
        <pc:spChg chg="add mod">
          <ac:chgData name="심 준보" userId="06a4e3f7a1b23af9" providerId="LiveId" clId="{3ED666BD-001D-451F-BA04-A0FB3C4C9AE8}" dt="2020-01-30T14:56:26.742" v="3459"/>
          <ac:spMkLst>
            <pc:docMk/>
            <pc:sldMk cId="129094748" sldId="440"/>
            <ac:spMk id="15" creationId="{C0EBC2E9-6E0F-49E5-BB77-C374641BA67C}"/>
          </ac:spMkLst>
        </pc:spChg>
        <pc:picChg chg="del">
          <ac:chgData name="심 준보" userId="06a4e3f7a1b23af9" providerId="LiveId" clId="{3ED666BD-001D-451F-BA04-A0FB3C4C9AE8}" dt="2020-01-30T14:36:16.466" v="3404" actId="478"/>
          <ac:picMkLst>
            <pc:docMk/>
            <pc:sldMk cId="129094748" sldId="440"/>
            <ac:picMk id="1026" creationId="{00000000-0000-0000-0000-000000000000}"/>
          </ac:picMkLst>
        </pc:picChg>
      </pc:sldChg>
      <pc:sldChg chg="addSp delSp modSp add">
        <pc:chgData name="심 준보" userId="06a4e3f7a1b23af9" providerId="LiveId" clId="{3ED666BD-001D-451F-BA04-A0FB3C4C9AE8}" dt="2020-01-30T14:56:42.951" v="3461" actId="207"/>
        <pc:sldMkLst>
          <pc:docMk/>
          <pc:sldMk cId="2501969971" sldId="441"/>
        </pc:sldMkLst>
        <pc:spChg chg="mod">
          <ac:chgData name="심 준보" userId="06a4e3f7a1b23af9" providerId="LiveId" clId="{3ED666BD-001D-451F-BA04-A0FB3C4C9AE8}" dt="2020-01-30T14:36:12.803" v="3402"/>
          <ac:spMkLst>
            <pc:docMk/>
            <pc:sldMk cId="2501969971" sldId="441"/>
            <ac:spMk id="14" creationId="{00000000-0000-0000-0000-000000000000}"/>
          </ac:spMkLst>
        </pc:spChg>
        <pc:spChg chg="add mod">
          <ac:chgData name="심 준보" userId="06a4e3f7a1b23af9" providerId="LiveId" clId="{3ED666BD-001D-451F-BA04-A0FB3C4C9AE8}" dt="2020-01-30T14:56:42.951" v="3461" actId="207"/>
          <ac:spMkLst>
            <pc:docMk/>
            <pc:sldMk cId="2501969971" sldId="441"/>
            <ac:spMk id="15" creationId="{32F16477-C011-460F-B2E7-39B8D3978B4A}"/>
          </ac:spMkLst>
        </pc:spChg>
        <pc:picChg chg="del">
          <ac:chgData name="심 준보" userId="06a4e3f7a1b23af9" providerId="LiveId" clId="{3ED666BD-001D-451F-BA04-A0FB3C4C9AE8}" dt="2020-01-30T14:36:17.786" v="3405" actId="478"/>
          <ac:picMkLst>
            <pc:docMk/>
            <pc:sldMk cId="2501969971" sldId="441"/>
            <ac:picMk id="1026" creationId="{00000000-0000-0000-0000-000000000000}"/>
          </ac:picMkLst>
        </pc:picChg>
      </pc:sldChg>
      <pc:sldChg chg="add del">
        <pc:chgData name="심 준보" userId="06a4e3f7a1b23af9" providerId="LiveId" clId="{3ED666BD-001D-451F-BA04-A0FB3C4C9AE8}" dt="2020-01-30T14:54:07.638" v="3412"/>
        <pc:sldMkLst>
          <pc:docMk/>
          <pc:sldMk cId="1618825151" sldId="442"/>
        </pc:sldMkLst>
      </pc:sldChg>
    </pc:docChg>
  </pc:docChgLst>
  <pc:docChgLst>
    <pc:chgData name="심 준보" userId="06a4e3f7a1b23af9" providerId="LiveId" clId="{BE72F562-597F-4E88-9D56-AADF7582CC8E}"/>
    <pc:docChg chg="undo custSel addSld delSld modSld">
      <pc:chgData name="심 준보" userId="06a4e3f7a1b23af9" providerId="LiveId" clId="{BE72F562-597F-4E88-9D56-AADF7582CC8E}" dt="2019-08-05T21:07:12.382" v="1529"/>
      <pc:docMkLst>
        <pc:docMk/>
      </pc:docMkLst>
      <pc:sldChg chg="modSp">
        <pc:chgData name="심 준보" userId="06a4e3f7a1b23af9" providerId="LiveId" clId="{BE72F562-597F-4E88-9D56-AADF7582CC8E}" dt="2019-08-05T21:01:48.438" v="1061"/>
        <pc:sldMkLst>
          <pc:docMk/>
          <pc:sldMk cId="981518354" sldId="257"/>
        </pc:sldMkLst>
        <pc:spChg chg="mod">
          <ac:chgData name="심 준보" userId="06a4e3f7a1b23af9" providerId="LiveId" clId="{BE72F562-597F-4E88-9D56-AADF7582CC8E}" dt="2019-08-05T20:35:42.051" v="12" actId="20577"/>
          <ac:spMkLst>
            <pc:docMk/>
            <pc:sldMk cId="981518354" sldId="257"/>
            <ac:spMk id="7" creationId="{00000000-0000-0000-0000-000000000000}"/>
          </ac:spMkLst>
        </pc:spChg>
        <pc:spChg chg="mod">
          <ac:chgData name="심 준보" userId="06a4e3f7a1b23af9" providerId="LiveId" clId="{BE72F562-597F-4E88-9D56-AADF7582CC8E}" dt="2019-08-05T20:37:41.937" v="104" actId="20577"/>
          <ac:spMkLst>
            <pc:docMk/>
            <pc:sldMk cId="981518354" sldId="257"/>
            <ac:spMk id="9" creationId="{00000000-0000-0000-0000-000000000000}"/>
          </ac:spMkLst>
        </pc:spChg>
        <pc:spChg chg="mod">
          <ac:chgData name="심 준보" userId="06a4e3f7a1b23af9" providerId="LiveId" clId="{BE72F562-597F-4E88-9D56-AADF7582CC8E}" dt="2019-08-05T20:37:39.806" v="102"/>
          <ac:spMkLst>
            <pc:docMk/>
            <pc:sldMk cId="981518354" sldId="257"/>
            <ac:spMk id="10" creationId="{00000000-0000-0000-0000-000000000000}"/>
          </ac:spMkLst>
        </pc:spChg>
        <pc:spChg chg="mod">
          <ac:chgData name="심 준보" userId="06a4e3f7a1b23af9" providerId="LiveId" clId="{BE72F562-597F-4E88-9D56-AADF7582CC8E}" dt="2019-08-05T20:35:55.076" v="48" actId="1076"/>
          <ac:spMkLst>
            <pc:docMk/>
            <pc:sldMk cId="981518354" sldId="257"/>
            <ac:spMk id="17" creationId="{00000000-0000-0000-0000-000000000000}"/>
          </ac:spMkLst>
        </pc:spChg>
        <pc:spChg chg="mod">
          <ac:chgData name="심 준보" userId="06a4e3f7a1b23af9" providerId="LiveId" clId="{BE72F562-597F-4E88-9D56-AADF7582CC8E}" dt="2019-08-05T20:45:22.981" v="188" actId="1035"/>
          <ac:spMkLst>
            <pc:docMk/>
            <pc:sldMk cId="981518354" sldId="257"/>
            <ac:spMk id="23" creationId="{00000000-0000-0000-0000-000000000000}"/>
          </ac:spMkLst>
        </pc:spChg>
        <pc:spChg chg="mod">
          <ac:chgData name="심 준보" userId="06a4e3f7a1b23af9" providerId="LiveId" clId="{BE72F562-597F-4E88-9D56-AADF7582CC8E}" dt="2019-08-05T21:01:23.223" v="984" actId="20577"/>
          <ac:spMkLst>
            <pc:docMk/>
            <pc:sldMk cId="981518354" sldId="257"/>
            <ac:spMk id="28" creationId="{00000000-0000-0000-0000-000000000000}"/>
          </ac:spMkLst>
        </pc:spChg>
        <pc:spChg chg="mod">
          <ac:chgData name="심 준보" userId="06a4e3f7a1b23af9" providerId="LiveId" clId="{BE72F562-597F-4E88-9D56-AADF7582CC8E}" dt="2019-08-05T21:01:48.438" v="1061"/>
          <ac:spMkLst>
            <pc:docMk/>
            <pc:sldMk cId="981518354" sldId="257"/>
            <ac:spMk id="40" creationId="{00000000-0000-0000-0000-000000000000}"/>
          </ac:spMkLst>
        </pc:spChg>
        <pc:grpChg chg="mod">
          <ac:chgData name="심 준보" userId="06a4e3f7a1b23af9" providerId="LiveId" clId="{BE72F562-597F-4E88-9D56-AADF7582CC8E}" dt="2019-08-05T20:35:58.443" v="49" actId="14100"/>
          <ac:grpSpMkLst>
            <pc:docMk/>
            <pc:sldMk cId="981518354" sldId="257"/>
            <ac:grpSpMk id="19" creationId="{00000000-0000-0000-0000-000000000000}"/>
          </ac:grpSpMkLst>
        </pc:grpChg>
        <pc:grpChg chg="mod">
          <ac:chgData name="심 준보" userId="06a4e3f7a1b23af9" providerId="LiveId" clId="{BE72F562-597F-4E88-9D56-AADF7582CC8E}" dt="2019-08-05T20:45:19.912" v="183"/>
          <ac:grpSpMkLst>
            <pc:docMk/>
            <pc:sldMk cId="981518354" sldId="257"/>
            <ac:grpSpMk id="20" creationId="{00000000-0000-0000-0000-000000000000}"/>
          </ac:grpSpMkLst>
        </pc:grpChg>
        <pc:grpChg chg="mod">
          <ac:chgData name="심 준보" userId="06a4e3f7a1b23af9" providerId="LiveId" clId="{BE72F562-597F-4E88-9D56-AADF7582CC8E}" dt="2019-08-05T20:45:53.180" v="203" actId="14100"/>
          <ac:grpSpMkLst>
            <pc:docMk/>
            <pc:sldMk cId="981518354" sldId="257"/>
            <ac:grpSpMk id="25" creationId="{00000000-0000-0000-0000-000000000000}"/>
          </ac:grpSpMkLst>
        </pc:grpChg>
      </pc:sldChg>
      <pc:sldChg chg="modSp">
        <pc:chgData name="심 준보" userId="06a4e3f7a1b23af9" providerId="LiveId" clId="{BE72F562-597F-4E88-9D56-AADF7582CC8E}" dt="2019-08-05T20:35:00.189" v="3" actId="20577"/>
        <pc:sldMkLst>
          <pc:docMk/>
          <pc:sldMk cId="1182485056" sldId="264"/>
        </pc:sldMkLst>
        <pc:spChg chg="mod">
          <ac:chgData name="심 준보" userId="06a4e3f7a1b23af9" providerId="LiveId" clId="{BE72F562-597F-4E88-9D56-AADF7582CC8E}" dt="2019-08-05T20:35:00.189" v="3" actId="20577"/>
          <ac:spMkLst>
            <pc:docMk/>
            <pc:sldMk cId="1182485056" sldId="264"/>
            <ac:spMk id="6" creationId="{00000000-0000-0000-0000-000000000000}"/>
          </ac:spMkLst>
        </pc:spChg>
      </pc:sldChg>
      <pc:sldChg chg="modSp">
        <pc:chgData name="심 준보" userId="06a4e3f7a1b23af9" providerId="LiveId" clId="{BE72F562-597F-4E88-9D56-AADF7582CC8E}" dt="2019-08-05T21:02:41.086" v="1353"/>
        <pc:sldMkLst>
          <pc:docMk/>
          <pc:sldMk cId="1935785843" sldId="284"/>
        </pc:sldMkLst>
        <pc:spChg chg="mod">
          <ac:chgData name="심 준보" userId="06a4e3f7a1b23af9" providerId="LiveId" clId="{BE72F562-597F-4E88-9D56-AADF7582CC8E}" dt="2019-08-05T21:02:41.086" v="1353"/>
          <ac:spMkLst>
            <pc:docMk/>
            <pc:sldMk cId="1935785843" sldId="284"/>
            <ac:spMk id="41" creationId="{00000000-0000-0000-0000-000000000000}"/>
          </ac:spMkLst>
        </pc:spChg>
      </pc:sldChg>
      <pc:sldChg chg="modSp">
        <pc:chgData name="심 준보" userId="06a4e3f7a1b23af9" providerId="LiveId" clId="{BE72F562-597F-4E88-9D56-AADF7582CC8E}" dt="2019-08-05T20:51:05.742" v="237" actId="20577"/>
        <pc:sldMkLst>
          <pc:docMk/>
          <pc:sldMk cId="1182485056" sldId="314"/>
        </pc:sldMkLst>
        <pc:spChg chg="mod">
          <ac:chgData name="심 준보" userId="06a4e3f7a1b23af9" providerId="LiveId" clId="{BE72F562-597F-4E88-9D56-AADF7582CC8E}" dt="2019-08-05T20:51:05.742" v="237" actId="20577"/>
          <ac:spMkLst>
            <pc:docMk/>
            <pc:sldMk cId="1182485056" sldId="314"/>
            <ac:spMk id="6" creationId="{00000000-0000-0000-0000-000000000000}"/>
          </ac:spMkLst>
        </pc:spChg>
      </pc:sldChg>
      <pc:sldChg chg="del">
        <pc:chgData name="심 준보" userId="06a4e3f7a1b23af9" providerId="LiveId" clId="{BE72F562-597F-4E88-9D56-AADF7582CC8E}" dt="2019-08-05T21:01:33.939" v="995" actId="2696"/>
        <pc:sldMkLst>
          <pc:docMk/>
          <pc:sldMk cId="0" sldId="397"/>
        </pc:sldMkLst>
      </pc:sldChg>
      <pc:sldChg chg="del">
        <pc:chgData name="심 준보" userId="06a4e3f7a1b23af9" providerId="LiveId" clId="{BE72F562-597F-4E88-9D56-AADF7582CC8E}" dt="2019-08-05T21:01:33.899" v="992" actId="2696"/>
        <pc:sldMkLst>
          <pc:docMk/>
          <pc:sldMk cId="1182485056" sldId="411"/>
        </pc:sldMkLst>
      </pc:sldChg>
      <pc:sldChg chg="del">
        <pc:chgData name="심 준보" userId="06a4e3f7a1b23af9" providerId="LiveId" clId="{BE72F562-597F-4E88-9D56-AADF7582CC8E}" dt="2019-08-05T21:01:33.919" v="994" actId="2696"/>
        <pc:sldMkLst>
          <pc:docMk/>
          <pc:sldMk cId="1182485056" sldId="412"/>
        </pc:sldMkLst>
      </pc:sldChg>
      <pc:sldChg chg="del">
        <pc:chgData name="심 준보" userId="06a4e3f7a1b23af9" providerId="LiveId" clId="{BE72F562-597F-4E88-9D56-AADF7582CC8E}" dt="2019-08-05T21:01:33.841" v="987" actId="2696"/>
        <pc:sldMkLst>
          <pc:docMk/>
          <pc:sldMk cId="0" sldId="413"/>
        </pc:sldMkLst>
      </pc:sldChg>
      <pc:sldChg chg="addSp delSp modSp">
        <pc:chgData name="심 준보" userId="06a4e3f7a1b23af9" providerId="LiveId" clId="{BE72F562-597F-4E88-9D56-AADF7582CC8E}" dt="2019-08-05T21:06:06.902" v="1435" actId="1076"/>
        <pc:sldMkLst>
          <pc:docMk/>
          <pc:sldMk cId="0" sldId="414"/>
        </pc:sldMkLst>
        <pc:spChg chg="mod">
          <ac:chgData name="심 준보" userId="06a4e3f7a1b23af9" providerId="LiveId" clId="{BE72F562-597F-4E88-9D56-AADF7582CC8E}" dt="2019-08-05T21:03:26.382" v="1428"/>
          <ac:spMkLst>
            <pc:docMk/>
            <pc:sldMk cId="0" sldId="414"/>
            <ac:spMk id="8" creationId="{00000000-0000-0000-0000-000000000000}"/>
          </ac:spMkLst>
        </pc:spChg>
        <pc:spChg chg="mod">
          <ac:chgData name="심 준보" userId="06a4e3f7a1b23af9" providerId="LiveId" clId="{BE72F562-597F-4E88-9D56-AADF7582CC8E}" dt="2019-08-05T21:03:18.991" v="1387" actId="20577"/>
          <ac:spMkLst>
            <pc:docMk/>
            <pc:sldMk cId="0" sldId="414"/>
            <ac:spMk id="14" creationId="{00000000-0000-0000-0000-000000000000}"/>
          </ac:spMkLst>
        </pc:spChg>
        <pc:spChg chg="del">
          <ac:chgData name="심 준보" userId="06a4e3f7a1b23af9" providerId="LiveId" clId="{BE72F562-597F-4E88-9D56-AADF7582CC8E}" dt="2019-08-05T21:05:58.902" v="1432" actId="478"/>
          <ac:spMkLst>
            <pc:docMk/>
            <pc:sldMk cId="0" sldId="414"/>
            <ac:spMk id="90" creationId="{00000000-0000-0000-0000-000000000000}"/>
          </ac:spMkLst>
        </pc:spChg>
        <pc:picChg chg="add mod modCrop">
          <ac:chgData name="심 준보" userId="06a4e3f7a1b23af9" providerId="LiveId" clId="{BE72F562-597F-4E88-9D56-AADF7582CC8E}" dt="2019-08-05T21:06:06.902" v="1435" actId="1076"/>
          <ac:picMkLst>
            <pc:docMk/>
            <pc:sldMk cId="0" sldId="414"/>
            <ac:picMk id="6" creationId="{9A61011D-AE46-44DE-A451-DB0B0F4B348E}"/>
          </ac:picMkLst>
        </pc:picChg>
      </pc:sldChg>
      <pc:sldChg chg="del">
        <pc:chgData name="심 준보" userId="06a4e3f7a1b23af9" providerId="LiveId" clId="{BE72F562-597F-4E88-9D56-AADF7582CC8E}" dt="2019-08-05T21:01:33.829" v="986" actId="2696"/>
        <pc:sldMkLst>
          <pc:docMk/>
          <pc:sldMk cId="0" sldId="415"/>
        </pc:sldMkLst>
      </pc:sldChg>
      <pc:sldChg chg="del">
        <pc:chgData name="심 준보" userId="06a4e3f7a1b23af9" providerId="LiveId" clId="{BE72F562-597F-4E88-9D56-AADF7582CC8E}" dt="2019-08-05T21:01:33.851" v="988" actId="2696"/>
        <pc:sldMkLst>
          <pc:docMk/>
          <pc:sldMk cId="0" sldId="416"/>
        </pc:sldMkLst>
      </pc:sldChg>
      <pc:sldChg chg="del">
        <pc:chgData name="심 준보" userId="06a4e3f7a1b23af9" providerId="LiveId" clId="{BE72F562-597F-4E88-9D56-AADF7582CC8E}" dt="2019-08-05T21:01:33.861" v="989" actId="2696"/>
        <pc:sldMkLst>
          <pc:docMk/>
          <pc:sldMk cId="0" sldId="417"/>
        </pc:sldMkLst>
      </pc:sldChg>
      <pc:sldChg chg="del">
        <pc:chgData name="심 준보" userId="06a4e3f7a1b23af9" providerId="LiveId" clId="{BE72F562-597F-4E88-9D56-AADF7582CC8E}" dt="2019-08-05T21:01:33.871" v="990" actId="2696"/>
        <pc:sldMkLst>
          <pc:docMk/>
          <pc:sldMk cId="0" sldId="418"/>
        </pc:sldMkLst>
      </pc:sldChg>
      <pc:sldChg chg="del">
        <pc:chgData name="심 준보" userId="06a4e3f7a1b23af9" providerId="LiveId" clId="{BE72F562-597F-4E88-9D56-AADF7582CC8E}" dt="2019-08-05T21:01:33.878" v="991" actId="2696"/>
        <pc:sldMkLst>
          <pc:docMk/>
          <pc:sldMk cId="0" sldId="419"/>
        </pc:sldMkLst>
      </pc:sldChg>
      <pc:sldChg chg="del">
        <pc:chgData name="심 준보" userId="06a4e3f7a1b23af9" providerId="LiveId" clId="{BE72F562-597F-4E88-9D56-AADF7582CC8E}" dt="2019-08-05T21:01:33.906" v="993" actId="2696"/>
        <pc:sldMkLst>
          <pc:docMk/>
          <pc:sldMk cId="0" sldId="423"/>
        </pc:sldMkLst>
      </pc:sldChg>
      <pc:sldChg chg="del">
        <pc:chgData name="심 준보" userId="06a4e3f7a1b23af9" providerId="LiveId" clId="{BE72F562-597F-4E88-9D56-AADF7582CC8E}" dt="2019-08-05T21:01:33.980" v="996" actId="2696"/>
        <pc:sldMkLst>
          <pc:docMk/>
          <pc:sldMk cId="0" sldId="424"/>
        </pc:sldMkLst>
      </pc:sldChg>
      <pc:sldChg chg="del">
        <pc:chgData name="심 준보" userId="06a4e3f7a1b23af9" providerId="LiveId" clId="{BE72F562-597F-4E88-9D56-AADF7582CC8E}" dt="2019-08-05T21:01:33.987" v="997" actId="2696"/>
        <pc:sldMkLst>
          <pc:docMk/>
          <pc:sldMk cId="0" sldId="425"/>
        </pc:sldMkLst>
      </pc:sldChg>
      <pc:sldChg chg="modSp add">
        <pc:chgData name="심 준보" userId="06a4e3f7a1b23af9" providerId="LiveId" clId="{BE72F562-597F-4E88-9D56-AADF7582CC8E}" dt="2019-08-05T20:51:14.173" v="254"/>
        <pc:sldMkLst>
          <pc:docMk/>
          <pc:sldMk cId="1648138761" sldId="426"/>
        </pc:sldMkLst>
        <pc:spChg chg="mod">
          <ac:chgData name="심 준보" userId="06a4e3f7a1b23af9" providerId="LiveId" clId="{BE72F562-597F-4E88-9D56-AADF7582CC8E}" dt="2019-08-05T20:51:14.173" v="254"/>
          <ac:spMkLst>
            <pc:docMk/>
            <pc:sldMk cId="1648138761" sldId="426"/>
            <ac:spMk id="6" creationId="{00000000-0000-0000-0000-000000000000}"/>
          </ac:spMkLst>
        </pc:spChg>
      </pc:sldChg>
      <pc:sldChg chg="modSp add">
        <pc:chgData name="심 준보" userId="06a4e3f7a1b23af9" providerId="LiveId" clId="{BE72F562-597F-4E88-9D56-AADF7582CC8E}" dt="2019-08-05T20:51:22.637" v="289"/>
        <pc:sldMkLst>
          <pc:docMk/>
          <pc:sldMk cId="2906672522" sldId="427"/>
        </pc:sldMkLst>
        <pc:spChg chg="mod">
          <ac:chgData name="심 준보" userId="06a4e3f7a1b23af9" providerId="LiveId" clId="{BE72F562-597F-4E88-9D56-AADF7582CC8E}" dt="2019-08-05T20:51:22.637" v="289"/>
          <ac:spMkLst>
            <pc:docMk/>
            <pc:sldMk cId="2906672522" sldId="427"/>
            <ac:spMk id="6" creationId="{00000000-0000-0000-0000-000000000000}"/>
          </ac:spMkLst>
        </pc:spChg>
      </pc:sldChg>
      <pc:sldChg chg="add del">
        <pc:chgData name="심 준보" userId="06a4e3f7a1b23af9" providerId="LiveId" clId="{BE72F562-597F-4E88-9D56-AADF7582CC8E}" dt="2019-08-05T20:51:08.082" v="241"/>
        <pc:sldMkLst>
          <pc:docMk/>
          <pc:sldMk cId="3431468623" sldId="428"/>
        </pc:sldMkLst>
      </pc:sldChg>
      <pc:sldChg chg="modSp add">
        <pc:chgData name="심 준보" userId="06a4e3f7a1b23af9" providerId="LiveId" clId="{BE72F562-597F-4E88-9D56-AADF7582CC8E}" dt="2019-08-05T20:53:47.709" v="614" actId="1076"/>
        <pc:sldMkLst>
          <pc:docMk/>
          <pc:sldMk cId="3906850035" sldId="428"/>
        </pc:sldMkLst>
        <pc:spChg chg="mod">
          <ac:chgData name="심 준보" userId="06a4e3f7a1b23af9" providerId="LiveId" clId="{BE72F562-597F-4E88-9D56-AADF7582CC8E}" dt="2019-08-05T20:51:50.285" v="381" actId="20577"/>
          <ac:spMkLst>
            <pc:docMk/>
            <pc:sldMk cId="3906850035" sldId="428"/>
            <ac:spMk id="8" creationId="{00000000-0000-0000-0000-000000000000}"/>
          </ac:spMkLst>
        </pc:spChg>
        <pc:spChg chg="mod">
          <ac:chgData name="심 준보" userId="06a4e3f7a1b23af9" providerId="LiveId" clId="{BE72F562-597F-4E88-9D56-AADF7582CC8E}" dt="2019-08-05T20:51:38.092" v="334"/>
          <ac:spMkLst>
            <pc:docMk/>
            <pc:sldMk cId="3906850035" sldId="428"/>
            <ac:spMk id="14" creationId="{00000000-0000-0000-0000-000000000000}"/>
          </ac:spMkLst>
        </pc:spChg>
        <pc:spChg chg="mod">
          <ac:chgData name="심 준보" userId="06a4e3f7a1b23af9" providerId="LiveId" clId="{BE72F562-597F-4E88-9D56-AADF7582CC8E}" dt="2019-08-05T20:53:47.709" v="614" actId="1076"/>
          <ac:spMkLst>
            <pc:docMk/>
            <pc:sldMk cId="3906850035" sldId="428"/>
            <ac:spMk id="90" creationId="{00000000-0000-0000-0000-000000000000}"/>
          </ac:spMkLst>
        </pc:spChg>
      </pc:sldChg>
      <pc:sldChg chg="addSp delSp modSp add">
        <pc:chgData name="심 준보" userId="06a4e3f7a1b23af9" providerId="LiveId" clId="{BE72F562-597F-4E88-9D56-AADF7582CC8E}" dt="2019-08-05T20:59:32.246" v="929" actId="1076"/>
        <pc:sldMkLst>
          <pc:docMk/>
          <pc:sldMk cId="1442417580" sldId="429"/>
        </pc:sldMkLst>
        <pc:spChg chg="mod">
          <ac:chgData name="심 준보" userId="06a4e3f7a1b23af9" providerId="LiveId" clId="{BE72F562-597F-4E88-9D56-AADF7582CC8E}" dt="2019-08-05T20:54:38.349" v="767" actId="20577"/>
          <ac:spMkLst>
            <pc:docMk/>
            <pc:sldMk cId="1442417580" sldId="429"/>
            <ac:spMk id="8" creationId="{00000000-0000-0000-0000-000000000000}"/>
          </ac:spMkLst>
        </pc:spChg>
        <pc:spChg chg="mod">
          <ac:chgData name="심 준보" userId="06a4e3f7a1b23af9" providerId="LiveId" clId="{BE72F562-597F-4E88-9D56-AADF7582CC8E}" dt="2019-08-05T20:54:03.526" v="645" actId="20577"/>
          <ac:spMkLst>
            <pc:docMk/>
            <pc:sldMk cId="1442417580" sldId="429"/>
            <ac:spMk id="14" creationId="{00000000-0000-0000-0000-000000000000}"/>
          </ac:spMkLst>
        </pc:spChg>
        <pc:spChg chg="del mod">
          <ac:chgData name="심 준보" userId="06a4e3f7a1b23af9" providerId="LiveId" clId="{BE72F562-597F-4E88-9D56-AADF7582CC8E}" dt="2019-08-05T20:58:48.910" v="925" actId="478"/>
          <ac:spMkLst>
            <pc:docMk/>
            <pc:sldMk cId="1442417580" sldId="429"/>
            <ac:spMk id="90" creationId="{00000000-0000-0000-0000-000000000000}"/>
          </ac:spMkLst>
        </pc:spChg>
        <pc:picChg chg="add mod modCrop">
          <ac:chgData name="심 준보" userId="06a4e3f7a1b23af9" providerId="LiveId" clId="{BE72F562-597F-4E88-9D56-AADF7582CC8E}" dt="2019-08-05T20:59:32.246" v="929" actId="1076"/>
          <ac:picMkLst>
            <pc:docMk/>
            <pc:sldMk cId="1442417580" sldId="429"/>
            <ac:picMk id="6" creationId="{345336F7-A756-44BB-ACD6-C6961728BD39}"/>
          </ac:picMkLst>
        </pc:picChg>
      </pc:sldChg>
      <pc:sldChg chg="addSp delSp modSp add">
        <pc:chgData name="심 준보" userId="06a4e3f7a1b23af9" providerId="LiveId" clId="{BE72F562-597F-4E88-9D56-AADF7582CC8E}" dt="2019-08-05T21:00:58.286" v="936" actId="1076"/>
        <pc:sldMkLst>
          <pc:docMk/>
          <pc:sldMk cId="1641143007" sldId="430"/>
        </pc:sldMkLst>
        <pc:spChg chg="mod">
          <ac:chgData name="심 준보" userId="06a4e3f7a1b23af9" providerId="LiveId" clId="{BE72F562-597F-4E88-9D56-AADF7582CC8E}" dt="2019-08-05T20:54:22.221" v="704" actId="20577"/>
          <ac:spMkLst>
            <pc:docMk/>
            <pc:sldMk cId="1641143007" sldId="430"/>
            <ac:spMk id="8" creationId="{00000000-0000-0000-0000-000000000000}"/>
          </ac:spMkLst>
        </pc:spChg>
        <pc:spChg chg="mod">
          <ac:chgData name="심 준보" userId="06a4e3f7a1b23af9" providerId="LiveId" clId="{BE72F562-597F-4E88-9D56-AADF7582CC8E}" dt="2019-08-05T20:54:11.597" v="659" actId="20577"/>
          <ac:spMkLst>
            <pc:docMk/>
            <pc:sldMk cId="1641143007" sldId="430"/>
            <ac:spMk id="14" creationId="{00000000-0000-0000-0000-000000000000}"/>
          </ac:spMkLst>
        </pc:spChg>
        <pc:spChg chg="del">
          <ac:chgData name="심 준보" userId="06a4e3f7a1b23af9" providerId="LiveId" clId="{BE72F562-597F-4E88-9D56-AADF7582CC8E}" dt="2019-08-05T21:00:41.182" v="930" actId="478"/>
          <ac:spMkLst>
            <pc:docMk/>
            <pc:sldMk cId="1641143007" sldId="430"/>
            <ac:spMk id="90" creationId="{00000000-0000-0000-0000-000000000000}"/>
          </ac:spMkLst>
        </pc:spChg>
        <pc:picChg chg="add del mod">
          <ac:chgData name="심 준보" userId="06a4e3f7a1b23af9" providerId="LiveId" clId="{BE72F562-597F-4E88-9D56-AADF7582CC8E}" dt="2019-08-05T21:00:46.727" v="932" actId="478"/>
          <ac:picMkLst>
            <pc:docMk/>
            <pc:sldMk cId="1641143007" sldId="430"/>
            <ac:picMk id="6" creationId="{D5417209-E287-49AF-A114-F23A4789F3FE}"/>
          </ac:picMkLst>
        </pc:picChg>
        <pc:picChg chg="add mod modCrop">
          <ac:chgData name="심 준보" userId="06a4e3f7a1b23af9" providerId="LiveId" clId="{BE72F562-597F-4E88-9D56-AADF7582CC8E}" dt="2019-08-05T21:00:58.286" v="936" actId="1076"/>
          <ac:picMkLst>
            <pc:docMk/>
            <pc:sldMk cId="1641143007" sldId="430"/>
            <ac:picMk id="16" creationId="{06E031F2-0EBC-4524-AA65-C014DAAB13DA}"/>
          </ac:picMkLst>
        </pc:picChg>
      </pc:sldChg>
      <pc:sldChg chg="addSp delSp modSp add">
        <pc:chgData name="심 준보" userId="06a4e3f7a1b23af9" providerId="LiveId" clId="{BE72F562-597F-4E88-9D56-AADF7582CC8E}" dt="2019-08-05T20:58:35.969" v="923"/>
        <pc:sldMkLst>
          <pc:docMk/>
          <pc:sldMk cId="395262425" sldId="431"/>
        </pc:sldMkLst>
        <pc:spChg chg="mod">
          <ac:chgData name="심 준보" userId="06a4e3f7a1b23af9" providerId="LiveId" clId="{BE72F562-597F-4E88-9D56-AADF7582CC8E}" dt="2019-08-05T20:55:10.158" v="838" actId="20577"/>
          <ac:spMkLst>
            <pc:docMk/>
            <pc:sldMk cId="395262425" sldId="431"/>
            <ac:spMk id="8" creationId="{00000000-0000-0000-0000-000000000000}"/>
          </ac:spMkLst>
        </pc:spChg>
        <pc:spChg chg="mod">
          <ac:chgData name="심 준보" userId="06a4e3f7a1b23af9" providerId="LiveId" clId="{BE72F562-597F-4E88-9D56-AADF7582CC8E}" dt="2019-08-05T20:54:59.493" v="802"/>
          <ac:spMkLst>
            <pc:docMk/>
            <pc:sldMk cId="395262425" sldId="431"/>
            <ac:spMk id="14" creationId="{00000000-0000-0000-0000-000000000000}"/>
          </ac:spMkLst>
        </pc:spChg>
        <pc:spChg chg="del">
          <ac:chgData name="심 준보" userId="06a4e3f7a1b23af9" providerId="LiveId" clId="{BE72F562-597F-4E88-9D56-AADF7582CC8E}" dt="2019-08-05T20:55:13.616" v="839" actId="478"/>
          <ac:spMkLst>
            <pc:docMk/>
            <pc:sldMk cId="395262425" sldId="431"/>
            <ac:spMk id="90" creationId="{00000000-0000-0000-0000-000000000000}"/>
          </ac:spMkLst>
        </pc:spChg>
        <pc:graphicFrameChg chg="add mod modGraphic">
          <ac:chgData name="심 준보" userId="06a4e3f7a1b23af9" providerId="LiveId" clId="{BE72F562-597F-4E88-9D56-AADF7582CC8E}" dt="2019-08-05T20:58:35.969" v="923"/>
          <ac:graphicFrameMkLst>
            <pc:docMk/>
            <pc:sldMk cId="395262425" sldId="431"/>
            <ac:graphicFrameMk id="5" creationId="{ABA91E98-444E-40D6-B817-F94EE5DA09DB}"/>
          </ac:graphicFrameMkLst>
        </pc:graphicFrameChg>
      </pc:sldChg>
      <pc:sldChg chg="addSp delSp modSp add">
        <pc:chgData name="심 준보" userId="06a4e3f7a1b23af9" providerId="LiveId" clId="{BE72F562-597F-4E88-9D56-AADF7582CC8E}" dt="2019-08-05T21:07:12.382" v="1529"/>
        <pc:sldMkLst>
          <pc:docMk/>
          <pc:sldMk cId="2071120106" sldId="432"/>
        </pc:sldMkLst>
        <pc:spChg chg="mod">
          <ac:chgData name="심 준보" userId="06a4e3f7a1b23af9" providerId="LiveId" clId="{BE72F562-597F-4E88-9D56-AADF7582CC8E}" dt="2019-08-05T21:07:12.382" v="1529"/>
          <ac:spMkLst>
            <pc:docMk/>
            <pc:sldMk cId="2071120106" sldId="432"/>
            <ac:spMk id="8" creationId="{00000000-0000-0000-0000-000000000000}"/>
          </ac:spMkLst>
        </pc:spChg>
        <pc:spChg chg="mod">
          <ac:chgData name="심 준보" userId="06a4e3f7a1b23af9" providerId="LiveId" clId="{BE72F562-597F-4E88-9D56-AADF7582CC8E}" dt="2019-08-05T21:06:47.414" v="1455"/>
          <ac:spMkLst>
            <pc:docMk/>
            <pc:sldMk cId="2071120106" sldId="432"/>
            <ac:spMk id="14" creationId="{00000000-0000-0000-0000-000000000000}"/>
          </ac:spMkLst>
        </pc:spChg>
        <pc:spChg chg="del">
          <ac:chgData name="심 준보" userId="06a4e3f7a1b23af9" providerId="LiveId" clId="{BE72F562-597F-4E88-9D56-AADF7582CC8E}" dt="2019-08-05T21:04:17.630" v="1429" actId="478"/>
          <ac:spMkLst>
            <pc:docMk/>
            <pc:sldMk cId="2071120106" sldId="432"/>
            <ac:spMk id="90" creationId="{00000000-0000-0000-0000-000000000000}"/>
          </ac:spMkLst>
        </pc:spChg>
        <pc:picChg chg="add del mod">
          <ac:chgData name="심 준보" userId="06a4e3f7a1b23af9" providerId="LiveId" clId="{BE72F562-597F-4E88-9D56-AADF7582CC8E}" dt="2019-08-05T21:04:21.141" v="1431" actId="478"/>
          <ac:picMkLst>
            <pc:docMk/>
            <pc:sldMk cId="2071120106" sldId="432"/>
            <ac:picMk id="6" creationId="{582BEDD3-AAE9-4929-AC66-F49E337CCC62}"/>
          </ac:picMkLst>
        </pc:picChg>
        <pc:picChg chg="add mod modCrop">
          <ac:chgData name="심 준보" userId="06a4e3f7a1b23af9" providerId="LiveId" clId="{BE72F562-597F-4E88-9D56-AADF7582CC8E}" dt="2019-08-05T21:06:33.894" v="1438" actId="1076"/>
          <ac:picMkLst>
            <pc:docMk/>
            <pc:sldMk cId="2071120106" sldId="432"/>
            <ac:picMk id="16" creationId="{3A50BA70-47EA-4D55-A12D-219027BECB01}"/>
          </ac:picMkLst>
        </pc:picChg>
      </pc:sldChg>
    </pc:docChg>
  </pc:docChgLst>
  <pc:docChgLst>
    <pc:chgData name="심 준보" userId="06a4e3f7a1b23af9" providerId="LiveId" clId="{A7D63817-F4D7-48B7-9769-11699117BA89}"/>
    <pc:docChg chg="modSld">
      <pc:chgData name="심 준보" userId="06a4e3f7a1b23af9" providerId="LiveId" clId="{A7D63817-F4D7-48B7-9769-11699117BA89}" dt="2020-02-02T13:40:35.193" v="56"/>
      <pc:docMkLst>
        <pc:docMk/>
      </pc:docMkLst>
      <pc:sldChg chg="modSp">
        <pc:chgData name="심 준보" userId="06a4e3f7a1b23af9" providerId="LiveId" clId="{A7D63817-F4D7-48B7-9769-11699117BA89}" dt="2020-02-02T13:40:35.193" v="56"/>
        <pc:sldMkLst>
          <pc:docMk/>
          <pc:sldMk cId="1935785843" sldId="284"/>
        </pc:sldMkLst>
        <pc:spChg chg="mod">
          <ac:chgData name="심 준보" userId="06a4e3f7a1b23af9" providerId="LiveId" clId="{A7D63817-F4D7-48B7-9769-11699117BA89}" dt="2020-02-02T13:40:35.193" v="56"/>
          <ac:spMkLst>
            <pc:docMk/>
            <pc:sldMk cId="1935785843" sldId="284"/>
            <ac:spMk id="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C42E6-0A9F-49F8-83F4-00A73704B0C6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74BA-4E2C-4970-B86A-A25C60E7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893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7F14B-E0A0-DBB7-60C5-7F89F8AC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>
            <a:extLst>
              <a:ext uri="{FF2B5EF4-FFF2-40B4-BE49-F238E27FC236}">
                <a16:creationId xmlns:a16="http://schemas.microsoft.com/office/drawing/2014/main" id="{62A6A4C6-60D0-D92B-1AD7-402FF033DD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>
            <a:extLst>
              <a:ext uri="{FF2B5EF4-FFF2-40B4-BE49-F238E27FC236}">
                <a16:creationId xmlns:a16="http://schemas.microsoft.com/office/drawing/2014/main" id="{2ED2C2BA-3191-95AA-70F2-0FB210268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44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039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89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16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99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1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99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D426-D658-D72B-DA02-FD62D2290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>
            <a:extLst>
              <a:ext uri="{FF2B5EF4-FFF2-40B4-BE49-F238E27FC236}">
                <a16:creationId xmlns:a16="http://schemas.microsoft.com/office/drawing/2014/main" id="{BB6C1F8C-C035-7D92-ED3D-4E60848A25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>
            <a:extLst>
              <a:ext uri="{FF2B5EF4-FFF2-40B4-BE49-F238E27FC236}">
                <a16:creationId xmlns:a16="http://schemas.microsoft.com/office/drawing/2014/main" id="{90FDA73F-22F9-D7BE-66F3-8AD019CDF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92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A9B81-330F-7CC3-6896-8B44C575D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>
            <a:extLst>
              <a:ext uri="{FF2B5EF4-FFF2-40B4-BE49-F238E27FC236}">
                <a16:creationId xmlns:a16="http://schemas.microsoft.com/office/drawing/2014/main" id="{C0025188-79B6-87B7-39EF-66BD788A8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>
            <a:extLst>
              <a:ext uri="{FF2B5EF4-FFF2-40B4-BE49-F238E27FC236}">
                <a16:creationId xmlns:a16="http://schemas.microsoft.com/office/drawing/2014/main" id="{83A7A01C-1C1B-449B-0B2B-A7FD5F9D3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40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077D3-9AB3-AC0A-8BF6-CA27B2C3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>
            <a:extLst>
              <a:ext uri="{FF2B5EF4-FFF2-40B4-BE49-F238E27FC236}">
                <a16:creationId xmlns:a16="http://schemas.microsoft.com/office/drawing/2014/main" id="{4AD61444-4D82-5758-AA11-83B72D7D0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>
            <a:extLst>
              <a:ext uri="{FF2B5EF4-FFF2-40B4-BE49-F238E27FC236}">
                <a16:creationId xmlns:a16="http://schemas.microsoft.com/office/drawing/2014/main" id="{E7792D67-832E-EF86-4A54-563483B30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48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42993-0AFF-B101-C799-FFD2FDDF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>
            <a:extLst>
              <a:ext uri="{FF2B5EF4-FFF2-40B4-BE49-F238E27FC236}">
                <a16:creationId xmlns:a16="http://schemas.microsoft.com/office/drawing/2014/main" id="{D01DABC5-2F2E-141F-567C-138ECE93DA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>
            <a:extLst>
              <a:ext uri="{FF2B5EF4-FFF2-40B4-BE49-F238E27FC236}">
                <a16:creationId xmlns:a16="http://schemas.microsoft.com/office/drawing/2014/main" id="{DBD39227-5D85-A66C-43BC-3F42F5CF9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99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E190-FE1C-682D-F39B-9A6EDA01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>
            <a:extLst>
              <a:ext uri="{FF2B5EF4-FFF2-40B4-BE49-F238E27FC236}">
                <a16:creationId xmlns:a16="http://schemas.microsoft.com/office/drawing/2014/main" id="{E94E8C87-5F35-4F9D-B242-AF3ADFE25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>
            <a:extLst>
              <a:ext uri="{FF2B5EF4-FFF2-40B4-BE49-F238E27FC236}">
                <a16:creationId xmlns:a16="http://schemas.microsoft.com/office/drawing/2014/main" id="{2CF0A8E3-2B54-2B6E-5155-A5FCAB6AA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0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A4BB-6412-3566-EFBA-424C73BCE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>
            <a:extLst>
              <a:ext uri="{FF2B5EF4-FFF2-40B4-BE49-F238E27FC236}">
                <a16:creationId xmlns:a16="http://schemas.microsoft.com/office/drawing/2014/main" id="{9322FBA4-681A-5C30-06F1-E0D3F1517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>
            <a:extLst>
              <a:ext uri="{FF2B5EF4-FFF2-40B4-BE49-F238E27FC236}">
                <a16:creationId xmlns:a16="http://schemas.microsoft.com/office/drawing/2014/main" id="{E4471415-1C61-78C9-0C79-0EE4347F2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56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://23.26.17.22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23.26.17.22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23.26.17.22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23.26.17.22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hyperlink" Target="http://23.26.17.22:808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hyperlink" Target="http://23.26.17.22:8080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23.26.17.22:8080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://23.26.17.22:808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://23.26.17.22:8080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://23.26.17.22:8080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hyperlink" Target="http://23.26.17.22:8080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hyperlink" Target="http://23.26.17.22:8080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hyperlink" Target="http://23.26.17.22:8080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hyperlink" Target="http://23.26.17.22:808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9543" y="2187542"/>
            <a:ext cx="10072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하면서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객체 지향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824850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285D4-6BDA-4C87-3AC8-C5EBD01F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92C845-664C-A5DD-1062-8152075A9203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8C9E7B-1C0F-C51F-2D1C-6CBC246A35F5}"/>
              </a:ext>
            </a:extLst>
          </p:cNvPr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UseCase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8F14B86-6090-9B79-36B5-4108978DC04A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79B63583-D2C5-6CCB-5B7B-49F3959D04DE}"/>
              </a:ext>
            </a:extLst>
          </p:cNvPr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>
              <a:extLst>
                <a:ext uri="{FF2B5EF4-FFF2-40B4-BE49-F238E27FC236}">
                  <a16:creationId xmlns:a16="http://schemas.microsoft.com/office/drawing/2014/main" id="{5DFEB4A7-4786-495A-D6CC-3CFD2B080C39}"/>
                </a:ext>
              </a:extLst>
            </p:cNvPr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888F038-DA39-BE62-2A04-03AA2D7BE4CE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D47C5A8-472D-6260-7A14-EA423E5D8334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>
              <a:extLst>
                <a:ext uri="{FF2B5EF4-FFF2-40B4-BE49-F238E27FC236}">
                  <a16:creationId xmlns:a16="http://schemas.microsoft.com/office/drawing/2014/main" id="{2DEA68E8-9B72-D519-5438-89AE62C0DF25}"/>
                </a:ext>
              </a:extLst>
            </p:cNvPr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13B0BD-FF3B-E9E4-B8CC-FC1452C46B7A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84A4D0-1F1B-8CF6-4D11-60D21D929ACA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3494CA-1F84-FD49-3455-7CFC9B83C9F0}"/>
                </a:ext>
              </a:extLst>
            </p:cNvPr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96D44D-355C-4688-39A7-BF06F5582CBA}"/>
                </a:ext>
              </a:extLst>
            </p:cNvPr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확장 관계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137CEF3-A2FA-34AC-C6DB-72202978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66" t="89" r="54338" b="57494"/>
          <a:stretch/>
        </p:blipFill>
        <p:spPr>
          <a:xfrm>
            <a:off x="4742179" y="2311400"/>
            <a:ext cx="3944700" cy="23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482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5F9E3-0D0E-C472-E91F-0C257093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EFF49-ADBA-5971-0E81-8E285AF5F4CD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156A7-DF24-DCD8-764B-6FE1D83F4B81}"/>
              </a:ext>
            </a:extLst>
          </p:cNvPr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UseCase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3401A1E-C070-092F-098C-AABBCC99FCF1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C1C8DE14-9A8B-B928-E193-86644007FB6E}"/>
              </a:ext>
            </a:extLst>
          </p:cNvPr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>
              <a:extLst>
                <a:ext uri="{FF2B5EF4-FFF2-40B4-BE49-F238E27FC236}">
                  <a16:creationId xmlns:a16="http://schemas.microsoft.com/office/drawing/2014/main" id="{8C35E888-410C-531D-0A4A-42647900B5A1}"/>
                </a:ext>
              </a:extLst>
            </p:cNvPr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FB10DBB-1A10-5FD0-8F11-051B35900F6F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E1F0E05-37C1-CD0A-EBDE-842DAD61C7CF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>
              <a:extLst>
                <a:ext uri="{FF2B5EF4-FFF2-40B4-BE49-F238E27FC236}">
                  <a16:creationId xmlns:a16="http://schemas.microsoft.com/office/drawing/2014/main" id="{6A399E14-D7B6-3F10-6177-3BB25D2BDB6D}"/>
                </a:ext>
              </a:extLst>
            </p:cNvPr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AEDFCF-381E-DFE0-DFB4-3F57D095FDC8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B8EA7D-EE05-ADFA-44EE-869EAD1E9967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58DC94-B507-739A-5D98-D5E90D4372BD}"/>
                </a:ext>
              </a:extLst>
            </p:cNvPr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2F3975-8B52-170E-C074-964AF037340D}"/>
                </a:ext>
              </a:extLst>
            </p:cNvPr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일반화 관계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D756D6C-9FF0-D123-FDA8-D2B26980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636" t="56244"/>
          <a:stretch/>
        </p:blipFill>
        <p:spPr>
          <a:xfrm>
            <a:off x="5516879" y="2621280"/>
            <a:ext cx="3531052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686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ADCBA-DC76-AD06-A277-F34D9576A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DDBE5B-B24F-D94D-355F-FBCDF104B400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4E325-97B8-E6ED-4A05-FF4C39A78595}"/>
              </a:ext>
            </a:extLst>
          </p:cNvPr>
          <p:cNvSpPr txBox="1"/>
          <p:nvPr/>
        </p:nvSpPr>
        <p:spPr>
          <a:xfrm>
            <a:off x="1059543" y="2187542"/>
            <a:ext cx="10072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하면서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Class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Diagram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120B0-9B93-EDBD-D3E7-844BB565D855}"/>
              </a:ext>
            </a:extLst>
          </p:cNvPr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274BC-EE43-2C13-D6FA-40400718F1D4}"/>
              </a:ext>
            </a:extLst>
          </p:cNvPr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8543607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3E7-2087-3B33-150D-A734CE58E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53449A-2D14-21C7-10AE-B6ED4478701C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B4D40-0996-EEEB-F273-FF51EF2839EA}"/>
              </a:ext>
            </a:extLst>
          </p:cNvPr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Class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C6B7BF2-8625-406E-0401-2A360421E5AA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BC7ABE36-DA73-1F4D-0591-AE3EF0765224}"/>
              </a:ext>
            </a:extLst>
          </p:cNvPr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>
              <a:extLst>
                <a:ext uri="{FF2B5EF4-FFF2-40B4-BE49-F238E27FC236}">
                  <a16:creationId xmlns:a16="http://schemas.microsoft.com/office/drawing/2014/main" id="{BBA68010-B2DB-4E3D-80FE-5BDF5B9C9376}"/>
                </a:ext>
              </a:extLst>
            </p:cNvPr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45F9A44-F66A-0301-BE44-844F481B29B8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D0F14839-6A57-BFE8-0AE8-D7F60C094F3C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>
              <a:extLst>
                <a:ext uri="{FF2B5EF4-FFF2-40B4-BE49-F238E27FC236}">
                  <a16:creationId xmlns:a16="http://schemas.microsoft.com/office/drawing/2014/main" id="{D549CFF9-8DD0-4EEE-D9FA-BBFD9F4ACCBB}"/>
                </a:ext>
              </a:extLst>
            </p:cNvPr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CD0E2-249E-DF49-2F7F-3DF88E35C0CB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1C944B-9F30-0F2F-2613-543E138C9BF0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D47495-DBEF-0231-D0CF-DCF53AE74349}"/>
                </a:ext>
              </a:extLst>
            </p:cNvPr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6AF735-D154-48DB-CB14-D2ABFF159B0E}"/>
                </a:ext>
              </a:extLst>
            </p:cNvPr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클래스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131415D-9D62-40D5-E1F8-25E8C1CB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30" y="2311400"/>
            <a:ext cx="4086010" cy="24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979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ERD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구성요소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클래스들 사이의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연관 관계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95400"/>
              </p:ext>
            </p:extLst>
          </p:nvPr>
        </p:nvGraphicFramePr>
        <p:xfrm>
          <a:off x="4756574" y="3164564"/>
          <a:ext cx="5418666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무조건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또는 그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0..*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또는 그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1..*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5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2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4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4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1,2,6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0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1,3..5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4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06074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15F82F12-F850-460D-9AE0-991F0C88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073" y="197970"/>
            <a:ext cx="6474678" cy="28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66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54629" y="2187542"/>
            <a:ext cx="8882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하면서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데이터 모델링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410543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데이터 모델링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모델링이란</a:t>
            </a:r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현실 세계 </a:t>
              </a:r>
              <a:r>
                <a:rPr lang="en-US" altLang="ko-KR" sz="14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컴퓨터 세계</a:t>
              </a:r>
              <a:endPara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모델링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2FCA3246-A036-4128-BB9B-15FB9141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23" y="2533083"/>
            <a:ext cx="849434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현실 세계의 무언가를 컴퓨터 세계로 옮겨 만든 것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현실 세계의 무언가를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저장할 수 있도록 정형화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데이터는 속성과 속성의 값으로 이루어져 있다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2942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데이터 모델링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모델링이란</a:t>
            </a:r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현실 세계 </a:t>
              </a:r>
              <a:r>
                <a:rPr lang="en-US" altLang="ko-KR" sz="14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컴퓨터 세계</a:t>
              </a:r>
              <a:endPara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모델링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DE0964D-7CFB-42EA-B2F0-6BCD4CB0F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08" y="2536747"/>
            <a:ext cx="2257079" cy="1784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3237A8-641D-438E-A7D3-5FC2A321FD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9092" t="25630" r="38085" b="33346"/>
          <a:stretch/>
        </p:blipFill>
        <p:spPr>
          <a:xfrm>
            <a:off x="3944683" y="2022276"/>
            <a:ext cx="1563329" cy="2813447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591463B-C3BE-4A78-B464-BF6B30AA8895}"/>
              </a:ext>
            </a:extLst>
          </p:cNvPr>
          <p:cNvSpPr/>
          <p:nvPr/>
        </p:nvSpPr>
        <p:spPr>
          <a:xfrm>
            <a:off x="6275465" y="3175000"/>
            <a:ext cx="3007896" cy="738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423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데이터 모델링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모델링이란</a:t>
            </a:r>
            <a:r>
              <a:rPr lang="en-US" altLang="ko-KR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현실 세계 </a:t>
              </a:r>
              <a:r>
                <a:rPr lang="en-US" altLang="ko-KR" sz="14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컴퓨터 세계</a:t>
              </a:r>
              <a:endPara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모델링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DE0964D-7CFB-42EA-B2F0-6BCD4CB0F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08" y="2536747"/>
            <a:ext cx="2257079" cy="1784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3237A8-641D-438E-A7D3-5FC2A321FD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9092" t="25630" r="38085" b="33346"/>
          <a:stretch/>
        </p:blipFill>
        <p:spPr>
          <a:xfrm>
            <a:off x="3944683" y="2022276"/>
            <a:ext cx="1563329" cy="281344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3C88A3-89D6-44F3-BF17-23D62719D352}"/>
              </a:ext>
            </a:extLst>
          </p:cNvPr>
          <p:cNvSpPr/>
          <p:nvPr/>
        </p:nvSpPr>
        <p:spPr>
          <a:xfrm>
            <a:off x="5989834" y="1514476"/>
            <a:ext cx="3043315" cy="37687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모델링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9F561FE-590F-407B-B4B2-CB053CA318D1}"/>
              </a:ext>
            </a:extLst>
          </p:cNvPr>
          <p:cNvSpPr/>
          <p:nvPr/>
        </p:nvSpPr>
        <p:spPr>
          <a:xfrm>
            <a:off x="6399450" y="2246787"/>
            <a:ext cx="2224081" cy="57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개념적 구조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A7826EC-5486-435A-8932-73BE3CF3BF67}"/>
              </a:ext>
            </a:extLst>
          </p:cNvPr>
          <p:cNvSpPr/>
          <p:nvPr/>
        </p:nvSpPr>
        <p:spPr>
          <a:xfrm>
            <a:off x="6399450" y="3328844"/>
            <a:ext cx="2224081" cy="57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논리적 구조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6C162BA-E60F-44D2-982F-50D807F53FAB}"/>
              </a:ext>
            </a:extLst>
          </p:cNvPr>
          <p:cNvSpPr/>
          <p:nvPr/>
        </p:nvSpPr>
        <p:spPr>
          <a:xfrm>
            <a:off x="6399450" y="4321250"/>
            <a:ext cx="2224081" cy="57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물리적 구조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5069C3-C174-4A95-B1B8-2A505D6F778E}"/>
              </a:ext>
            </a:extLst>
          </p:cNvPr>
          <p:cNvCxnSpPr>
            <a:stCxn id="18" idx="1"/>
            <a:endCxn id="5" idx="3"/>
          </p:cNvCxnSpPr>
          <p:nvPr/>
        </p:nvCxnSpPr>
        <p:spPr>
          <a:xfrm flipH="1">
            <a:off x="5508012" y="2536747"/>
            <a:ext cx="891438" cy="89225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48193A-6432-46FC-A295-E30101899988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511491" y="2826707"/>
            <a:ext cx="0" cy="5021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17ECCD-5EF1-458B-B517-0E47932B57B8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7511491" y="3908764"/>
            <a:ext cx="0" cy="412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B87DB-1A82-4839-8218-6E526B1EE59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623531" y="3077775"/>
            <a:ext cx="1699568" cy="15334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455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61C12-6874-02CB-DD54-18B02D4D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97C8B-6BD5-55E6-F975-538CB4724044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A0D78-2DA2-5E7D-A0FB-C55598638338}"/>
              </a:ext>
            </a:extLst>
          </p:cNvPr>
          <p:cNvSpPr txBox="1"/>
          <p:nvPr/>
        </p:nvSpPr>
        <p:spPr>
          <a:xfrm>
            <a:off x="1654629" y="2187542"/>
            <a:ext cx="8882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하면서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계층 아키텍처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FF8E01-7E00-048D-6275-5742F7982E38}"/>
              </a:ext>
            </a:extLst>
          </p:cNvPr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93D8D-1926-BD09-538C-D54474B31199}"/>
              </a:ext>
            </a:extLst>
          </p:cNvPr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541124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객체 지향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지향이란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현실 세계 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컴퓨터 세계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2FCA3246-A036-4128-BB9B-15FB9141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23" y="2533083"/>
            <a:ext cx="849434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현실 세계의 무언가를 컴퓨터 세계로 옮겨 만든 것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현실 세계의 무언가를 개발에 사용할 수 있도록 정형화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객체는 속성과 기능으로 이루어져 있다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8500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C820474-D495-441E-8EF4-86D79A081790}"/>
              </a:ext>
            </a:extLst>
          </p:cNvPr>
          <p:cNvSpPr txBox="1"/>
          <p:nvPr/>
        </p:nvSpPr>
        <p:spPr>
          <a:xfrm>
            <a:off x="2134822" y="2743200"/>
            <a:ext cx="792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/>
              <a:t>클라이언트가</a:t>
            </a:r>
            <a:endParaRPr lang="en-US" altLang="ko-KR" sz="6000" dirty="0"/>
          </a:p>
          <a:p>
            <a:pPr algn="ctr"/>
            <a:r>
              <a:rPr lang="ko-KR" altLang="en-US" sz="6000" dirty="0"/>
              <a:t>웹 페이지를 받아갈 때</a:t>
            </a:r>
          </a:p>
        </p:txBody>
      </p:sp>
    </p:spTree>
    <p:extLst>
      <p:ext uri="{BB962C8B-B14F-4D97-AF65-F5344CB8AC3E}">
        <p14:creationId xmlns:p14="http://schemas.microsoft.com/office/powerpoint/2010/main" val="268606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D2D71B-DB88-46DB-BF6E-AA180DB62044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721B53-F2ED-43B2-8EB9-6DC9AC02C07D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22574C-A0CD-4DC1-9C3B-F40BA4822061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D5AB8F14-E367-4D52-BA94-3154EE9F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23A20-E2C6-4E31-8A10-0016CFB0356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C5F36-8C1B-436A-9EEC-85C1E3BBF254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3660779-630D-48B9-BEF5-DE3132BA1C34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E2805-043E-4A18-BCF5-B3A349B558FB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3A795A-A763-4E11-AC6A-97B5383CF0BF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5A030E-1304-4B12-BC6D-6C91940BDFE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C0DDBE-71AD-4366-A15D-3A38C3FDA6AF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88E5A-AA76-4563-8E3B-D244292B18E4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E0CD67-907F-468C-9BE8-3B6D0E8DCD2E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8B23E7-4439-4D07-B428-D7F24680ACAB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05607-017D-4D01-BE99-2C150E43C31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C2CC57-31D3-4B22-8627-D968458CC5F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3027E1-8266-4776-83C4-ECBAF485F1CB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88295A-9B3F-4AF1-80F5-30A1F2EDEA8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CC266CC-3E44-48FA-A017-23C1DFE81466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EB70B4-30ED-409E-B0D4-391A797FE812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0AEFAA6-890A-4504-8960-9AB61C31F859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58009B-6511-4E8C-9A62-4DCDF780450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ED58F7C1-8D50-47ED-B237-F6FFFEADC19F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6D17A-804E-4FC1-9C73-76B4FCA662B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E19A0C-615B-4863-8058-99BA851F5DC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3723A2-EA40-4347-A41A-235E841660B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A31376-D620-45EF-94E1-536195BBBD4E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17DECE-4140-4EBB-94C4-AFD35E19566C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9046C0-6F2A-4FF1-B231-AB924B438702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104915-07D4-42C8-8B04-071A8397D12F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FFDB7-9C2F-47E8-9D01-32F59692D535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618D9-CD24-4E79-AE49-583406FC2150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87D3-510A-4C21-B944-410ED9780757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2A933-9442-2D1C-4B33-69379532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1AF2ABB-B802-1BDA-CB17-C1AE3A19F3C0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26EB5-65F7-ACBC-5B32-9EE9770D535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E765-496F-A923-52F3-8006F39BE02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998D52A4-BBAC-670D-37C6-B7E51FFBD7E6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81A0E5-F788-D70C-B1BF-E9B3F0161ABF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B6ACA8-4E34-97DB-0A21-594281B36B88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0D303F-6AA5-A427-653A-C85C06B88E4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D3771B-D738-5D40-C602-D911BA7B588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92B110-B511-8985-AB52-F237909D03E9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FE6538-3FDB-F95D-20C8-F1EEC9F473B7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DFF05-B5A1-6FA5-2BF1-2C1D95B3F4AD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0EB9C8-2A00-AB1C-209C-68099B488251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DC4EAAD-FCEC-06BF-AC18-4D98E803006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962EF9-F36F-9011-3A00-6F8CD4014738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91289F2B-40F2-3B05-5E54-FF501AD52B61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C92202-0FFE-B2C5-34C9-7D8AD926665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3C214B-F481-3867-77A6-F4C851EB8407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45A62-3F7F-6F58-6E1D-C225D8591136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256811-8021-C46D-B94E-90C5117D306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DAE902-390E-069C-BC9A-0F1C03332AB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47ED05-0B33-9762-BAE7-F9ACD94F1C7F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11C03FE-F400-9A8C-45F7-E7E1E2245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6A575E2-40A5-1820-2D53-BF63BF1A4F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75" y="3066639"/>
            <a:ext cx="774357" cy="774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75C412-25FA-275E-6F4A-DCC9E2A6C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724B90F-5CDD-24CB-D272-6F00825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D352D33-584E-4FD3-E1D7-4D3E19BC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CA776455-4711-2656-3C7D-CF0137EF1C3B}"/>
              </a:ext>
            </a:extLst>
          </p:cNvPr>
          <p:cNvGrpSpPr/>
          <p:nvPr/>
        </p:nvGrpSpPr>
        <p:grpSpPr>
          <a:xfrm>
            <a:off x="432400" y="2845365"/>
            <a:ext cx="2358935" cy="1967985"/>
            <a:chOff x="539494" y="2856953"/>
            <a:chExt cx="2358935" cy="196798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668FBF1-B082-7D6F-7CD1-64C2EA7A577E}"/>
                </a:ext>
              </a:extLst>
            </p:cNvPr>
            <p:cNvGrpSpPr/>
            <p:nvPr/>
          </p:nvGrpSpPr>
          <p:grpSpPr>
            <a:xfrm>
              <a:off x="539494" y="2856953"/>
              <a:ext cx="2358935" cy="1967985"/>
              <a:chOff x="501394" y="2714078"/>
              <a:chExt cx="2358935" cy="1967985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0C04B04C-F14D-F3E5-DFF8-F1C7187EF9BE}"/>
                  </a:ext>
                </a:extLst>
              </p:cNvPr>
              <p:cNvSpPr/>
              <p:nvPr/>
            </p:nvSpPr>
            <p:spPr>
              <a:xfrm>
                <a:off x="501394" y="2836421"/>
                <a:ext cx="2358935" cy="1845642"/>
              </a:xfrm>
              <a:prstGeom prst="roundRect">
                <a:avLst>
                  <a:gd name="adj" fmla="val 9083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E645293-5563-9A54-DC01-0872FD29D3A4}"/>
                  </a:ext>
                </a:extLst>
              </p:cNvPr>
              <p:cNvSpPr/>
              <p:nvPr/>
            </p:nvSpPr>
            <p:spPr>
              <a:xfrm>
                <a:off x="1003665" y="2714078"/>
                <a:ext cx="1306168" cy="318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HTTP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요청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3DE115-8E1B-7DB7-48C5-937418BE6652}"/>
                </a:ext>
              </a:extLst>
            </p:cNvPr>
            <p:cNvSpPr txBox="1"/>
            <p:nvPr/>
          </p:nvSpPr>
          <p:spPr>
            <a:xfrm>
              <a:off x="577274" y="3169216"/>
              <a:ext cx="1840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GET /test/a HTTP/1.1</a:t>
              </a:r>
            </a:p>
            <a:p>
              <a:r>
                <a:rPr lang="en-US" altLang="ko-KR" sz="1200" dirty="0"/>
                <a:t>Content-Type: text/html</a:t>
              </a:r>
              <a:endParaRPr lang="ko-KR" altLang="en-US" sz="1200" dirty="0"/>
            </a:p>
          </p:txBody>
        </p:sp>
      </p:grp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B062D6-5475-A259-FB99-7ACF00F981D9}"/>
              </a:ext>
            </a:extLst>
          </p:cNvPr>
          <p:cNvCxnSpPr>
            <a:cxnSpLocks/>
            <a:stCxn id="6" idx="0"/>
            <a:endCxn id="65" idx="0"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4E2A2A-2ADE-4ABA-7A50-BCE7036FF818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http://23.26.17.22:80/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A3CFE5-A327-1308-5586-90141E713BBD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C96CE2-F702-794B-2063-F1099741258A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619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D2D71B-DB88-46DB-BF6E-AA180DB62044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721B53-F2ED-43B2-8EB9-6DC9AC02C07D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22574C-A0CD-4DC1-9C3B-F40BA4822061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D5AB8F14-E367-4D52-BA94-3154EE9F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23A20-E2C6-4E31-8A10-0016CFB0356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C5F36-8C1B-436A-9EEC-85C1E3BBF254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3660779-630D-48B9-BEF5-DE3132BA1C34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E2805-043E-4A18-BCF5-B3A349B558FB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3A795A-A763-4E11-AC6A-97B5383CF0BF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5A030E-1304-4B12-BC6D-6C91940BDFE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C0DDBE-71AD-4366-A15D-3A38C3FDA6AF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88E5A-AA76-4563-8E3B-D244292B18E4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E0CD67-907F-468C-9BE8-3B6D0E8DCD2E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8B23E7-4439-4D07-B428-D7F24680ACAB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05607-017D-4D01-BE99-2C150E43C31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C2CC57-31D3-4B22-8627-D968458CC5F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3027E1-8266-4776-83C4-ECBAF485F1CB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88295A-9B3F-4AF1-80F5-30A1F2EDEA8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CC266CC-3E44-48FA-A017-23C1DFE81466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EB70B4-30ED-409E-B0D4-391A797FE812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0AEFAA6-890A-4504-8960-9AB61C31F859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58009B-6511-4E8C-9A62-4DCDF780450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ED58F7C1-8D50-47ED-B237-F6FFFEADC19F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6D17A-804E-4FC1-9C73-76B4FCA662B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E19A0C-615B-4863-8058-99BA851F5DC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3723A2-EA40-4347-A41A-235E841660B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A31376-D620-45EF-94E1-536195BBBD4E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17DECE-4140-4EBB-94C4-AFD35E19566C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9046C0-6F2A-4FF1-B231-AB924B438702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104915-07D4-42C8-8B04-071A8397D12F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FFDB7-9C2F-47E8-9D01-32F59692D535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618D9-CD24-4E79-AE49-583406FC2150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87D3-510A-4C21-B944-410ED9780757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2A933-9442-2D1C-4B33-69379532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1AF2ABB-B802-1BDA-CB17-C1AE3A19F3C0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26EB5-65F7-ACBC-5B32-9EE9770D535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E765-496F-A923-52F3-8006F39BE02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998D52A4-BBAC-670D-37C6-B7E51FFBD7E6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81A0E5-F788-D70C-B1BF-E9B3F0161ABF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B6ACA8-4E34-97DB-0A21-594281B36B88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0D303F-6AA5-A427-653A-C85C06B88E4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D3771B-D738-5D40-C602-D911BA7B588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92B110-B511-8985-AB52-F237909D03E9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FE6538-3FDB-F95D-20C8-F1EEC9F473B7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DFF05-B5A1-6FA5-2BF1-2C1D95B3F4AD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0EB9C8-2A00-AB1C-209C-68099B488251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DC4EAAD-FCEC-06BF-AC18-4D98E803006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962EF9-F36F-9011-3A00-6F8CD4014738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91289F2B-40F2-3B05-5E54-FF501AD52B61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C92202-0FFE-B2C5-34C9-7D8AD926665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3C214B-F481-3867-77A6-F4C851EB8407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45A62-3F7F-6F58-6E1D-C225D8591136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256811-8021-C46D-B94E-90C5117D306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DAE902-390E-069C-BC9A-0F1C03332AB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47ED05-0B33-9762-BAE7-F9ACD94F1C7F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11C03FE-F400-9A8C-45F7-E7E1E2245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75C412-25FA-275E-6F4A-DCC9E2A6C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724B90F-5CDD-24CB-D272-6F00825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D352D33-584E-4FD3-E1D7-4D3E19BC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CA776455-4711-2656-3C7D-CF0137EF1C3B}"/>
              </a:ext>
            </a:extLst>
          </p:cNvPr>
          <p:cNvGrpSpPr/>
          <p:nvPr/>
        </p:nvGrpSpPr>
        <p:grpSpPr>
          <a:xfrm>
            <a:off x="432400" y="2845365"/>
            <a:ext cx="2358935" cy="1967985"/>
            <a:chOff x="539494" y="2856953"/>
            <a:chExt cx="2358935" cy="196798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668FBF1-B082-7D6F-7CD1-64C2EA7A577E}"/>
                </a:ext>
              </a:extLst>
            </p:cNvPr>
            <p:cNvGrpSpPr/>
            <p:nvPr/>
          </p:nvGrpSpPr>
          <p:grpSpPr>
            <a:xfrm>
              <a:off x="539494" y="2856953"/>
              <a:ext cx="2358935" cy="1967985"/>
              <a:chOff x="501394" y="2714078"/>
              <a:chExt cx="2358935" cy="1967985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0C04B04C-F14D-F3E5-DFF8-F1C7187EF9BE}"/>
                  </a:ext>
                </a:extLst>
              </p:cNvPr>
              <p:cNvSpPr/>
              <p:nvPr/>
            </p:nvSpPr>
            <p:spPr>
              <a:xfrm>
                <a:off x="501394" y="2836421"/>
                <a:ext cx="2358935" cy="1845642"/>
              </a:xfrm>
              <a:prstGeom prst="roundRect">
                <a:avLst>
                  <a:gd name="adj" fmla="val 9083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E645293-5563-9A54-DC01-0872FD29D3A4}"/>
                  </a:ext>
                </a:extLst>
              </p:cNvPr>
              <p:cNvSpPr/>
              <p:nvPr/>
            </p:nvSpPr>
            <p:spPr>
              <a:xfrm>
                <a:off x="1003665" y="2714078"/>
                <a:ext cx="1306168" cy="318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HTTP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응답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3DE115-8E1B-7DB7-48C5-937418BE6652}"/>
                </a:ext>
              </a:extLst>
            </p:cNvPr>
            <p:cNvSpPr txBox="1"/>
            <p:nvPr/>
          </p:nvSpPr>
          <p:spPr>
            <a:xfrm>
              <a:off x="577274" y="3169216"/>
              <a:ext cx="18405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HTTP/1.1 200 OK</a:t>
              </a:r>
            </a:p>
            <a:p>
              <a:r>
                <a:rPr lang="en-US" altLang="ko-KR" sz="1200" dirty="0"/>
                <a:t>Content-Type: text/html</a:t>
              </a:r>
            </a:p>
            <a:p>
              <a:endParaRPr lang="en-US" altLang="ko-KR" sz="1200" dirty="0"/>
            </a:p>
            <a:p>
              <a:endParaRPr lang="ko-KR" altLang="en-US" sz="1200" dirty="0"/>
            </a:p>
          </p:txBody>
        </p:sp>
      </p:grp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B062D6-5475-A259-FB99-7ACF00F981D9}"/>
              </a:ext>
            </a:extLst>
          </p:cNvPr>
          <p:cNvCxnSpPr>
            <a:cxnSpLocks/>
            <a:stCxn id="6" idx="0"/>
            <a:endCxn id="65" idx="0"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4E2A2A-2ADE-4ABA-7A50-BCE7036FF818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http://23.26.17.22:80/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A3CFE5-A327-1308-5586-90141E713BBD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C96CE2-F702-794B-2063-F1099741258A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4432CFBC-BC49-3414-4339-1B28AC5E3C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75" y="3066639"/>
            <a:ext cx="774357" cy="77435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C95591F-C52C-A17D-EEF1-8EB1864732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97" y="3740180"/>
            <a:ext cx="774357" cy="7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D2D71B-DB88-46DB-BF6E-AA180DB62044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721B53-F2ED-43B2-8EB9-6DC9AC02C07D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22574C-A0CD-4DC1-9C3B-F40BA4822061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D5AB8F14-E367-4D52-BA94-3154EE9F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23A20-E2C6-4E31-8A10-0016CFB0356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C5F36-8C1B-436A-9EEC-85C1E3BBF254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3660779-630D-48B9-BEF5-DE3132BA1C34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E2805-043E-4A18-BCF5-B3A349B558FB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3A795A-A763-4E11-AC6A-97B5383CF0BF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5A030E-1304-4B12-BC6D-6C91940BDFE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C0DDBE-71AD-4366-A15D-3A38C3FDA6AF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88E5A-AA76-4563-8E3B-D244292B18E4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E0CD67-907F-468C-9BE8-3B6D0E8DCD2E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8B23E7-4439-4D07-B428-D7F24680ACAB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05607-017D-4D01-BE99-2C150E43C31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C2CC57-31D3-4B22-8627-D968458CC5F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3027E1-8266-4776-83C4-ECBAF485F1CB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88295A-9B3F-4AF1-80F5-30A1F2EDEA8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CC266CC-3E44-48FA-A017-23C1DFE81466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EB70B4-30ED-409E-B0D4-391A797FE812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0AEFAA6-890A-4504-8960-9AB61C31F859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58009B-6511-4E8C-9A62-4DCDF780450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ED58F7C1-8D50-47ED-B237-F6FFFEADC19F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6D17A-804E-4FC1-9C73-76B4FCA662B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E19A0C-615B-4863-8058-99BA851F5DC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3723A2-EA40-4347-A41A-235E841660B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A31376-D620-45EF-94E1-536195BBBD4E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17DECE-4140-4EBB-94C4-AFD35E19566C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9046C0-6F2A-4FF1-B231-AB924B438702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104915-07D4-42C8-8B04-071A8397D12F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FFDB7-9C2F-47E8-9D01-32F59692D535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618D9-CD24-4E79-AE49-583406FC2150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87D3-510A-4C21-B944-410ED9780757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2A933-9442-2D1C-4B33-69379532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1AF2ABB-B802-1BDA-CB17-C1AE3A19F3C0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26EB5-65F7-ACBC-5B32-9EE9770D535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E765-496F-A923-52F3-8006F39BE02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998D52A4-BBAC-670D-37C6-B7E51FFBD7E6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81A0E5-F788-D70C-B1BF-E9B3F0161ABF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B6ACA8-4E34-97DB-0A21-594281B36B88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0D303F-6AA5-A427-653A-C85C06B88E4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D3771B-D738-5D40-C602-D911BA7B588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92B110-B511-8985-AB52-F237909D03E9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FE6538-3FDB-F95D-20C8-F1EEC9F473B7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DFF05-B5A1-6FA5-2BF1-2C1D95B3F4AD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0EB9C8-2A00-AB1C-209C-68099B488251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DC4EAAD-FCEC-06BF-AC18-4D98E803006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962EF9-F36F-9011-3A00-6F8CD4014738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91289F2B-40F2-3B05-5E54-FF501AD52B61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C92202-0FFE-B2C5-34C9-7D8AD926665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3C214B-F481-3867-77A6-F4C851EB8407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45A62-3F7F-6F58-6E1D-C225D8591136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256811-8021-C46D-B94E-90C5117D306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DAE902-390E-069C-BC9A-0F1C03332AB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47ED05-0B33-9762-BAE7-F9ACD94F1C7F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11C03FE-F400-9A8C-45F7-E7E1E2245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75C412-25FA-275E-6F4A-DCC9E2A6C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724B90F-5CDD-24CB-D272-6F00825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D352D33-584E-4FD3-E1D7-4D3E19BC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B062D6-5475-A259-FB99-7ACF00F981D9}"/>
              </a:ext>
            </a:extLst>
          </p:cNvPr>
          <p:cNvCxnSpPr>
            <a:cxnSpLocks/>
            <a:stCxn id="6" idx="0"/>
            <a:endCxn id="65" idx="0"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4E2A2A-2ADE-4ABA-7A50-BCE7036FF818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http://23.26.17.22:80/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A3CFE5-A327-1308-5586-90141E713BBD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C96CE2-F702-794B-2063-F1099741258A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4432CFBC-BC49-3414-4339-1B28AC5E3C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75" y="3066639"/>
            <a:ext cx="774357" cy="77435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C95591F-C52C-A17D-EEF1-8EB1864732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5" y="2906431"/>
            <a:ext cx="774357" cy="7743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808891-A55C-7FEE-3D7D-94B717827445}"/>
              </a:ext>
            </a:extLst>
          </p:cNvPr>
          <p:cNvSpPr txBox="1"/>
          <p:nvPr/>
        </p:nvSpPr>
        <p:spPr>
          <a:xfrm>
            <a:off x="209506" y="3773968"/>
            <a:ext cx="30888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routes = [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 path: </a:t>
            </a:r>
            <a:r>
              <a:rPr lang="en-US" altLang="ko-KR" sz="105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‘/test/a'</a:t>
            </a:r>
            <a:r>
              <a:rPr lang="en-US" altLang="ko-K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component: A },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 path: </a:t>
            </a:r>
            <a:r>
              <a:rPr lang="en-US" altLang="ko-KR" sz="105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‘/test/b'</a:t>
            </a:r>
            <a:r>
              <a:rPr lang="en-US" altLang="ko-K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component: B }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]</a:t>
            </a:r>
          </a:p>
        </p:txBody>
      </p:sp>
    </p:spTree>
    <p:extLst>
      <p:ext uri="{BB962C8B-B14F-4D97-AF65-F5344CB8AC3E}">
        <p14:creationId xmlns:p14="http://schemas.microsoft.com/office/powerpoint/2010/main" val="182731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D2D71B-DB88-46DB-BF6E-AA180DB62044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721B53-F2ED-43B2-8EB9-6DC9AC02C07D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22574C-A0CD-4DC1-9C3B-F40BA4822061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D5AB8F14-E367-4D52-BA94-3154EE9F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23A20-E2C6-4E31-8A10-0016CFB0356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C5F36-8C1B-436A-9EEC-85C1E3BBF254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3660779-630D-48B9-BEF5-DE3132BA1C34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E2805-043E-4A18-BCF5-B3A349B558FB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3A795A-A763-4E11-AC6A-97B5383CF0BF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5A030E-1304-4B12-BC6D-6C91940BDFE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C0DDBE-71AD-4366-A15D-3A38C3FDA6AF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88E5A-AA76-4563-8E3B-D244292B18E4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E0CD67-907F-468C-9BE8-3B6D0E8DCD2E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8B23E7-4439-4D07-B428-D7F24680ACAB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05607-017D-4D01-BE99-2C150E43C31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C2CC57-31D3-4B22-8627-D968458CC5F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3027E1-8266-4776-83C4-ECBAF485F1CB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88295A-9B3F-4AF1-80F5-30A1F2EDEA8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CC266CC-3E44-48FA-A017-23C1DFE81466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EB70B4-30ED-409E-B0D4-391A797FE812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0AEFAA6-890A-4504-8960-9AB61C31F859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58009B-6511-4E8C-9A62-4DCDF780450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ED58F7C1-8D50-47ED-B237-F6FFFEADC19F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6D17A-804E-4FC1-9C73-76B4FCA662B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E19A0C-615B-4863-8058-99BA851F5DC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3723A2-EA40-4347-A41A-235E841660B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A31376-D620-45EF-94E1-536195BBBD4E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17DECE-4140-4EBB-94C4-AFD35E19566C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9046C0-6F2A-4FF1-B231-AB924B438702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104915-07D4-42C8-8B04-071A8397D12F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FFDB7-9C2F-47E8-9D01-32F59692D535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618D9-CD24-4E79-AE49-583406FC2150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87D3-510A-4C21-B944-410ED9780757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2A933-9442-2D1C-4B33-69379532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1AF2ABB-B802-1BDA-CB17-C1AE3A19F3C0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26EB5-65F7-ACBC-5B32-9EE9770D535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E765-496F-A923-52F3-8006F39BE02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998D52A4-BBAC-670D-37C6-B7E51FFBD7E6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81A0E5-F788-D70C-B1BF-E9B3F0161ABF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B6ACA8-4E34-97DB-0A21-594281B36B88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0D303F-6AA5-A427-653A-C85C06B88E4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D3771B-D738-5D40-C602-D911BA7B588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92B110-B511-8985-AB52-F237909D03E9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FE6538-3FDB-F95D-20C8-F1EEC9F473B7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DFF05-B5A1-6FA5-2BF1-2C1D95B3F4AD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0EB9C8-2A00-AB1C-209C-68099B488251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DC4EAAD-FCEC-06BF-AC18-4D98E803006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962EF9-F36F-9011-3A00-6F8CD4014738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91289F2B-40F2-3B05-5E54-FF501AD52B61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C92202-0FFE-B2C5-34C9-7D8AD926665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3C214B-F481-3867-77A6-F4C851EB8407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45A62-3F7F-6F58-6E1D-C225D8591136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256811-8021-C46D-B94E-90C5117D306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DAE902-390E-069C-BC9A-0F1C03332AB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47ED05-0B33-9762-BAE7-F9ACD94F1C7F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11C03FE-F400-9A8C-45F7-E7E1E2245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75C412-25FA-275E-6F4A-DCC9E2A6C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724B90F-5CDD-24CB-D272-6F00825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D352D33-584E-4FD3-E1D7-4D3E19BC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B062D6-5475-A259-FB99-7ACF00F981D9}"/>
              </a:ext>
            </a:extLst>
          </p:cNvPr>
          <p:cNvCxnSpPr>
            <a:cxnSpLocks/>
            <a:stCxn id="6" idx="0"/>
            <a:endCxn id="65" idx="0"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4E2A2A-2ADE-4ABA-7A50-BCE7036FF818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http://23.26.17.22:80/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A3CFE5-A327-1308-5586-90141E713BBD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C96CE2-F702-794B-2063-F1099741258A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4432CFBC-BC49-3414-4339-1B28AC5E3C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75" y="3066639"/>
            <a:ext cx="774357" cy="77435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C95591F-C52C-A17D-EEF1-8EB1864732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5" y="2906431"/>
            <a:ext cx="774357" cy="7743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9CB59A-36CA-D631-82F0-94F71689E745}"/>
              </a:ext>
            </a:extLst>
          </p:cNvPr>
          <p:cNvSpPr txBox="1"/>
          <p:nvPr/>
        </p:nvSpPr>
        <p:spPr>
          <a:xfrm>
            <a:off x="882017" y="3734783"/>
            <a:ext cx="13726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&lt;template&gt;</a:t>
            </a:r>
            <a:endParaRPr lang="en-US" altLang="ko-KR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&lt;div&gt;</a:t>
            </a:r>
            <a:endParaRPr lang="en-US" altLang="ko-KR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A </a:t>
            </a:r>
            <a:r>
              <a:rPr lang="ko-KR" alt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페이지</a:t>
            </a: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&lt;/template&gt;</a:t>
            </a:r>
          </a:p>
          <a:p>
            <a:r>
              <a:rPr lang="en-US" altLang="ko-KR" sz="1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&lt;script&gt;</a:t>
            </a:r>
          </a:p>
          <a:p>
            <a:r>
              <a:rPr lang="ko-KR" alt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생략</a:t>
            </a:r>
            <a:endParaRPr lang="en-US" altLang="ko-KR" sz="1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&lt;/script&gt;</a:t>
            </a:r>
            <a:endParaRPr lang="en-US" altLang="ko-KR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D2D71B-DB88-46DB-BF6E-AA180DB62044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721B53-F2ED-43B2-8EB9-6DC9AC02C07D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22574C-A0CD-4DC1-9C3B-F40BA4822061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D5AB8F14-E367-4D52-BA94-3154EE9F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23A20-E2C6-4E31-8A10-0016CFB0356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C5F36-8C1B-436A-9EEC-85C1E3BBF254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3660779-630D-48B9-BEF5-DE3132BA1C34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E2805-043E-4A18-BCF5-B3A349B558FB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3A795A-A763-4E11-AC6A-97B5383CF0BF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5A030E-1304-4B12-BC6D-6C91940BDFE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C0DDBE-71AD-4366-A15D-3A38C3FDA6AF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88E5A-AA76-4563-8E3B-D244292B18E4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E0CD67-907F-468C-9BE8-3B6D0E8DCD2E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8B23E7-4439-4D07-B428-D7F24680ACAB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05607-017D-4D01-BE99-2C150E43C31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C2CC57-31D3-4B22-8627-D968458CC5F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3027E1-8266-4776-83C4-ECBAF485F1CB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88295A-9B3F-4AF1-80F5-30A1F2EDEA8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CC266CC-3E44-48FA-A017-23C1DFE81466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EB70B4-30ED-409E-B0D4-391A797FE812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0AEFAA6-890A-4504-8960-9AB61C31F859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58009B-6511-4E8C-9A62-4DCDF780450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ED58F7C1-8D50-47ED-B237-F6FFFEADC19F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6D17A-804E-4FC1-9C73-76B4FCA662B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E19A0C-615B-4863-8058-99BA851F5DC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3723A2-EA40-4347-A41A-235E841660B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A31376-D620-45EF-94E1-536195BBBD4E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17DECE-4140-4EBB-94C4-AFD35E19566C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9046C0-6F2A-4FF1-B231-AB924B438702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104915-07D4-42C8-8B04-071A8397D12F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FFDB7-9C2F-47E8-9D01-32F59692D535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618D9-CD24-4E79-AE49-583406FC2150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87D3-510A-4C21-B944-410ED9780757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2A933-9442-2D1C-4B33-69379532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1AF2ABB-B802-1BDA-CB17-C1AE3A19F3C0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26EB5-65F7-ACBC-5B32-9EE9770D535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E765-496F-A923-52F3-8006F39BE02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998D52A4-BBAC-670D-37C6-B7E51FFBD7E6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81A0E5-F788-D70C-B1BF-E9B3F0161ABF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B6ACA8-4E34-97DB-0A21-594281B36B88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0D303F-6AA5-A427-653A-C85C06B88E4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D3771B-D738-5D40-C602-D911BA7B588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92B110-B511-8985-AB52-F237909D03E9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FE6538-3FDB-F95D-20C8-F1EEC9F473B7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DFF05-B5A1-6FA5-2BF1-2C1D95B3F4AD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0EB9C8-2A00-AB1C-209C-68099B488251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DC4EAAD-FCEC-06BF-AC18-4D98E803006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962EF9-F36F-9011-3A00-6F8CD4014738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91289F2B-40F2-3B05-5E54-FF501AD52B61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C92202-0FFE-B2C5-34C9-7D8AD926665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3C214B-F481-3867-77A6-F4C851EB8407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45A62-3F7F-6F58-6E1D-C225D8591136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256811-8021-C46D-B94E-90C5117D306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DAE902-390E-069C-BC9A-0F1C03332AB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47ED05-0B33-9762-BAE7-F9ACD94F1C7F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11C03FE-F400-9A8C-45F7-E7E1E2245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75C412-25FA-275E-6F4A-DCC9E2A6C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724B90F-5CDD-24CB-D272-6F00825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D352D33-584E-4FD3-E1D7-4D3E19BC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9A3CFE5-A327-1308-5586-90141E713BBD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C96CE2-F702-794B-2063-F1099741258A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4432CFBC-BC49-3414-4339-1B28AC5E3C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75" y="3066639"/>
            <a:ext cx="774357" cy="77435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C95591F-C52C-A17D-EEF1-8EB1864732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5" y="2906431"/>
            <a:ext cx="774357" cy="7743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9CB59A-36CA-D631-82F0-94F71689E745}"/>
              </a:ext>
            </a:extLst>
          </p:cNvPr>
          <p:cNvSpPr txBox="1"/>
          <p:nvPr/>
        </p:nvSpPr>
        <p:spPr>
          <a:xfrm>
            <a:off x="357512" y="2780900"/>
            <a:ext cx="3926203" cy="3477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&lt;script&gt;</a:t>
            </a:r>
            <a:endParaRPr lang="en-US" altLang="ko-KR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name: </a:t>
            </a:r>
            <a:r>
              <a:rPr lang="en-US" altLang="ko-KR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"A-Test"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methods: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axios</a:t>
            </a:r>
            <a:endParaRPr lang="en-US" altLang="ko-KR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.get(</a:t>
            </a:r>
            <a:r>
              <a:rPr lang="en-US" altLang="ko-KR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altLang="ko-KR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/test/a"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.then((res) </a:t>
            </a:r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console.log(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res.staus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console.log(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res.data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.catch(() </a:t>
            </a:r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console.log(</a:t>
            </a:r>
            <a:r>
              <a:rPr lang="en-US" altLang="ko-KR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"error"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.finally(() </a:t>
            </a:r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console.log(</a:t>
            </a:r>
            <a:r>
              <a:rPr lang="en-US" altLang="ko-KR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"final"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&lt;/script&gt;</a:t>
            </a:r>
            <a:endParaRPr lang="en-US" altLang="ko-KR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BCE1329-08A7-C66B-A368-13266A69DD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CD2904-0BE7-8611-C538-32924EDD672F}"/>
              </a:ext>
            </a:extLst>
          </p:cNvPr>
          <p:cNvSpPr txBox="1"/>
          <p:nvPr/>
        </p:nvSpPr>
        <p:spPr>
          <a:xfrm>
            <a:off x="46670" y="82245"/>
            <a:ext cx="80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http://23.26.17.22:80/</a:t>
            </a:r>
            <a:r>
              <a:rPr lang="en-US" altLang="ko-KR" dirty="0"/>
              <a:t>api/test/a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</p:spTree>
    <p:extLst>
      <p:ext uri="{BB962C8B-B14F-4D97-AF65-F5344CB8AC3E}">
        <p14:creationId xmlns:p14="http://schemas.microsoft.com/office/powerpoint/2010/main" val="160737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C820474-D495-441E-8EF4-86D79A081790}"/>
              </a:ext>
            </a:extLst>
          </p:cNvPr>
          <p:cNvSpPr txBox="1"/>
          <p:nvPr/>
        </p:nvSpPr>
        <p:spPr>
          <a:xfrm>
            <a:off x="845209" y="2743200"/>
            <a:ext cx="105015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/>
              <a:t>클라이언트가</a:t>
            </a:r>
            <a:endParaRPr lang="en-US" altLang="ko-KR" sz="6000" dirty="0"/>
          </a:p>
          <a:p>
            <a:pPr algn="ctr"/>
            <a:r>
              <a:rPr lang="ko-KR" altLang="en-US" sz="6000" dirty="0"/>
              <a:t>웹 페이지의 내용을 받아갈 때</a:t>
            </a:r>
          </a:p>
        </p:txBody>
      </p:sp>
    </p:spTree>
    <p:extLst>
      <p:ext uri="{BB962C8B-B14F-4D97-AF65-F5344CB8AC3E}">
        <p14:creationId xmlns:p14="http://schemas.microsoft.com/office/powerpoint/2010/main" val="172027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D2D71B-DB88-46DB-BF6E-AA180DB62044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721B53-F2ED-43B2-8EB9-6DC9AC02C07D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22574C-A0CD-4DC1-9C3B-F40BA4822061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D5AB8F14-E367-4D52-BA94-3154EE9F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23A20-E2C6-4E31-8A10-0016CFB0356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C5F36-8C1B-436A-9EEC-85C1E3BBF254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3660779-630D-48B9-BEF5-DE3132BA1C34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E2805-043E-4A18-BCF5-B3A349B558FB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3A795A-A763-4E11-AC6A-97B5383CF0BF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5A030E-1304-4B12-BC6D-6C91940BDFE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C0DDBE-71AD-4366-A15D-3A38C3FDA6AF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88E5A-AA76-4563-8E3B-D244292B18E4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E0CD67-907F-468C-9BE8-3B6D0E8DCD2E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8B23E7-4439-4D07-B428-D7F24680ACAB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05607-017D-4D01-BE99-2C150E43C31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C2CC57-31D3-4B22-8627-D968458CC5F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3027E1-8266-4776-83C4-ECBAF485F1CB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88295A-9B3F-4AF1-80F5-30A1F2EDEA8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CC266CC-3E44-48FA-A017-23C1DFE81466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EB70B4-30ED-409E-B0D4-391A797FE812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0AEFAA6-890A-4504-8960-9AB61C31F859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58009B-6511-4E8C-9A62-4DCDF780450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ED58F7C1-8D50-47ED-B237-F6FFFEADC19F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6D17A-804E-4FC1-9C73-76B4FCA662B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E19A0C-615B-4863-8058-99BA851F5DC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3723A2-EA40-4347-A41A-235E841660B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A31376-D620-45EF-94E1-536195BBBD4E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17DECE-4140-4EBB-94C4-AFD35E19566C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9046C0-6F2A-4FF1-B231-AB924B438702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104915-07D4-42C8-8B04-071A8397D12F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FFDB7-9C2F-47E8-9D01-32F59692D535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618D9-CD24-4E79-AE49-583406FC2150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87D3-510A-4C21-B944-410ED9780757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2A933-9442-2D1C-4B33-69379532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1AF2ABB-B802-1BDA-CB17-C1AE3A19F3C0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26EB5-65F7-ACBC-5B32-9EE9770D535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E765-496F-A923-52F3-8006F39BE02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998D52A4-BBAC-670D-37C6-B7E51FFBD7E6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81A0E5-F788-D70C-B1BF-E9B3F0161ABF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B6ACA8-4E34-97DB-0A21-594281B36B88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0D303F-6AA5-A427-653A-C85C06B88E4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D3771B-D738-5D40-C602-D911BA7B588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92B110-B511-8985-AB52-F237909D03E9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FE6538-3FDB-F95D-20C8-F1EEC9F473B7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DFF05-B5A1-6FA5-2BF1-2C1D95B3F4AD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0EB9C8-2A00-AB1C-209C-68099B488251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DC4EAAD-FCEC-06BF-AC18-4D98E803006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962EF9-F36F-9011-3A00-6F8CD4014738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91289F2B-40F2-3B05-5E54-FF501AD52B61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C92202-0FFE-B2C5-34C9-7D8AD926665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3C214B-F481-3867-77A6-F4C851EB8407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45A62-3F7F-6F58-6E1D-C225D8591136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256811-8021-C46D-B94E-90C5117D306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DAE902-390E-069C-BC9A-0F1C03332AB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47ED05-0B33-9762-BAE7-F9ACD94F1C7F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11C03FE-F400-9A8C-45F7-E7E1E2245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75C412-25FA-275E-6F4A-DCC9E2A6C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724B90F-5CDD-24CB-D272-6F00825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D352D33-584E-4FD3-E1D7-4D3E19BC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9A3CFE5-A327-1308-5586-90141E713BBD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C96CE2-F702-794B-2063-F1099741258A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4432CFBC-BC49-3414-4339-1B28AC5E3C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75" y="3066639"/>
            <a:ext cx="774357" cy="77435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C95591F-C52C-A17D-EEF1-8EB1864732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5" y="2906431"/>
            <a:ext cx="774357" cy="7743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9CB59A-36CA-D631-82F0-94F71689E745}"/>
              </a:ext>
            </a:extLst>
          </p:cNvPr>
          <p:cNvSpPr txBox="1"/>
          <p:nvPr/>
        </p:nvSpPr>
        <p:spPr>
          <a:xfrm>
            <a:off x="357512" y="2780900"/>
            <a:ext cx="3926203" cy="3477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&lt;script&gt;</a:t>
            </a:r>
            <a:endParaRPr lang="en-US" altLang="ko-KR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name: </a:t>
            </a:r>
            <a:r>
              <a:rPr lang="en-US" altLang="ko-KR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"A-Test"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methods: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.$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axios</a:t>
            </a:r>
            <a:endParaRPr lang="en-US" altLang="ko-KR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.get(</a:t>
            </a:r>
            <a:r>
              <a:rPr lang="en-US" altLang="ko-KR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altLang="ko-KR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/test/a"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.then((res) </a:t>
            </a:r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console.log(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res.staus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console.log(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res.data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.catch(() </a:t>
            </a:r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console.log(</a:t>
            </a:r>
            <a:r>
              <a:rPr lang="en-US" altLang="ko-KR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"error"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.finally(() </a:t>
            </a:r>
            <a:r>
              <a:rPr lang="en-US" altLang="ko-KR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console.log(</a:t>
            </a:r>
            <a:r>
              <a:rPr lang="en-US" altLang="ko-KR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"final"</a:t>
            </a:r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});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&lt;/script&gt;</a:t>
            </a:r>
            <a:endParaRPr lang="en-US" altLang="ko-KR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BCE1329-08A7-C66B-A368-13266A69DD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CD2904-0BE7-8611-C538-32924EDD672F}"/>
              </a:ext>
            </a:extLst>
          </p:cNvPr>
          <p:cNvSpPr txBox="1"/>
          <p:nvPr/>
        </p:nvSpPr>
        <p:spPr>
          <a:xfrm>
            <a:off x="46670" y="82245"/>
            <a:ext cx="80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http://23.26.17.22:80/</a:t>
            </a:r>
            <a:r>
              <a:rPr lang="en-US" altLang="ko-KR" dirty="0"/>
              <a:t>api/test/a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</p:spTree>
    <p:extLst>
      <p:ext uri="{BB962C8B-B14F-4D97-AF65-F5344CB8AC3E}">
        <p14:creationId xmlns:p14="http://schemas.microsoft.com/office/powerpoint/2010/main" val="974742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D2D71B-DB88-46DB-BF6E-AA180DB62044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721B53-F2ED-43B2-8EB9-6DC9AC02C07D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22574C-A0CD-4DC1-9C3B-F40BA4822061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D5AB8F14-E367-4D52-BA94-3154EE9F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23A20-E2C6-4E31-8A10-0016CFB0356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C5F36-8C1B-436A-9EEC-85C1E3BBF254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3660779-630D-48B9-BEF5-DE3132BA1C34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E2805-043E-4A18-BCF5-B3A349B558FB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3A795A-A763-4E11-AC6A-97B5383CF0BF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5A030E-1304-4B12-BC6D-6C91940BDFE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C0DDBE-71AD-4366-A15D-3A38C3FDA6AF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88E5A-AA76-4563-8E3B-D244292B18E4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E0CD67-907F-468C-9BE8-3B6D0E8DCD2E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8B23E7-4439-4D07-B428-D7F24680ACAB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05607-017D-4D01-BE99-2C150E43C31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C2CC57-31D3-4B22-8627-D968458CC5F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3027E1-8266-4776-83C4-ECBAF485F1CB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88295A-9B3F-4AF1-80F5-30A1F2EDEA8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CC266CC-3E44-48FA-A017-23C1DFE81466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EB70B4-30ED-409E-B0D4-391A797FE812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0AEFAA6-890A-4504-8960-9AB61C31F859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58009B-6511-4E8C-9A62-4DCDF780450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ED58F7C1-8D50-47ED-B237-F6FFFEADC19F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6D17A-804E-4FC1-9C73-76B4FCA662B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E19A0C-615B-4863-8058-99BA851F5DC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3723A2-EA40-4347-A41A-235E841660B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A31376-D620-45EF-94E1-536195BBBD4E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17DECE-4140-4EBB-94C4-AFD35E19566C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9046C0-6F2A-4FF1-B231-AB924B438702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104915-07D4-42C8-8B04-071A8397D12F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FFDB7-9C2F-47E8-9D01-32F59692D535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618D9-CD24-4E79-AE49-583406FC2150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87D3-510A-4C21-B944-410ED9780757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2A933-9442-2D1C-4B33-69379532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1AF2ABB-B802-1BDA-CB17-C1AE3A19F3C0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26EB5-65F7-ACBC-5B32-9EE9770D535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E765-496F-A923-52F3-8006F39BE02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998D52A4-BBAC-670D-37C6-B7E51FFBD7E6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81A0E5-F788-D70C-B1BF-E9B3F0161ABF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B6ACA8-4E34-97DB-0A21-594281B36B88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0D303F-6AA5-A427-653A-C85C06B88E4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D3771B-D738-5D40-C602-D911BA7B588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92B110-B511-8985-AB52-F237909D03E9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FE6538-3FDB-F95D-20C8-F1EEC9F473B7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DFF05-B5A1-6FA5-2BF1-2C1D95B3F4AD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0EB9C8-2A00-AB1C-209C-68099B488251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DC4EAAD-FCEC-06BF-AC18-4D98E803006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962EF9-F36F-9011-3A00-6F8CD4014738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91289F2B-40F2-3B05-5E54-FF501AD52B61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C92202-0FFE-B2C5-34C9-7D8AD926665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3C214B-F481-3867-77A6-F4C851EB8407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45A62-3F7F-6F58-6E1D-C225D8591136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256811-8021-C46D-B94E-90C5117D306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DAE902-390E-069C-BC9A-0F1C03332AB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47ED05-0B33-9762-BAE7-F9ACD94F1C7F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11C03FE-F400-9A8C-45F7-E7E1E2245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75C412-25FA-275E-6F4A-DCC9E2A6C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724B90F-5CDD-24CB-D272-6F00825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D352D33-584E-4FD3-E1D7-4D3E19BC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9A3CFE5-A327-1308-5586-90141E713BBD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C96CE2-F702-794B-2063-F1099741258A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BCE1329-08A7-C66B-A368-13266A69DD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CD2904-0BE7-8611-C538-32924EDD672F}"/>
              </a:ext>
            </a:extLst>
          </p:cNvPr>
          <p:cNvSpPr txBox="1"/>
          <p:nvPr/>
        </p:nvSpPr>
        <p:spPr>
          <a:xfrm>
            <a:off x="46670" y="82245"/>
            <a:ext cx="80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http://23.26.17.22:80/</a:t>
            </a:r>
            <a:r>
              <a:rPr lang="en-US" altLang="ko-KR" dirty="0"/>
              <a:t>api/test/a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0F00FF8E-437C-B587-7220-19CE37D999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7" y="3785650"/>
            <a:ext cx="774357" cy="774357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1CD2F71B-CC62-9754-3E0E-AC71F67C3F93}"/>
              </a:ext>
            </a:extLst>
          </p:cNvPr>
          <p:cNvGrpSpPr/>
          <p:nvPr/>
        </p:nvGrpSpPr>
        <p:grpSpPr>
          <a:xfrm>
            <a:off x="3610589" y="2988861"/>
            <a:ext cx="467190" cy="623394"/>
            <a:chOff x="4266470" y="2566494"/>
            <a:chExt cx="710976" cy="948690"/>
          </a:xfrm>
        </p:grpSpPr>
        <p:sp>
          <p:nvSpPr>
            <p:cNvPr id="80" name="한쪽 모서리가 잘린 사각형 34">
              <a:extLst>
                <a:ext uri="{FF2B5EF4-FFF2-40B4-BE49-F238E27FC236}">
                  <a16:creationId xmlns:a16="http://schemas.microsoft.com/office/drawing/2014/main" id="{39A88F4E-E969-4895-ED53-95ECE5196CDD}"/>
                </a:ext>
              </a:extLst>
            </p:cNvPr>
            <p:cNvSpPr/>
            <p:nvPr/>
          </p:nvSpPr>
          <p:spPr>
            <a:xfrm flipH="1">
              <a:off x="4266470" y="2566494"/>
              <a:ext cx="710976" cy="94869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rgbClr val="6D6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CB0749A-0579-A03A-9331-623017C4D985}"/>
                </a:ext>
              </a:extLst>
            </p:cNvPr>
            <p:cNvCxnSpPr/>
            <p:nvPr/>
          </p:nvCxnSpPr>
          <p:spPr>
            <a:xfrm>
              <a:off x="4405313" y="2750344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9C4313A-68FC-76DF-F966-28B269E4C59F}"/>
                </a:ext>
              </a:extLst>
            </p:cNvPr>
            <p:cNvCxnSpPr/>
            <p:nvPr/>
          </p:nvCxnSpPr>
          <p:spPr>
            <a:xfrm>
              <a:off x="4405313" y="2840832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CCDB7C-F67A-2011-03A9-46F98925DA93}"/>
                </a:ext>
              </a:extLst>
            </p:cNvPr>
            <p:cNvCxnSpPr/>
            <p:nvPr/>
          </p:nvCxnSpPr>
          <p:spPr>
            <a:xfrm>
              <a:off x="4405313" y="2926557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3851D96-6280-D9C2-EA2B-6C68D786F6F5}"/>
              </a:ext>
            </a:extLst>
          </p:cNvPr>
          <p:cNvSpPr txBox="1"/>
          <p:nvPr/>
        </p:nvSpPr>
        <p:spPr>
          <a:xfrm>
            <a:off x="4223331" y="2802673"/>
            <a:ext cx="1931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server.conf</a:t>
            </a:r>
            <a:r>
              <a:rPr lang="ko-KR" altLang="en-US" sz="1200" dirty="0"/>
              <a:t> 설정 파일</a:t>
            </a:r>
            <a:endParaRPr lang="en-US" altLang="ko-KR" sz="1200" dirty="0"/>
          </a:p>
          <a:p>
            <a:r>
              <a:rPr lang="en-US" altLang="ko-KR" sz="800" dirty="0"/>
              <a:t>location 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api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/>
              <a:t> 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X-Real-IP $remote;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X-Forwarded-For;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proxy_pass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http://23.56.17.23:8080</a:t>
            </a:r>
            <a:r>
              <a:rPr lang="en-US" altLang="ko-KR" sz="800" dirty="0"/>
              <a:t>/;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proxy_redirect</a:t>
            </a:r>
            <a:r>
              <a:rPr lang="en-US" altLang="ko-KR" sz="800" dirty="0"/>
              <a:t> off;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01BE700-4210-9214-8D28-0634771FD08F}"/>
              </a:ext>
            </a:extLst>
          </p:cNvPr>
          <p:cNvGrpSpPr/>
          <p:nvPr/>
        </p:nvGrpSpPr>
        <p:grpSpPr>
          <a:xfrm>
            <a:off x="432400" y="2845365"/>
            <a:ext cx="2358935" cy="1967985"/>
            <a:chOff x="539494" y="2856953"/>
            <a:chExt cx="2358935" cy="1967985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9382D68-29ED-9778-C531-7C26A36281CB}"/>
                </a:ext>
              </a:extLst>
            </p:cNvPr>
            <p:cNvGrpSpPr/>
            <p:nvPr/>
          </p:nvGrpSpPr>
          <p:grpSpPr>
            <a:xfrm>
              <a:off x="539494" y="2856953"/>
              <a:ext cx="2358935" cy="1967985"/>
              <a:chOff x="501394" y="2714078"/>
              <a:chExt cx="2358935" cy="1967985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67D41BFF-7751-7D94-04C0-92898476D460}"/>
                  </a:ext>
                </a:extLst>
              </p:cNvPr>
              <p:cNvSpPr/>
              <p:nvPr/>
            </p:nvSpPr>
            <p:spPr>
              <a:xfrm>
                <a:off x="501394" y="2836421"/>
                <a:ext cx="2358935" cy="1845642"/>
              </a:xfrm>
              <a:prstGeom prst="roundRect">
                <a:avLst>
                  <a:gd name="adj" fmla="val 9083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0C09D91-5C8C-4357-ED6B-8A3906F702B4}"/>
                  </a:ext>
                </a:extLst>
              </p:cNvPr>
              <p:cNvSpPr/>
              <p:nvPr/>
            </p:nvSpPr>
            <p:spPr>
              <a:xfrm>
                <a:off x="1003665" y="2714078"/>
                <a:ext cx="1306168" cy="318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HTTP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요청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72DBC33-35DD-1C65-1687-7CF6C1417E84}"/>
                </a:ext>
              </a:extLst>
            </p:cNvPr>
            <p:cNvSpPr txBox="1"/>
            <p:nvPr/>
          </p:nvSpPr>
          <p:spPr>
            <a:xfrm>
              <a:off x="577274" y="3169216"/>
              <a:ext cx="1922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GET /</a:t>
              </a:r>
              <a:r>
                <a:rPr lang="en-US" altLang="ko-KR" sz="1200" dirty="0" err="1"/>
                <a:t>api</a:t>
              </a:r>
              <a:r>
                <a:rPr lang="en-US" altLang="ko-KR" sz="1200" dirty="0"/>
                <a:t>/test/a HTTP/1.1</a:t>
              </a:r>
            </a:p>
            <a:p>
              <a:r>
                <a:rPr lang="en-US" altLang="ko-KR" sz="1200" dirty="0"/>
                <a:t>Content-Type: text/html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699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D2D71B-DB88-46DB-BF6E-AA180DB62044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721B53-F2ED-43B2-8EB9-6DC9AC02C07D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22574C-A0CD-4DC1-9C3B-F40BA4822061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D5AB8F14-E367-4D52-BA94-3154EE9F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23A20-E2C6-4E31-8A10-0016CFB0356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C5F36-8C1B-436A-9EEC-85C1E3BBF254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3660779-630D-48B9-BEF5-DE3132BA1C34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E2805-043E-4A18-BCF5-B3A349B558FB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3A795A-A763-4E11-AC6A-97B5383CF0BF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5A030E-1304-4B12-BC6D-6C91940BDFE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C0DDBE-71AD-4366-A15D-3A38C3FDA6AF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88E5A-AA76-4563-8E3B-D244292B18E4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E0CD67-907F-468C-9BE8-3B6D0E8DCD2E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8B23E7-4439-4D07-B428-D7F24680ACAB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05607-017D-4D01-BE99-2C150E43C31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C2CC57-31D3-4B22-8627-D968458CC5F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3027E1-8266-4776-83C4-ECBAF485F1CB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88295A-9B3F-4AF1-80F5-30A1F2EDEA8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CC266CC-3E44-48FA-A017-23C1DFE81466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EB70B4-30ED-409E-B0D4-391A797FE812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0AEFAA6-890A-4504-8960-9AB61C31F859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58009B-6511-4E8C-9A62-4DCDF780450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ED58F7C1-8D50-47ED-B237-F6FFFEADC19F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6D17A-804E-4FC1-9C73-76B4FCA662B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E19A0C-615B-4863-8058-99BA851F5DC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3723A2-EA40-4347-A41A-235E841660B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A31376-D620-45EF-94E1-536195BBBD4E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17DECE-4140-4EBB-94C4-AFD35E19566C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9046C0-6F2A-4FF1-B231-AB924B438702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104915-07D4-42C8-8B04-071A8397D12F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FFDB7-9C2F-47E8-9D01-32F59692D535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618D9-CD24-4E79-AE49-583406FC2150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87D3-510A-4C21-B944-410ED9780757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2A933-9442-2D1C-4B33-69379532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1AF2ABB-B802-1BDA-CB17-C1AE3A19F3C0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26EB5-65F7-ACBC-5B32-9EE9770D535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E765-496F-A923-52F3-8006F39BE02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998D52A4-BBAC-670D-37C6-B7E51FFBD7E6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81A0E5-F788-D70C-B1BF-E9B3F0161ABF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B6ACA8-4E34-97DB-0A21-594281B36B88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0D303F-6AA5-A427-653A-C85C06B88E4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D3771B-D738-5D40-C602-D911BA7B588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92B110-B511-8985-AB52-F237909D03E9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FE6538-3FDB-F95D-20C8-F1EEC9F473B7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DFF05-B5A1-6FA5-2BF1-2C1D95B3F4AD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0EB9C8-2A00-AB1C-209C-68099B488251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DC4EAAD-FCEC-06BF-AC18-4D98E803006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962EF9-F36F-9011-3A00-6F8CD4014738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91289F2B-40F2-3B05-5E54-FF501AD52B61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C92202-0FFE-B2C5-34C9-7D8AD926665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3C214B-F481-3867-77A6-F4C851EB8407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45A62-3F7F-6F58-6E1D-C225D8591136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256811-8021-C46D-B94E-90C5117D306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DAE902-390E-069C-BC9A-0F1C03332AB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47ED05-0B33-9762-BAE7-F9ACD94F1C7F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11C03FE-F400-9A8C-45F7-E7E1E2245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6A575E2-40A5-1820-2D53-BF63BF1A4F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7" y="3785650"/>
            <a:ext cx="774357" cy="774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75C412-25FA-275E-6F4A-DCC9E2A6C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724B90F-5CDD-24CB-D272-6F00825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D352D33-584E-4FD3-E1D7-4D3E19BC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CA776455-4711-2656-3C7D-CF0137EF1C3B}"/>
              </a:ext>
            </a:extLst>
          </p:cNvPr>
          <p:cNvGrpSpPr/>
          <p:nvPr/>
        </p:nvGrpSpPr>
        <p:grpSpPr>
          <a:xfrm>
            <a:off x="3594686" y="5383570"/>
            <a:ext cx="2358935" cy="1967985"/>
            <a:chOff x="539494" y="2856953"/>
            <a:chExt cx="2358935" cy="196798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668FBF1-B082-7D6F-7CD1-64C2EA7A577E}"/>
                </a:ext>
              </a:extLst>
            </p:cNvPr>
            <p:cNvGrpSpPr/>
            <p:nvPr/>
          </p:nvGrpSpPr>
          <p:grpSpPr>
            <a:xfrm>
              <a:off x="539494" y="2856953"/>
              <a:ext cx="2358935" cy="1967985"/>
              <a:chOff x="501394" y="2714078"/>
              <a:chExt cx="2358935" cy="1967985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0C04B04C-F14D-F3E5-DFF8-F1C7187EF9BE}"/>
                  </a:ext>
                </a:extLst>
              </p:cNvPr>
              <p:cNvSpPr/>
              <p:nvPr/>
            </p:nvSpPr>
            <p:spPr>
              <a:xfrm>
                <a:off x="501394" y="2836421"/>
                <a:ext cx="2358935" cy="1845642"/>
              </a:xfrm>
              <a:prstGeom prst="roundRect">
                <a:avLst>
                  <a:gd name="adj" fmla="val 9083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E645293-5563-9A54-DC01-0872FD29D3A4}"/>
                  </a:ext>
                </a:extLst>
              </p:cNvPr>
              <p:cNvSpPr/>
              <p:nvPr/>
            </p:nvSpPr>
            <p:spPr>
              <a:xfrm>
                <a:off x="1003665" y="2714078"/>
                <a:ext cx="1306168" cy="318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HTTP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요청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3DE115-8E1B-7DB7-48C5-937418BE6652}"/>
                </a:ext>
              </a:extLst>
            </p:cNvPr>
            <p:cNvSpPr txBox="1"/>
            <p:nvPr/>
          </p:nvSpPr>
          <p:spPr>
            <a:xfrm>
              <a:off x="577274" y="3169216"/>
              <a:ext cx="1840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GET /test/a HTTP/1.1</a:t>
              </a:r>
            </a:p>
            <a:p>
              <a:r>
                <a:rPr lang="en-US" altLang="ko-KR" sz="1200" dirty="0"/>
                <a:t>Content-Type: text/html</a:t>
              </a:r>
              <a:endParaRPr lang="ko-KR" altLang="en-US" sz="1200" dirty="0"/>
            </a:p>
          </p:txBody>
        </p:sp>
      </p:grp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B062D6-5475-A259-FB99-7ACF00F981D9}"/>
              </a:ext>
            </a:extLst>
          </p:cNvPr>
          <p:cNvCxnSpPr>
            <a:cxnSpLocks/>
            <a:stCxn id="6" idx="0"/>
            <a:endCxn id="65" idx="0"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4E2A2A-2ADE-4ABA-7A50-BCE7036FF818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http://23.26.17.22:8080/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A3CFE5-A327-1308-5586-90141E713BBD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C96CE2-F702-794B-2063-F1099741258A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F0F7EE-05EE-E5DF-91F7-1D5C69BC2A41}"/>
              </a:ext>
            </a:extLst>
          </p:cNvPr>
          <p:cNvSpPr txBox="1"/>
          <p:nvPr/>
        </p:nvSpPr>
        <p:spPr>
          <a:xfrm>
            <a:off x="3864130" y="4539786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로 시작하는 주소면</a:t>
            </a:r>
            <a:endParaRPr lang="en-US" altLang="ko-KR" sz="1200" dirty="0"/>
          </a:p>
          <a:p>
            <a:r>
              <a:rPr lang="en-US" altLang="ko-KR" sz="1200" dirty="0"/>
              <a:t>23.56.17.23:8080 </a:t>
            </a:r>
            <a:r>
              <a:rPr lang="ko-KR" altLang="en-US" sz="1200" dirty="0"/>
              <a:t>한테 </a:t>
            </a:r>
            <a:endParaRPr lang="en-US" altLang="ko-KR" sz="1200" dirty="0"/>
          </a:p>
          <a:p>
            <a:r>
              <a:rPr lang="ko-KR" altLang="en-US" sz="1200" dirty="0"/>
              <a:t>처리해달라고 해야지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75EAE83-253A-F404-BB1B-CAD88A303374}"/>
              </a:ext>
            </a:extLst>
          </p:cNvPr>
          <p:cNvGrpSpPr/>
          <p:nvPr/>
        </p:nvGrpSpPr>
        <p:grpSpPr>
          <a:xfrm>
            <a:off x="3610589" y="2988861"/>
            <a:ext cx="467190" cy="623394"/>
            <a:chOff x="4266470" y="2566494"/>
            <a:chExt cx="710976" cy="948690"/>
          </a:xfrm>
        </p:grpSpPr>
        <p:sp>
          <p:nvSpPr>
            <p:cNvPr id="82" name="한쪽 모서리가 잘린 사각형 34">
              <a:extLst>
                <a:ext uri="{FF2B5EF4-FFF2-40B4-BE49-F238E27FC236}">
                  <a16:creationId xmlns:a16="http://schemas.microsoft.com/office/drawing/2014/main" id="{72C778CE-542F-746A-9EB0-57B3994E8F58}"/>
                </a:ext>
              </a:extLst>
            </p:cNvPr>
            <p:cNvSpPr/>
            <p:nvPr/>
          </p:nvSpPr>
          <p:spPr>
            <a:xfrm flipH="1">
              <a:off x="4266470" y="2566494"/>
              <a:ext cx="710976" cy="94869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rgbClr val="6D6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9E850AF-7E69-F63F-489E-6DA906A0697C}"/>
                </a:ext>
              </a:extLst>
            </p:cNvPr>
            <p:cNvCxnSpPr/>
            <p:nvPr/>
          </p:nvCxnSpPr>
          <p:spPr>
            <a:xfrm>
              <a:off x="4405313" y="2750344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7334AE5-83C8-C47B-8121-C58EB7BD6D10}"/>
                </a:ext>
              </a:extLst>
            </p:cNvPr>
            <p:cNvCxnSpPr/>
            <p:nvPr/>
          </p:nvCxnSpPr>
          <p:spPr>
            <a:xfrm>
              <a:off x="4405313" y="2840832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300EC6C-6E3D-0649-ECB2-991B519A8CDC}"/>
                </a:ext>
              </a:extLst>
            </p:cNvPr>
            <p:cNvCxnSpPr/>
            <p:nvPr/>
          </p:nvCxnSpPr>
          <p:spPr>
            <a:xfrm>
              <a:off x="4405313" y="2926557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002DD25-040E-C5FB-6A86-B62BDFF7FE01}"/>
              </a:ext>
            </a:extLst>
          </p:cNvPr>
          <p:cNvSpPr txBox="1"/>
          <p:nvPr/>
        </p:nvSpPr>
        <p:spPr>
          <a:xfrm>
            <a:off x="4223331" y="2802673"/>
            <a:ext cx="1931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server.conf</a:t>
            </a:r>
            <a:r>
              <a:rPr lang="ko-KR" altLang="en-US" sz="1200" dirty="0"/>
              <a:t> 설정 파일</a:t>
            </a:r>
            <a:endParaRPr lang="en-US" altLang="ko-KR" sz="1200" dirty="0"/>
          </a:p>
          <a:p>
            <a:r>
              <a:rPr lang="en-US" altLang="ko-KR" sz="800" dirty="0"/>
              <a:t>location 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api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/>
              <a:t> 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X-Real-IP $remote;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X-Forwarded-For;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proxy_pass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http://23.56.17.23:8080</a:t>
            </a:r>
            <a:r>
              <a:rPr lang="en-US" altLang="ko-KR" sz="800" dirty="0"/>
              <a:t>/;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proxy_redirect</a:t>
            </a:r>
            <a:r>
              <a:rPr lang="en-US" altLang="ko-KR" sz="800" dirty="0"/>
              <a:t> off;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4629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현실 세계 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컴퓨터 세계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33237A8-641D-438E-A7D3-5FC2A321FD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9092" t="25630" r="38085" b="33346"/>
          <a:stretch/>
        </p:blipFill>
        <p:spPr>
          <a:xfrm>
            <a:off x="3944683" y="2022276"/>
            <a:ext cx="1563329" cy="2813447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591463B-C3BE-4A78-B464-BF6B30AA8895}"/>
              </a:ext>
            </a:extLst>
          </p:cNvPr>
          <p:cNvSpPr/>
          <p:nvPr/>
        </p:nvSpPr>
        <p:spPr>
          <a:xfrm>
            <a:off x="6275465" y="3175000"/>
            <a:ext cx="3007896" cy="738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전자제품, 전자 공학, 전자 부품, 회로 구성요소이(가) 표시된 사진&#10;&#10;자동 생성된 설명">
            <a:extLst>
              <a:ext uri="{FF2B5EF4-FFF2-40B4-BE49-F238E27FC236}">
                <a16:creationId xmlns:a16="http://schemas.microsoft.com/office/drawing/2014/main" id="{697B087C-C822-EDA8-918E-506981E5F1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75"/>
          <a:stretch/>
        </p:blipFill>
        <p:spPr>
          <a:xfrm>
            <a:off x="9283361" y="2273575"/>
            <a:ext cx="2516588" cy="20088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E4432E-3F3F-3B8F-23B0-053A4668E34E}"/>
              </a:ext>
            </a:extLst>
          </p:cNvPr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객체 지향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지향이란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544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D2D71B-DB88-46DB-BF6E-AA180DB62044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721B53-F2ED-43B2-8EB9-6DC9AC02C07D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22574C-A0CD-4DC1-9C3B-F40BA4822061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D5AB8F14-E367-4D52-BA94-3154EE9F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23A20-E2C6-4E31-8A10-0016CFB0356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C5F36-8C1B-436A-9EEC-85C1E3BBF254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3660779-630D-48B9-BEF5-DE3132BA1C34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E2805-043E-4A18-BCF5-B3A349B558FB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3A795A-A763-4E11-AC6A-97B5383CF0BF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5A030E-1304-4B12-BC6D-6C91940BDFE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C0DDBE-71AD-4366-A15D-3A38C3FDA6AF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88E5A-AA76-4563-8E3B-D244292B18E4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4E0CD67-907F-468C-9BE8-3B6D0E8DCD2E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8B23E7-4439-4D07-B428-D7F24680ACAB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3E05607-017D-4D01-BE99-2C150E43C31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C2CC57-31D3-4B22-8627-D968458CC5F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3027E1-8266-4776-83C4-ECBAF485F1CB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88295A-9B3F-4AF1-80F5-30A1F2EDEA8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CC266CC-3E44-48FA-A017-23C1DFE81466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EB70B4-30ED-409E-B0D4-391A797FE812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0AEFAA6-890A-4504-8960-9AB61C31F859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58009B-6511-4E8C-9A62-4DCDF780450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ED58F7C1-8D50-47ED-B237-F6FFFEADC19F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6D17A-804E-4FC1-9C73-76B4FCA662B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E19A0C-615B-4863-8058-99BA851F5DC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3723A2-EA40-4347-A41A-235E841660B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A31376-D620-45EF-94E1-536195BBBD4E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17DECE-4140-4EBB-94C4-AFD35E19566C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9046C0-6F2A-4FF1-B231-AB924B438702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104915-07D4-42C8-8B04-071A8397D12F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FFDB7-9C2F-47E8-9D01-32F59692D535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618D9-CD24-4E79-AE49-583406FC2150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87D3-510A-4C21-B944-410ED9780757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2A933-9442-2D1C-4B33-69379532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1AF2ABB-B802-1BDA-CB17-C1AE3A19F3C0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C26EB5-65F7-ACBC-5B32-9EE9770D535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E765-496F-A923-52F3-8006F39BE02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998D52A4-BBAC-670D-37C6-B7E51FFBD7E6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81A0E5-F788-D70C-B1BF-E9B3F0161ABF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B6ACA8-4E34-97DB-0A21-594281B36B88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0D303F-6AA5-A427-653A-C85C06B88E4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D3771B-D738-5D40-C602-D911BA7B588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92B110-B511-8985-AB52-F237909D03E9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FE6538-3FDB-F95D-20C8-F1EEC9F473B7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DFF05-B5A1-6FA5-2BF1-2C1D95B3F4AD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0EB9C8-2A00-AB1C-209C-68099B488251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DC4EAAD-FCEC-06BF-AC18-4D98E803006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962EF9-F36F-9011-3A00-6F8CD4014738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91289F2B-40F2-3B05-5E54-FF501AD52B61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C92202-0FFE-B2C5-34C9-7D8AD926665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3C214B-F481-3867-77A6-F4C851EB8407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45A62-3F7F-6F58-6E1D-C225D8591136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256811-8021-C46D-B94E-90C5117D306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DAE902-390E-069C-BC9A-0F1C03332AB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747ED05-0B33-9762-BAE7-F9ACD94F1C7F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11C03FE-F400-9A8C-45F7-E7E1E2245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6A575E2-40A5-1820-2D53-BF63BF1A4F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7" y="3785650"/>
            <a:ext cx="774357" cy="774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975C412-25FA-275E-6F4A-DCC9E2A6C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724B90F-5CDD-24CB-D272-6F00825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D352D33-584E-4FD3-E1D7-4D3E19BC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B062D6-5475-A259-FB99-7ACF00F981D9}"/>
              </a:ext>
            </a:extLst>
          </p:cNvPr>
          <p:cNvCxnSpPr>
            <a:cxnSpLocks/>
            <a:stCxn id="6" idx="0"/>
            <a:endCxn id="65" idx="0"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4E2A2A-2ADE-4ABA-7A50-BCE7036FF818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http://23.26.17.22:8080/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A3CFE5-A327-1308-5586-90141E713BBD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C96CE2-F702-794B-2063-F1099741258A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F0F7EE-05EE-E5DF-91F7-1D5C69BC2A41}"/>
              </a:ext>
            </a:extLst>
          </p:cNvPr>
          <p:cNvSpPr txBox="1"/>
          <p:nvPr/>
        </p:nvSpPr>
        <p:spPr>
          <a:xfrm>
            <a:off x="3864130" y="4539786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로 시작하는 주소면</a:t>
            </a:r>
            <a:endParaRPr lang="en-US" altLang="ko-KR" sz="1200" dirty="0"/>
          </a:p>
          <a:p>
            <a:r>
              <a:rPr lang="en-US" altLang="ko-KR" sz="1200" dirty="0"/>
              <a:t>23.56.17.23:8080 </a:t>
            </a:r>
            <a:r>
              <a:rPr lang="ko-KR" altLang="en-US" sz="1200" dirty="0"/>
              <a:t>한테 </a:t>
            </a:r>
            <a:endParaRPr lang="en-US" altLang="ko-KR" sz="1200" dirty="0"/>
          </a:p>
          <a:p>
            <a:r>
              <a:rPr lang="ko-KR" altLang="en-US" sz="1200" dirty="0"/>
              <a:t>처리해달라고 해야지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75EAE83-253A-F404-BB1B-CAD88A303374}"/>
              </a:ext>
            </a:extLst>
          </p:cNvPr>
          <p:cNvGrpSpPr/>
          <p:nvPr/>
        </p:nvGrpSpPr>
        <p:grpSpPr>
          <a:xfrm>
            <a:off x="3610589" y="2988861"/>
            <a:ext cx="467190" cy="623394"/>
            <a:chOff x="4266470" y="2566494"/>
            <a:chExt cx="710976" cy="948690"/>
          </a:xfrm>
        </p:grpSpPr>
        <p:sp>
          <p:nvSpPr>
            <p:cNvPr id="82" name="한쪽 모서리가 잘린 사각형 34">
              <a:extLst>
                <a:ext uri="{FF2B5EF4-FFF2-40B4-BE49-F238E27FC236}">
                  <a16:creationId xmlns:a16="http://schemas.microsoft.com/office/drawing/2014/main" id="{72C778CE-542F-746A-9EB0-57B3994E8F58}"/>
                </a:ext>
              </a:extLst>
            </p:cNvPr>
            <p:cNvSpPr/>
            <p:nvPr/>
          </p:nvSpPr>
          <p:spPr>
            <a:xfrm flipH="1">
              <a:off x="4266470" y="2566494"/>
              <a:ext cx="710976" cy="94869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rgbClr val="6D6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9E850AF-7E69-F63F-489E-6DA906A0697C}"/>
                </a:ext>
              </a:extLst>
            </p:cNvPr>
            <p:cNvCxnSpPr/>
            <p:nvPr/>
          </p:nvCxnSpPr>
          <p:spPr>
            <a:xfrm>
              <a:off x="4405313" y="2750344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7334AE5-83C8-C47B-8121-C58EB7BD6D10}"/>
                </a:ext>
              </a:extLst>
            </p:cNvPr>
            <p:cNvCxnSpPr/>
            <p:nvPr/>
          </p:nvCxnSpPr>
          <p:spPr>
            <a:xfrm>
              <a:off x="4405313" y="2840832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300EC6C-6E3D-0649-ECB2-991B519A8CDC}"/>
                </a:ext>
              </a:extLst>
            </p:cNvPr>
            <p:cNvCxnSpPr/>
            <p:nvPr/>
          </p:nvCxnSpPr>
          <p:spPr>
            <a:xfrm>
              <a:off x="4405313" y="2926557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002DD25-040E-C5FB-6A86-B62BDFF7FE01}"/>
              </a:ext>
            </a:extLst>
          </p:cNvPr>
          <p:cNvSpPr txBox="1"/>
          <p:nvPr/>
        </p:nvSpPr>
        <p:spPr>
          <a:xfrm>
            <a:off x="4223331" y="2802673"/>
            <a:ext cx="1931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server.conf</a:t>
            </a:r>
            <a:r>
              <a:rPr lang="ko-KR" altLang="en-US" sz="1200" dirty="0"/>
              <a:t> 설정 파일</a:t>
            </a:r>
            <a:endParaRPr lang="en-US" altLang="ko-KR" sz="1200" dirty="0"/>
          </a:p>
          <a:p>
            <a:r>
              <a:rPr lang="en-US" altLang="ko-KR" sz="800" dirty="0"/>
              <a:t>location 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api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/>
              <a:t> 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X-Real-IP $remote;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X-Forwarded-For;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proxy_pass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http://23.56.17.23:8080</a:t>
            </a:r>
            <a:r>
              <a:rPr lang="en-US" altLang="ko-KR" sz="800" dirty="0"/>
              <a:t>/;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proxy_redirect</a:t>
            </a:r>
            <a:r>
              <a:rPr lang="en-US" altLang="ko-KR" sz="800" dirty="0"/>
              <a:t> off;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17C114-43B3-BF3F-9CA3-E9CF17A7F1E0}"/>
              </a:ext>
            </a:extLst>
          </p:cNvPr>
          <p:cNvCxnSpPr>
            <a:cxnSpLocks/>
            <a:stCxn id="65" idx="3"/>
            <a:endCxn id="5" idx="0"/>
          </p:cNvCxnSpPr>
          <p:nvPr/>
        </p:nvCxnSpPr>
        <p:spPr>
          <a:xfrm flipV="1">
            <a:off x="4715729" y="1978149"/>
            <a:ext cx="2378786" cy="463025"/>
          </a:xfrm>
          <a:prstGeom prst="bentConnector4">
            <a:avLst>
              <a:gd name="adj1" fmla="val 57168"/>
              <a:gd name="adj2" fmla="val 4012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9A77317-E6C9-F6C9-E4EE-9201EF215F1A}"/>
              </a:ext>
            </a:extLst>
          </p:cNvPr>
          <p:cNvGrpSpPr/>
          <p:nvPr/>
        </p:nvGrpSpPr>
        <p:grpSpPr>
          <a:xfrm>
            <a:off x="3594686" y="5383570"/>
            <a:ext cx="2358935" cy="1967985"/>
            <a:chOff x="539494" y="2856953"/>
            <a:chExt cx="2358935" cy="196798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BECA6D-66CC-A9F5-7BD0-C3280AD34005}"/>
                </a:ext>
              </a:extLst>
            </p:cNvPr>
            <p:cNvGrpSpPr/>
            <p:nvPr/>
          </p:nvGrpSpPr>
          <p:grpSpPr>
            <a:xfrm>
              <a:off x="539494" y="2856953"/>
              <a:ext cx="2358935" cy="1967985"/>
              <a:chOff x="501394" y="2714078"/>
              <a:chExt cx="2358935" cy="1967985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9A213A06-25FC-DFDB-0D39-5D9B3F2F42FF}"/>
                  </a:ext>
                </a:extLst>
              </p:cNvPr>
              <p:cNvSpPr/>
              <p:nvPr/>
            </p:nvSpPr>
            <p:spPr>
              <a:xfrm>
                <a:off x="501394" y="2836421"/>
                <a:ext cx="2358935" cy="1845642"/>
              </a:xfrm>
              <a:prstGeom prst="roundRect">
                <a:avLst>
                  <a:gd name="adj" fmla="val 9083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C868851-D1E3-15F1-9146-804C99A561E9}"/>
                  </a:ext>
                </a:extLst>
              </p:cNvPr>
              <p:cNvSpPr/>
              <p:nvPr/>
            </p:nvSpPr>
            <p:spPr>
              <a:xfrm>
                <a:off x="1003665" y="2714078"/>
                <a:ext cx="1306168" cy="318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HTTP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요청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919D6C-0DE0-B694-BEEC-AAF54D5DABC9}"/>
                </a:ext>
              </a:extLst>
            </p:cNvPr>
            <p:cNvSpPr txBox="1"/>
            <p:nvPr/>
          </p:nvSpPr>
          <p:spPr>
            <a:xfrm>
              <a:off x="577274" y="3169216"/>
              <a:ext cx="1840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GET /test/a HTTP/1.1</a:t>
              </a:r>
            </a:p>
            <a:p>
              <a:r>
                <a:rPr lang="en-US" altLang="ko-KR" sz="1200" dirty="0"/>
                <a:t>Content-Type: text/html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986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6BDE1-D000-F6A5-A601-9E35382C5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16EB59C2-ECD5-C89D-3B19-BCBDE63A0B46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F0A5462-174F-F8CA-EC33-795A84AD065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029EB74-0EA6-432F-B7A5-7DDC79840427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462E6431-6655-331D-04ED-C69052E9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1FDD55-B458-ACFB-98B4-7CC40790EFE2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101B8-F8ED-4F61-93B7-D0778EC67EBA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72811883-492C-5561-544C-3D9AB6916B29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AA56C0A-AE63-5D9D-D8AC-07FC173820DA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DD639F0-6D19-B0CE-D669-4573C5081F03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E576BD0-99D8-BDCB-146D-BF278C02E411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6E9A7E5-7738-D863-D6C5-11CD3C3BD654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173A73-626C-527D-0F69-DC9C4DBC7C28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6915A2F-8B84-8B75-E6BA-5A19943C31FF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D14F3F-5916-A669-62AE-8754EBDF6FAA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3852281-7BF6-4824-100A-A2CFDB411066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808313F-3BA3-2A59-E5B0-E8610B2F56F7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B2E36E4-1A07-4D36-0F49-7EDCF1B2152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32BF7E9-60B2-5971-9AD1-04A1D73DACF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7EB85F-72C7-FFAC-4D91-4FB151E34E05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A6C0393-B7FE-37E4-A3A5-80C0C93E396B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D19DE14-D07C-3690-5C9D-BADB2F3329B0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8A1C8B-B666-8563-E324-E3FE25A1C3F9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C8F989D7-34D0-DBC8-BA77-8CA38DA4E63D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20DEC3-C825-911B-1BDA-FE9D063C07A6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7A3A77-187C-28F4-2862-D86EA65DA8D3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4D37CB4-33B9-6C8C-C680-1BFCFAFF1F1B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46C6E4C-A2D9-BC5D-2BD7-AB906E6EE937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F8B2C98-BFA3-BB76-A797-1C840BE4427E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5140CB0-8F5A-B345-2882-8B4E95668256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82E5C7-664B-16B0-E4D9-49FD304D75E8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218A5-A776-ED75-CFC1-A6A10338C7C6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77AD8F-341F-409F-7B3E-C72FA73FDD80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DAE55-9D33-41C5-8CCA-98809FD46058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EE9D5B-F70D-AA79-606E-75615256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06811FD-EE94-61EB-93B5-5F94D8C94A87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E5A70E6-B165-ECF7-B72D-533D0BCAEEA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394420-B2C0-F93F-B4CF-EAF8791E816E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B2C8BE63-C641-C7C1-80AB-F5A6B7E73FFD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154078-5D11-A9BC-4C9D-E12D7167F88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B4F36D-6C8D-584F-ED4D-EEE22F16BE00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F975C1-F3C0-8DCC-31DD-8F25602BDE2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13CE59-CEE7-B1CF-4E82-D01AA46BF15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749DFDD-F0A9-7EC1-C60C-A4FE9800F9E3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E5B1F36-93B3-EA61-2376-F820C0FD003F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478A0-62F1-3220-8626-BFC49DBFB990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776B71B-F1C4-16A3-F38A-164FBA88BCC3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2EF0D19-7B5D-6FBF-3FD5-C5D946E88E7E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91EFD59-4537-C746-B73C-2DC2748F1383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32D38747-4D0A-EB53-AEFB-42F8204952FC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8D7836E-451B-027B-8E89-82684557EEE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D6F27AB-2BAE-E8C6-C4D5-4221C795519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B72F4F-FD23-7351-4AFE-E3BFA434B1D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1EDCF42-469F-8F9E-DDF6-6456BC9AC288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56300A7-72D0-2793-001B-53A78868D362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975D554-27F7-D2E9-B6F2-855EFF28C52C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232F3FA-8F08-FA93-54F1-5B44DECE7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A204681-6E08-994D-52DA-CC1072F211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7" y="3785650"/>
            <a:ext cx="774357" cy="774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5C5C332-3E2B-B6EF-4EB1-FB97AEC7B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1BCE9EE-2F2A-C6F0-0C5B-8DBF4530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3AA16327-0625-9839-355F-0806D84E0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02C89B7-60CB-17A1-DB1C-80ECD051FB99}"/>
              </a:ext>
            </a:extLst>
          </p:cNvPr>
          <p:cNvCxnSpPr>
            <a:cxnSpLocks/>
            <a:stCxn id="6" idx="0"/>
            <a:endCxn id="65" idx="0"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847630D-8365-9676-C58A-BC5B309E489B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http://23.26.17.22:8080/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DA2C13-02C1-D970-7E63-431AF104B735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B832CE-9E1C-61BE-4673-35A7A512E27D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4D2442-B490-0332-11C6-4B4E759868CF}"/>
              </a:ext>
            </a:extLst>
          </p:cNvPr>
          <p:cNvSpPr txBox="1"/>
          <p:nvPr/>
        </p:nvSpPr>
        <p:spPr>
          <a:xfrm>
            <a:off x="3864130" y="4539786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로 시작하는 주소면</a:t>
            </a:r>
            <a:endParaRPr lang="en-US" altLang="ko-KR" sz="1200" dirty="0"/>
          </a:p>
          <a:p>
            <a:r>
              <a:rPr lang="en-US" altLang="ko-KR" sz="1200" dirty="0"/>
              <a:t>23.56.17.23:8080 </a:t>
            </a:r>
            <a:r>
              <a:rPr lang="ko-KR" altLang="en-US" sz="1200" dirty="0"/>
              <a:t>한테 </a:t>
            </a:r>
            <a:endParaRPr lang="en-US" altLang="ko-KR" sz="1200" dirty="0"/>
          </a:p>
          <a:p>
            <a:r>
              <a:rPr lang="ko-KR" altLang="en-US" sz="1200" dirty="0"/>
              <a:t>처리해달라고 해야지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7E674FA-C8F5-EEEF-C62D-23AEFA5CA637}"/>
              </a:ext>
            </a:extLst>
          </p:cNvPr>
          <p:cNvGrpSpPr/>
          <p:nvPr/>
        </p:nvGrpSpPr>
        <p:grpSpPr>
          <a:xfrm>
            <a:off x="3610589" y="2988861"/>
            <a:ext cx="467190" cy="623394"/>
            <a:chOff x="4266470" y="2566494"/>
            <a:chExt cx="710976" cy="948690"/>
          </a:xfrm>
        </p:grpSpPr>
        <p:sp>
          <p:nvSpPr>
            <p:cNvPr id="82" name="한쪽 모서리가 잘린 사각형 34">
              <a:extLst>
                <a:ext uri="{FF2B5EF4-FFF2-40B4-BE49-F238E27FC236}">
                  <a16:creationId xmlns:a16="http://schemas.microsoft.com/office/drawing/2014/main" id="{417EAFC6-B5FB-032F-A726-1308659455DA}"/>
                </a:ext>
              </a:extLst>
            </p:cNvPr>
            <p:cNvSpPr/>
            <p:nvPr/>
          </p:nvSpPr>
          <p:spPr>
            <a:xfrm flipH="1">
              <a:off x="4266470" y="2566494"/>
              <a:ext cx="710976" cy="94869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rgbClr val="6D6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174FDF7-2D58-9D5B-E60D-A338148CA052}"/>
                </a:ext>
              </a:extLst>
            </p:cNvPr>
            <p:cNvCxnSpPr/>
            <p:nvPr/>
          </p:nvCxnSpPr>
          <p:spPr>
            <a:xfrm>
              <a:off x="4405313" y="2750344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21A981C-4B41-EB05-C608-FE42D913ECB7}"/>
                </a:ext>
              </a:extLst>
            </p:cNvPr>
            <p:cNvCxnSpPr/>
            <p:nvPr/>
          </p:nvCxnSpPr>
          <p:spPr>
            <a:xfrm>
              <a:off x="4405313" y="2840832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829DBB7-098B-43F0-F1AA-7CC36BA8A553}"/>
                </a:ext>
              </a:extLst>
            </p:cNvPr>
            <p:cNvCxnSpPr/>
            <p:nvPr/>
          </p:nvCxnSpPr>
          <p:spPr>
            <a:xfrm>
              <a:off x="4405313" y="2926557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C9F4650-E627-9CFB-9E88-4D2B508004CB}"/>
              </a:ext>
            </a:extLst>
          </p:cNvPr>
          <p:cNvSpPr txBox="1"/>
          <p:nvPr/>
        </p:nvSpPr>
        <p:spPr>
          <a:xfrm>
            <a:off x="4223331" y="2802673"/>
            <a:ext cx="1931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server.conf</a:t>
            </a:r>
            <a:r>
              <a:rPr lang="ko-KR" altLang="en-US" sz="1200" dirty="0"/>
              <a:t> 설정 파일</a:t>
            </a:r>
            <a:endParaRPr lang="en-US" altLang="ko-KR" sz="1200" dirty="0"/>
          </a:p>
          <a:p>
            <a:r>
              <a:rPr lang="en-US" altLang="ko-KR" sz="800" dirty="0"/>
              <a:t>location 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api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/>
              <a:t> 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X-Real-IP $remote;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X-Forwarded-For;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proxy_pass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http://23.56.17.23:8080</a:t>
            </a:r>
            <a:r>
              <a:rPr lang="en-US" altLang="ko-KR" sz="800" dirty="0"/>
              <a:t>/;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proxy_redirect</a:t>
            </a:r>
            <a:r>
              <a:rPr lang="en-US" altLang="ko-KR" sz="800" dirty="0"/>
              <a:t> off;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4099E8E-2050-A15B-54BD-0FAE47AC557C}"/>
              </a:ext>
            </a:extLst>
          </p:cNvPr>
          <p:cNvCxnSpPr>
            <a:cxnSpLocks/>
            <a:stCxn id="65" idx="3"/>
            <a:endCxn id="5" idx="0"/>
          </p:cNvCxnSpPr>
          <p:nvPr/>
        </p:nvCxnSpPr>
        <p:spPr>
          <a:xfrm flipV="1">
            <a:off x="4715729" y="1978149"/>
            <a:ext cx="2378786" cy="463025"/>
          </a:xfrm>
          <a:prstGeom prst="bentConnector4">
            <a:avLst>
              <a:gd name="adj1" fmla="val 57168"/>
              <a:gd name="adj2" fmla="val 4012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3AE5EF7-1BC5-D7EC-0086-A9C320FFD182}"/>
              </a:ext>
            </a:extLst>
          </p:cNvPr>
          <p:cNvCxnSpPr>
            <a:cxnSpLocks/>
          </p:cNvCxnSpPr>
          <p:nvPr/>
        </p:nvCxnSpPr>
        <p:spPr>
          <a:xfrm flipV="1">
            <a:off x="7573006" y="1978149"/>
            <a:ext cx="2378786" cy="463025"/>
          </a:xfrm>
          <a:prstGeom prst="bentConnector4">
            <a:avLst>
              <a:gd name="adj1" fmla="val 57168"/>
              <a:gd name="adj2" fmla="val 4012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551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09BA4-24F3-E03C-438E-1E54D415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15B14898-5798-0588-1493-F1648B31D16F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A9479B4-D81D-A5C4-173B-F30CC445CFD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26305DF-F881-53C0-964E-5ED0B45D5308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4123504F-A8A8-4EDA-F7D9-F2B89DE1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03715-2BA8-BFB4-0BA4-DDBC4A37A51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7D0B2-D82E-1E1F-4E30-29B29BB6A775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69F2E01-FFE9-05D8-8D34-045D1CDD88E6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63581D3-D9C8-A049-547E-3202717BAF5C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E68EDAD-A228-A6A9-89A3-03E00BC6FFBA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93B82E-84B0-DCFC-AB52-62027B095B4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645713A-22B3-9D55-9EF2-BF1803695F19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5A3FE49-3CCA-52E9-0F7A-20AB38A113BE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ED0423-7E9B-3978-DB93-A02A4781304A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6880A5-1153-505B-AE78-E7B11AB10268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7DD87C8-238E-714E-C196-69997C98952B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1F5ECB4-EE71-52F3-6EC9-7297911D10E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508DECA-D7BF-2F84-DD4F-DC9AD1395277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E374433-77FF-128A-3DA3-BCBBB50F295E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DF2AA4D-E8FF-2AE4-575B-610A614FCB20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91CDDDF-C26A-E41C-297D-F8589E2865A7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0B1F3A3-6916-76E9-E186-185898B01C6F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358BF85-2C1A-C905-7A7A-E4BD97710A5B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6093E4ED-C30C-5E48-8C07-0577B095EC09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7FE4E2D-651E-2C45-316F-9BF29D53BF76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533D4F5-C6C7-7DB3-98E7-36EC03FB0717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8CE2EED-2FE6-F4CA-DCE5-092AC76D34BC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7D91631-234D-90EE-2FD6-659AAA8D5C66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10776F5-BD2E-86C0-70B3-4741C960B348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2C08EB7-20F0-6DA2-1B1C-D978D8E55511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5483E0-7F59-4C75-802D-BA0688F2E554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BF709-426D-6B5E-65EA-F105D170F5D2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B5021C-EE92-FE55-4AE5-312BE4FD1B58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CB727-FA40-76B7-6B59-4FDAD65E93BC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C6C51B-CF90-AC8D-84D5-C56A3F3C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6F39CA3-CF6E-53C7-DCD0-8FD13A7D8C46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14F2A0C-AAA6-1098-FBA5-085ACB5DC4EF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63CF9D-BFD7-8D08-CF46-1D402E56C2EF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8D8B5F95-9FFD-4C6B-F4FD-AAD18C2A468D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1BFCDDA-6F26-B3AD-83E7-EF299B4F4590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F98465-8751-9B15-2486-1F39B9904F45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FFDCE9-ECD8-8349-65A1-AF1EAC727AE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C2F771-F3E5-73B3-C155-F8AA0EC91179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45488D0-3EEE-E15B-835B-93BEC57864C0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212401-D179-1D43-5555-E3D45BB9E370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D4BEE-7404-ABB4-98A5-55D026CD972E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2A1757-0F4A-D5CF-EF97-E9BA5AEE1FC5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DDB4102-EA7E-47E8-F4B9-3B7D95D934A8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EA52CBF-B7BF-1347-ECC8-186501F0136E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7E454FC2-B539-A44B-DE56-14B65D96B719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851DDA5-D241-5193-9BE3-3D104732D55A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6428C4E-C197-EA35-6D0D-8BB7896F25CD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1496B24-3B38-5CB9-5320-5A47D9D21735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A80971C-8C3F-418E-1F62-DA6D88C8ED98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3767003-AE5E-143A-7FC6-7CCEA530D12E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88327F7-D50F-B77D-1653-CEA303BA79E9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9454225-B49A-8004-667C-97124B103B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02BC24A-BF4C-CEDD-8B80-EA88622B4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7" y="3785650"/>
            <a:ext cx="774357" cy="774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634BC4-1463-67A4-123A-4C34804AA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954F897-FAB6-C43B-D2AD-FA03F14B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4F9FE9DF-FE71-D95A-8FE7-6BC0D8DC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685927F-2EE4-0B96-10A1-8A916C15E790}"/>
              </a:ext>
            </a:extLst>
          </p:cNvPr>
          <p:cNvCxnSpPr>
            <a:cxnSpLocks/>
            <a:stCxn id="6" idx="0"/>
            <a:endCxn id="65" idx="0"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56A954-4D6D-93B9-494B-329CCA508637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http://23.26.17.22:8080/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71EB02-8C48-8531-EB94-C107AD109C61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B56BD3-C0F8-272A-4BB5-D3286348126D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2AE094-7547-451B-D718-3D7C5AB1D61C}"/>
              </a:ext>
            </a:extLst>
          </p:cNvPr>
          <p:cNvSpPr txBox="1"/>
          <p:nvPr/>
        </p:nvSpPr>
        <p:spPr>
          <a:xfrm>
            <a:off x="3864130" y="4539786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로 시작하는 주소면</a:t>
            </a:r>
            <a:endParaRPr lang="en-US" altLang="ko-KR" sz="1200" dirty="0"/>
          </a:p>
          <a:p>
            <a:r>
              <a:rPr lang="en-US" altLang="ko-KR" sz="1200" dirty="0"/>
              <a:t>23.56.17.23:8080 </a:t>
            </a:r>
            <a:r>
              <a:rPr lang="ko-KR" altLang="en-US" sz="1200" dirty="0"/>
              <a:t>한테 </a:t>
            </a:r>
            <a:endParaRPr lang="en-US" altLang="ko-KR" sz="1200" dirty="0"/>
          </a:p>
          <a:p>
            <a:r>
              <a:rPr lang="ko-KR" altLang="en-US" sz="1200" dirty="0"/>
              <a:t>처리해달라고 해야지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24A34A9-D068-7503-3105-60D793ED33E1}"/>
              </a:ext>
            </a:extLst>
          </p:cNvPr>
          <p:cNvGrpSpPr/>
          <p:nvPr/>
        </p:nvGrpSpPr>
        <p:grpSpPr>
          <a:xfrm>
            <a:off x="3610589" y="2988861"/>
            <a:ext cx="467190" cy="623394"/>
            <a:chOff x="4266470" y="2566494"/>
            <a:chExt cx="710976" cy="948690"/>
          </a:xfrm>
        </p:grpSpPr>
        <p:sp>
          <p:nvSpPr>
            <p:cNvPr id="82" name="한쪽 모서리가 잘린 사각형 34">
              <a:extLst>
                <a:ext uri="{FF2B5EF4-FFF2-40B4-BE49-F238E27FC236}">
                  <a16:creationId xmlns:a16="http://schemas.microsoft.com/office/drawing/2014/main" id="{2F6A0FC6-6B51-F332-40D2-3D6478BEEB74}"/>
                </a:ext>
              </a:extLst>
            </p:cNvPr>
            <p:cNvSpPr/>
            <p:nvPr/>
          </p:nvSpPr>
          <p:spPr>
            <a:xfrm flipH="1">
              <a:off x="4266470" y="2566494"/>
              <a:ext cx="710976" cy="94869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rgbClr val="6D6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EE73D72-1F4F-CB54-8E21-E63B660CF235}"/>
                </a:ext>
              </a:extLst>
            </p:cNvPr>
            <p:cNvCxnSpPr/>
            <p:nvPr/>
          </p:nvCxnSpPr>
          <p:spPr>
            <a:xfrm>
              <a:off x="4405313" y="2750344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17BB0A7-88DD-1564-D9C4-7BB7FBEBE378}"/>
                </a:ext>
              </a:extLst>
            </p:cNvPr>
            <p:cNvCxnSpPr/>
            <p:nvPr/>
          </p:nvCxnSpPr>
          <p:spPr>
            <a:xfrm>
              <a:off x="4405313" y="2840832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5843A21-38DE-E21B-D49C-3D05338B719A}"/>
                </a:ext>
              </a:extLst>
            </p:cNvPr>
            <p:cNvCxnSpPr/>
            <p:nvPr/>
          </p:nvCxnSpPr>
          <p:spPr>
            <a:xfrm>
              <a:off x="4405313" y="2926557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7C63CBB-2F75-2CDB-4D48-55F00D2D990B}"/>
              </a:ext>
            </a:extLst>
          </p:cNvPr>
          <p:cNvSpPr txBox="1"/>
          <p:nvPr/>
        </p:nvSpPr>
        <p:spPr>
          <a:xfrm>
            <a:off x="4223331" y="2802673"/>
            <a:ext cx="1931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server.conf</a:t>
            </a:r>
            <a:r>
              <a:rPr lang="ko-KR" altLang="en-US" sz="1200" dirty="0"/>
              <a:t> 설정 파일</a:t>
            </a:r>
            <a:endParaRPr lang="en-US" altLang="ko-KR" sz="1200" dirty="0"/>
          </a:p>
          <a:p>
            <a:r>
              <a:rPr lang="en-US" altLang="ko-KR" sz="800" dirty="0"/>
              <a:t>location 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api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/>
              <a:t> 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X-Real-IP $remote;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X-Forwarded-For;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proxy_pass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http://23.56.17.23:8080</a:t>
            </a:r>
            <a:r>
              <a:rPr lang="en-US" altLang="ko-KR" sz="800" dirty="0"/>
              <a:t>/;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proxy_redirect</a:t>
            </a:r>
            <a:r>
              <a:rPr lang="en-US" altLang="ko-KR" sz="800" dirty="0"/>
              <a:t> off;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24F819A-2FE1-0A72-D26F-BE4C3790787E}"/>
              </a:ext>
            </a:extLst>
          </p:cNvPr>
          <p:cNvCxnSpPr>
            <a:cxnSpLocks/>
            <a:stCxn id="65" idx="3"/>
            <a:endCxn id="5" idx="0"/>
          </p:cNvCxnSpPr>
          <p:nvPr/>
        </p:nvCxnSpPr>
        <p:spPr>
          <a:xfrm flipV="1">
            <a:off x="4715729" y="1978149"/>
            <a:ext cx="2378786" cy="463025"/>
          </a:xfrm>
          <a:prstGeom prst="bentConnector4">
            <a:avLst>
              <a:gd name="adj1" fmla="val 57168"/>
              <a:gd name="adj2" fmla="val 4012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6CE4040-7DE8-F98F-DCB1-AFB252177E4C}"/>
              </a:ext>
            </a:extLst>
          </p:cNvPr>
          <p:cNvCxnSpPr>
            <a:cxnSpLocks/>
          </p:cNvCxnSpPr>
          <p:nvPr/>
        </p:nvCxnSpPr>
        <p:spPr>
          <a:xfrm flipV="1">
            <a:off x="7573006" y="1978149"/>
            <a:ext cx="2378786" cy="463025"/>
          </a:xfrm>
          <a:prstGeom prst="bentConnector4">
            <a:avLst>
              <a:gd name="adj1" fmla="val 57168"/>
              <a:gd name="adj2" fmla="val 4012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BAF941E1-CB34-0C5A-1CF2-5A4DBBC9D0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4828" y="3259582"/>
            <a:ext cx="1061834" cy="647006"/>
          </a:xfrm>
          <a:prstGeom prst="rect">
            <a:avLst/>
          </a:prstGeom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EE2AAB7-325B-7B3F-BF50-CBE3B2E8F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29653"/>
              </p:ext>
            </p:extLst>
          </p:nvPr>
        </p:nvGraphicFramePr>
        <p:xfrm>
          <a:off x="9385903" y="3255985"/>
          <a:ext cx="2529894" cy="5194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아이디</a:t>
                      </a:r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패스워드</a:t>
                      </a:r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test01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qwer1234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test02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abcd1234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06240001-9A4F-AA53-1151-5E84E1E61499}"/>
              </a:ext>
            </a:extLst>
          </p:cNvPr>
          <p:cNvSpPr txBox="1"/>
          <p:nvPr/>
        </p:nvSpPr>
        <p:spPr>
          <a:xfrm>
            <a:off x="9338502" y="2861014"/>
            <a:ext cx="179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353276-1759-6405-309E-42CD38574AD7}"/>
              </a:ext>
            </a:extLst>
          </p:cNvPr>
          <p:cNvSpPr txBox="1"/>
          <p:nvPr/>
        </p:nvSpPr>
        <p:spPr>
          <a:xfrm>
            <a:off x="7158691" y="2861014"/>
            <a:ext cx="179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 클래스</a:t>
            </a:r>
          </a:p>
        </p:txBody>
      </p:sp>
    </p:spTree>
    <p:extLst>
      <p:ext uri="{BB962C8B-B14F-4D97-AF65-F5344CB8AC3E}">
        <p14:creationId xmlns:p14="http://schemas.microsoft.com/office/powerpoint/2010/main" val="754505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7258D-2AAC-E489-C08D-3DB762C06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BB5BDA50-CC08-CA7C-970D-8B02C1BA2E52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658DA72-0D7E-7CA8-4786-91967B0E1EB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DC4F772-E632-6A6F-0937-D9A08C4F615D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2B8A92E5-1623-5D91-CE0D-BB8FC7B5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5329BE-1A42-FD97-035F-2F5BA49B5049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D57F5-1FB9-FDCF-C17D-03EC02A049EE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13A355D1-BA3D-7937-CAED-579A9E86F55D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A73C21C-DC5C-6F92-05A3-8F06CF053061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D594B2E-9EAE-BFC4-FF87-6AE0879A2E67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F81D69-A023-A0BE-FEB0-65131C092E25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B9EE1D-9C74-F2C8-B1DC-AA2EEF949DD9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AE71B6F-F3E2-A542-ACFC-C90955552C72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CB2E07C-BF05-FC8E-8E79-177986C561CE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8E151B-6687-8809-57E2-232F2C13634E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0B383D9-91F1-B9A0-E0DC-CD53D1B35BCE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698AC93-D0F4-E385-51FF-258FEB5EA9B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D801051-44F7-F971-E478-26B6DC17C50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1F1E344-3504-08EC-F72B-E973324C044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5E1B528-E8BE-2CCC-19CB-7F46EBD8E6A1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8AA8A6C-4B44-3815-6BE2-BA2F3321876E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B9291AD-EC05-4460-8227-8F071C9C966B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A98E1CA-AE65-FD45-A49F-5974FFB5A6F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E271F614-B74E-11AF-083E-94C42C400B5F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8F2E6C-BE53-FE09-AA71-3CB437B7886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9F005D6-6DFF-B1DB-32A9-8840E4583DDA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2FC155-C978-B8C2-28FE-38A475A00E20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9DE27BA-ADCB-B522-5DDB-60D3AEE00460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6DBDCC8-E14E-E889-0383-5AE9D9B6F1A4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99097D9-FE35-43FA-8A58-5A2A87EA6463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B35A71-4A28-5B60-FB10-D3AFB2EE06B4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51A3D-0844-B831-3FE6-67BD066147F4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151B13-E911-7EA6-BF57-87B5CA2801D3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B4D77-5EB3-CC26-6BDD-0F7F9AC74EBC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D2FD74-5B64-A5F1-CEE5-2F83EE5F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7F80454-B3D3-C351-4EC7-A3F13A82BD80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B605FBF-3E6E-07B5-A7B4-8B6203B1344F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52AFE4-1583-5E11-44F4-3141A4620E7C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C392A674-A6E5-1A1B-99CF-FA11EC4B01D3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2703118-D79E-C4BE-3109-C99B5270659E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97C0046-7D2C-722B-2545-323A8BB216F4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070C6E4-9749-ED3E-FB2F-87A43DE08417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DE4EA9-63AE-19BF-C5C6-6C8A87379BCB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6531FF2-247A-BA04-3D9D-2FDD7E2B5795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50AE0C-4A8D-59AB-7552-E776607C08DD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0FD6F-B4D6-0542-C2F9-8122AE48CB66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0CEC127-9206-4403-9A1D-288DFDCA5763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A2238B2-C745-09B5-0BE1-6948D6C320F4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A208A5-DE3A-C562-253F-F7A5FDFE493C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04128670-6E05-9355-95D4-95046A457C2E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B4C7071-C879-CD70-C0DE-8B95047AB059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B463BB0-96CA-E0A8-E408-DA4BDB7F1EDF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CF0CF9E-8B6C-3BB8-A908-8198BBBC3838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13E10B3-9913-65FE-ED35-6253A117779C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C237A48-AB0A-51B3-421E-9D431D5D7311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D93A61E-BA2C-A5BF-61A2-087EC3FA2760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FD486235-98AA-A19A-BFA6-D1653FEFA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47EF029-6AFE-2071-FD2D-170415894C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7" y="3785650"/>
            <a:ext cx="774357" cy="774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E648B5E-2F8F-FEFC-AFF9-1589B91E3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BE93D99-2FF8-40A8-091E-60A74031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0CB0A6B0-5DA5-22B8-048E-A8D58D02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2276F8C-09D9-C5A6-85D2-B57EC9F7A731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http://23.26.17.22:8080/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1F44756-9E8A-767B-05A9-66B2BF5BA432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E9AEB8-2593-97B9-C4F3-6356CD7EB4EE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DD217-5F87-31B5-7D03-0B5B919C60F7}"/>
              </a:ext>
            </a:extLst>
          </p:cNvPr>
          <p:cNvSpPr txBox="1"/>
          <p:nvPr/>
        </p:nvSpPr>
        <p:spPr>
          <a:xfrm>
            <a:off x="3864130" y="4539786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로 시작하는 주소면</a:t>
            </a:r>
            <a:endParaRPr lang="en-US" altLang="ko-KR" sz="1200" dirty="0"/>
          </a:p>
          <a:p>
            <a:r>
              <a:rPr lang="en-US" altLang="ko-KR" sz="1200" dirty="0"/>
              <a:t>23.56.17.23:8080 </a:t>
            </a:r>
            <a:r>
              <a:rPr lang="ko-KR" altLang="en-US" sz="1200" dirty="0"/>
              <a:t>한테 </a:t>
            </a:r>
            <a:endParaRPr lang="en-US" altLang="ko-KR" sz="1200" dirty="0"/>
          </a:p>
          <a:p>
            <a:r>
              <a:rPr lang="ko-KR" altLang="en-US" sz="1200" dirty="0"/>
              <a:t>처리해달라고 해야지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5FE212D-4691-80E1-55A0-232CAABA46AD}"/>
              </a:ext>
            </a:extLst>
          </p:cNvPr>
          <p:cNvGrpSpPr/>
          <p:nvPr/>
        </p:nvGrpSpPr>
        <p:grpSpPr>
          <a:xfrm>
            <a:off x="3610589" y="2988861"/>
            <a:ext cx="467190" cy="623394"/>
            <a:chOff x="4266470" y="2566494"/>
            <a:chExt cx="710976" cy="948690"/>
          </a:xfrm>
        </p:grpSpPr>
        <p:sp>
          <p:nvSpPr>
            <p:cNvPr id="82" name="한쪽 모서리가 잘린 사각형 34">
              <a:extLst>
                <a:ext uri="{FF2B5EF4-FFF2-40B4-BE49-F238E27FC236}">
                  <a16:creationId xmlns:a16="http://schemas.microsoft.com/office/drawing/2014/main" id="{C4831B06-8EC7-63C8-DF3C-60647EB6385A}"/>
                </a:ext>
              </a:extLst>
            </p:cNvPr>
            <p:cNvSpPr/>
            <p:nvPr/>
          </p:nvSpPr>
          <p:spPr>
            <a:xfrm flipH="1">
              <a:off x="4266470" y="2566494"/>
              <a:ext cx="710976" cy="94869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rgbClr val="6D6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CE6E25CA-97EA-7280-4952-A692647235B0}"/>
                </a:ext>
              </a:extLst>
            </p:cNvPr>
            <p:cNvCxnSpPr/>
            <p:nvPr/>
          </p:nvCxnSpPr>
          <p:spPr>
            <a:xfrm>
              <a:off x="4405313" y="2750344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86CF429-3A9B-B55C-6DD9-4C1F6AD149F5}"/>
                </a:ext>
              </a:extLst>
            </p:cNvPr>
            <p:cNvCxnSpPr/>
            <p:nvPr/>
          </p:nvCxnSpPr>
          <p:spPr>
            <a:xfrm>
              <a:off x="4405313" y="2840832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DA2F640-59D5-57B5-0697-80E265B80B2B}"/>
                </a:ext>
              </a:extLst>
            </p:cNvPr>
            <p:cNvCxnSpPr/>
            <p:nvPr/>
          </p:nvCxnSpPr>
          <p:spPr>
            <a:xfrm>
              <a:off x="4405313" y="2926557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DB28273-7316-F4AA-6B98-1D845DCAFF60}"/>
              </a:ext>
            </a:extLst>
          </p:cNvPr>
          <p:cNvSpPr txBox="1"/>
          <p:nvPr/>
        </p:nvSpPr>
        <p:spPr>
          <a:xfrm>
            <a:off x="4223331" y="2802673"/>
            <a:ext cx="1931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server.conf</a:t>
            </a:r>
            <a:r>
              <a:rPr lang="ko-KR" altLang="en-US" sz="1200" dirty="0"/>
              <a:t> 설정 파일</a:t>
            </a:r>
            <a:endParaRPr lang="en-US" altLang="ko-KR" sz="1200" dirty="0"/>
          </a:p>
          <a:p>
            <a:r>
              <a:rPr lang="en-US" altLang="ko-KR" sz="800" dirty="0"/>
              <a:t>location 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api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/>
              <a:t> 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X-Real-IP $remote;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X-Forwarded-For;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proxy_pass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http://23.56.17.23:8080</a:t>
            </a:r>
            <a:r>
              <a:rPr lang="en-US" altLang="ko-KR" sz="800" dirty="0"/>
              <a:t>/;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proxy_redirect</a:t>
            </a:r>
            <a:r>
              <a:rPr lang="en-US" altLang="ko-KR" sz="800" dirty="0"/>
              <a:t> off;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F876F15-92F7-1E13-626C-37BBB6D54A8D}"/>
              </a:ext>
            </a:extLst>
          </p:cNvPr>
          <p:cNvCxnSpPr>
            <a:cxnSpLocks/>
          </p:cNvCxnSpPr>
          <p:nvPr/>
        </p:nvCxnSpPr>
        <p:spPr>
          <a:xfrm flipV="1">
            <a:off x="7573006" y="1978149"/>
            <a:ext cx="2378786" cy="463025"/>
          </a:xfrm>
          <a:prstGeom prst="bentConnector4">
            <a:avLst>
              <a:gd name="adj1" fmla="val 57168"/>
              <a:gd name="adj2" fmla="val 40128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692DA24F-8FA5-45ED-2968-22C392F10F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4828" y="3259582"/>
            <a:ext cx="1061834" cy="647006"/>
          </a:xfrm>
          <a:prstGeom prst="rect">
            <a:avLst/>
          </a:prstGeom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F4193D3-EAF9-0F82-D19F-77A9814F4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14516"/>
              </p:ext>
            </p:extLst>
          </p:nvPr>
        </p:nvGraphicFramePr>
        <p:xfrm>
          <a:off x="9385903" y="3255985"/>
          <a:ext cx="2529894" cy="5194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아이디</a:t>
                      </a:r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패스워드</a:t>
                      </a:r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test01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qwer1234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test02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abcd1234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D833810E-861D-3C44-28FF-5128AF9F937C}"/>
              </a:ext>
            </a:extLst>
          </p:cNvPr>
          <p:cNvSpPr txBox="1"/>
          <p:nvPr/>
        </p:nvSpPr>
        <p:spPr>
          <a:xfrm>
            <a:off x="9338502" y="2861014"/>
            <a:ext cx="179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AC3ECB-5D54-ABAB-2EED-5FF31AE54D1D}"/>
              </a:ext>
            </a:extLst>
          </p:cNvPr>
          <p:cNvSpPr txBox="1"/>
          <p:nvPr/>
        </p:nvSpPr>
        <p:spPr>
          <a:xfrm>
            <a:off x="7158691" y="2861014"/>
            <a:ext cx="179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 클래스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B15BA6D-7E7A-3066-FB1B-88473CFF63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3438" y="4101415"/>
            <a:ext cx="1325995" cy="80779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992D4CED-3097-1853-BBC3-2B61739348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0552" y="4101415"/>
            <a:ext cx="1325995" cy="80779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4E49E98-E515-30B3-A4D5-920FE46B965E}"/>
              </a:ext>
            </a:extLst>
          </p:cNvPr>
          <p:cNvSpPr txBox="1"/>
          <p:nvPr/>
        </p:nvSpPr>
        <p:spPr>
          <a:xfrm>
            <a:off x="6384135" y="4279805"/>
            <a:ext cx="8247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test01</a:t>
            </a:r>
          </a:p>
          <a:p>
            <a:r>
              <a:rPr lang="en-US" altLang="ko-KR" sz="1050" dirty="0"/>
              <a:t>qwer2134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3CF00F-46AC-6945-B2CF-6E89A428BF97}"/>
              </a:ext>
            </a:extLst>
          </p:cNvPr>
          <p:cNvSpPr txBox="1"/>
          <p:nvPr/>
        </p:nvSpPr>
        <p:spPr>
          <a:xfrm>
            <a:off x="7774162" y="4279805"/>
            <a:ext cx="8247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test02</a:t>
            </a:r>
          </a:p>
          <a:p>
            <a:r>
              <a:rPr lang="en-US" altLang="ko-KR" sz="1050" dirty="0"/>
              <a:t>abcd1234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6439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E883A-9710-780D-69BD-BDF4FC50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804FC55E-F10B-B95C-9657-9F9814B1DD73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0657491-4E5C-CD17-A57D-DE8DEC1B44A1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3A0BAC7-1849-DDCA-CF3F-36A40EC29F08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E287922F-DF91-42DA-B866-DFEDA8584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C06486-6698-9CF9-B9EE-D8ED08BC34FF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C34C0-16EE-0E86-5C31-CB5D555F26D2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E5DD80B6-0A8C-244D-8436-75B023C8D95B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1309313-767D-C7C6-52D1-C6668B6DAFC6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72A4F5D-4F8C-7E7E-8E1B-94340F779F47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8FD753F-2DA6-44BD-4E7D-86F546BA03FF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CFAE52A-C1E8-775A-04F9-D81E473EB9B2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030997-8FF0-1699-58F7-8389ECEDD198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104C41-B211-D980-E18D-9234D21131BD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2C67D8-E9B9-0D8B-7A03-50DBE019FC13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D2F67B-9628-9D7B-3D61-5FFC14499DD6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E1AC237-61AD-2505-3539-50B1E475D112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101D91F-7465-D8C2-7A66-B4C8CA83EC15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E6445F2-9F43-086E-CA70-86C4353727EF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24E22DC-C059-CEFA-5016-28E5A2A11BAC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20F6DD7-2039-071A-A8BC-BEA0324DD5CB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5F4E0C1-9506-0A61-AA2E-03E3C72097A0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057E2A7-DC2B-640C-5E72-6499C4C00D28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A206A312-B6E4-4623-6A3A-3BD4320270D4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F7E66F5-B842-BED0-A388-5FE22CD28654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91EE7E-26AD-52E1-D0FD-05CED85DFC15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3D0A211-8A8A-DA2B-18A6-A71BE2DC5C66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3CAA7-93DA-9731-7EE2-A6B6EB2FCF7F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95BE947-BC27-A8DC-7085-35755CB33E2B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5F6FB4B-73C7-DCF9-BD01-70D56894C8D2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95ED95-473C-5050-8F25-7225BC3D4EE3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E7B9D-FCD9-E0FA-EA2D-A87E114A80B3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20C20F-71DA-6D99-5C8B-291062D4B011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34342-AA09-4248-A05D-0C87F3D91F69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9ACF71-EF3E-65BD-6A81-12718B46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7B95A57-C0AE-B3F2-4E1C-3184B4CBA962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009362F-ED07-36AA-8C95-70D3F5CAE24C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B8C883-222C-633F-7BEF-608E4EED0CF4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7948696B-2252-3750-D99E-D3C7F3D38E2E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7E6B67-18C9-9F37-658A-7456F77F266E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83D82F7-811B-EB9C-88DC-38A99153FFA4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877664-BEA1-37E8-3B6A-9B5216361442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959D8C-5BE3-B438-01CD-24D9263C414E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7987869-992D-FD88-E718-05A558F733F1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79D21BF-6F81-0733-696F-1A70C84071DC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359E9-272E-BF19-8381-089D5B4E1F77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BC4950F-9362-8AA3-2E5E-A31232378A8C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9DDB3FE-2593-27B2-97AC-278F1AE56777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D4D98D-E3DF-13D7-0C24-33D888991A13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51BA6264-86DA-08DD-7987-D176F8EE8F2D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1725551-67F2-422E-3208-1ADB34FE85AE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B8A44C5-71FE-A55C-92A0-7BB4D422E40C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A4F009A-E455-8DAB-36B1-3C9DC2F9BBB9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42D5FF0-6B53-005F-312C-F6B412843932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5437420-703A-366D-6737-645F5D72336F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4DB699B-C251-9321-04F5-B406BCFB5DAD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7CB9767C-4324-5CB7-6644-123ABE529C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40971CC-5074-5BA8-FB2F-EF684C994D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7" y="3785650"/>
            <a:ext cx="774357" cy="774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7E8DB19-364B-E994-212F-58B60214B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F72AB0A-1A4E-0C20-F7C0-D653BD8A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021806A6-20ED-BFA1-9CD6-A78E36A1E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DDBCF8E-F460-E600-8B27-DBFA609B5942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http://23.26.17.22:8080/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6C669B-06CC-6D2F-5A11-6BD60132D1C0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472865-DF15-098C-38DB-BE82D886B272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848265-64D5-CCE6-E2D6-77D8431AE6EC}"/>
              </a:ext>
            </a:extLst>
          </p:cNvPr>
          <p:cNvSpPr txBox="1"/>
          <p:nvPr/>
        </p:nvSpPr>
        <p:spPr>
          <a:xfrm>
            <a:off x="3864130" y="4539786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로 시작하는 주소면</a:t>
            </a:r>
            <a:endParaRPr lang="en-US" altLang="ko-KR" sz="1200" dirty="0"/>
          </a:p>
          <a:p>
            <a:r>
              <a:rPr lang="en-US" altLang="ko-KR" sz="1200" dirty="0"/>
              <a:t>23.56.17.23:8080 </a:t>
            </a:r>
            <a:r>
              <a:rPr lang="ko-KR" altLang="en-US" sz="1200" dirty="0"/>
              <a:t>한테 </a:t>
            </a:r>
            <a:endParaRPr lang="en-US" altLang="ko-KR" sz="1200" dirty="0"/>
          </a:p>
          <a:p>
            <a:r>
              <a:rPr lang="ko-KR" altLang="en-US" sz="1200" dirty="0"/>
              <a:t>처리해달라고 해야지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EF2579E-905E-3B0A-264B-C3694ED30D16}"/>
              </a:ext>
            </a:extLst>
          </p:cNvPr>
          <p:cNvGrpSpPr/>
          <p:nvPr/>
        </p:nvGrpSpPr>
        <p:grpSpPr>
          <a:xfrm>
            <a:off x="3610589" y="2988861"/>
            <a:ext cx="467190" cy="623394"/>
            <a:chOff x="4266470" y="2566494"/>
            <a:chExt cx="710976" cy="948690"/>
          </a:xfrm>
        </p:grpSpPr>
        <p:sp>
          <p:nvSpPr>
            <p:cNvPr id="82" name="한쪽 모서리가 잘린 사각형 34">
              <a:extLst>
                <a:ext uri="{FF2B5EF4-FFF2-40B4-BE49-F238E27FC236}">
                  <a16:creationId xmlns:a16="http://schemas.microsoft.com/office/drawing/2014/main" id="{803E8E8A-E171-6AAA-B14A-12FC4E56755C}"/>
                </a:ext>
              </a:extLst>
            </p:cNvPr>
            <p:cNvSpPr/>
            <p:nvPr/>
          </p:nvSpPr>
          <p:spPr>
            <a:xfrm flipH="1">
              <a:off x="4266470" y="2566494"/>
              <a:ext cx="710976" cy="94869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rgbClr val="6D6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49FC0F4-5BEF-9C54-C267-999BC9D629C5}"/>
                </a:ext>
              </a:extLst>
            </p:cNvPr>
            <p:cNvCxnSpPr/>
            <p:nvPr/>
          </p:nvCxnSpPr>
          <p:spPr>
            <a:xfrm>
              <a:off x="4405313" y="2750344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910DBDA-B4F7-642A-165B-DE058261A24E}"/>
                </a:ext>
              </a:extLst>
            </p:cNvPr>
            <p:cNvCxnSpPr/>
            <p:nvPr/>
          </p:nvCxnSpPr>
          <p:spPr>
            <a:xfrm>
              <a:off x="4405313" y="2840832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E9190F5-031D-2D5C-7292-8EF3C68D0F69}"/>
                </a:ext>
              </a:extLst>
            </p:cNvPr>
            <p:cNvCxnSpPr/>
            <p:nvPr/>
          </p:nvCxnSpPr>
          <p:spPr>
            <a:xfrm>
              <a:off x="4405313" y="2926557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DD96330-EACF-E064-903B-302CBA1B7290}"/>
              </a:ext>
            </a:extLst>
          </p:cNvPr>
          <p:cNvSpPr txBox="1"/>
          <p:nvPr/>
        </p:nvSpPr>
        <p:spPr>
          <a:xfrm>
            <a:off x="4223331" y="2802673"/>
            <a:ext cx="1931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server.conf</a:t>
            </a:r>
            <a:r>
              <a:rPr lang="ko-KR" altLang="en-US" sz="1200" dirty="0"/>
              <a:t> 설정 파일</a:t>
            </a:r>
            <a:endParaRPr lang="en-US" altLang="ko-KR" sz="1200" dirty="0"/>
          </a:p>
          <a:p>
            <a:r>
              <a:rPr lang="en-US" altLang="ko-KR" sz="800" dirty="0"/>
              <a:t>location 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api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/>
              <a:t> 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X-Real-IP $remote;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X-Forwarded-For;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proxy_pass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http://23.56.17.23:8080</a:t>
            </a:r>
            <a:r>
              <a:rPr lang="en-US" altLang="ko-KR" sz="800" dirty="0"/>
              <a:t>/;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proxy_redirect</a:t>
            </a:r>
            <a:r>
              <a:rPr lang="en-US" altLang="ko-KR" sz="800" dirty="0"/>
              <a:t> off;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CC36C35-7371-1762-B635-F3E75A3FED71}"/>
              </a:ext>
            </a:extLst>
          </p:cNvPr>
          <p:cNvCxnSpPr>
            <a:cxnSpLocks/>
            <a:stCxn id="65" idx="3"/>
            <a:endCxn id="5" idx="0"/>
          </p:cNvCxnSpPr>
          <p:nvPr/>
        </p:nvCxnSpPr>
        <p:spPr>
          <a:xfrm flipV="1">
            <a:off x="4715729" y="1978149"/>
            <a:ext cx="2378786" cy="463025"/>
          </a:xfrm>
          <a:prstGeom prst="bentConnector4">
            <a:avLst>
              <a:gd name="adj1" fmla="val 57168"/>
              <a:gd name="adj2" fmla="val 40128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CFD9B3B4-54EA-8A3A-E836-DD720EB6A9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4828" y="3259582"/>
            <a:ext cx="1061834" cy="64700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E40A43E-5165-16FD-46E9-D462CC75426A}"/>
              </a:ext>
            </a:extLst>
          </p:cNvPr>
          <p:cNvSpPr txBox="1"/>
          <p:nvPr/>
        </p:nvSpPr>
        <p:spPr>
          <a:xfrm>
            <a:off x="9338502" y="2861014"/>
            <a:ext cx="179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1E51F4-D096-D910-12AD-9EA63F18B069}"/>
              </a:ext>
            </a:extLst>
          </p:cNvPr>
          <p:cNvSpPr txBox="1"/>
          <p:nvPr/>
        </p:nvSpPr>
        <p:spPr>
          <a:xfrm>
            <a:off x="7158691" y="2861014"/>
            <a:ext cx="179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 클래스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11DD16DE-7C85-7DE3-CDB1-DA84D128C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82459"/>
              </p:ext>
            </p:extLst>
          </p:nvPr>
        </p:nvGraphicFramePr>
        <p:xfrm>
          <a:off x="9385903" y="3255985"/>
          <a:ext cx="2529894" cy="5194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아이디</a:t>
                      </a:r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패스워드</a:t>
                      </a:r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test01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qwer1234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test02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abcd1234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5" name="그림 74">
            <a:extLst>
              <a:ext uri="{FF2B5EF4-FFF2-40B4-BE49-F238E27FC236}">
                <a16:creationId xmlns:a16="http://schemas.microsoft.com/office/drawing/2014/main" id="{228F44DC-BD1E-4107-C0E1-3BBF81ED22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3438" y="4101415"/>
            <a:ext cx="1325995" cy="80779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89869D98-CA5B-AFCB-8389-5D01CD2D42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0552" y="4101415"/>
            <a:ext cx="1325995" cy="80779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AFCC7D3C-DDAA-00BC-6625-4F04A17C2EA8}"/>
              </a:ext>
            </a:extLst>
          </p:cNvPr>
          <p:cNvSpPr txBox="1"/>
          <p:nvPr/>
        </p:nvSpPr>
        <p:spPr>
          <a:xfrm>
            <a:off x="6384135" y="4279805"/>
            <a:ext cx="8247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test01</a:t>
            </a:r>
          </a:p>
          <a:p>
            <a:r>
              <a:rPr lang="en-US" altLang="ko-KR" sz="1050" dirty="0"/>
              <a:t>qwer2134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4C1635-76BC-9CC0-107C-C93CC7D35BA4}"/>
              </a:ext>
            </a:extLst>
          </p:cNvPr>
          <p:cNvSpPr txBox="1"/>
          <p:nvPr/>
        </p:nvSpPr>
        <p:spPr>
          <a:xfrm>
            <a:off x="7774162" y="4279805"/>
            <a:ext cx="8247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test02</a:t>
            </a:r>
          </a:p>
          <a:p>
            <a:r>
              <a:rPr lang="en-US" altLang="ko-KR" sz="1050" dirty="0"/>
              <a:t>abcd1234</a:t>
            </a:r>
            <a:endParaRPr lang="ko-KR" altLang="en-US" sz="105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E74CEB7-D098-BB6C-0A23-1218FDB770AD}"/>
              </a:ext>
            </a:extLst>
          </p:cNvPr>
          <p:cNvGrpSpPr/>
          <p:nvPr/>
        </p:nvGrpSpPr>
        <p:grpSpPr>
          <a:xfrm>
            <a:off x="5408478" y="4786131"/>
            <a:ext cx="3334429" cy="1967985"/>
            <a:chOff x="539494" y="2856953"/>
            <a:chExt cx="2358935" cy="1967985"/>
          </a:xfrm>
          <a:solidFill>
            <a:schemeClr val="bg1"/>
          </a:solidFill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4347E08-6AD4-4107-771C-968982E603A0}"/>
                </a:ext>
              </a:extLst>
            </p:cNvPr>
            <p:cNvGrpSpPr/>
            <p:nvPr/>
          </p:nvGrpSpPr>
          <p:grpSpPr>
            <a:xfrm>
              <a:off x="539494" y="2856953"/>
              <a:ext cx="2358935" cy="1967985"/>
              <a:chOff x="501394" y="2714078"/>
              <a:chExt cx="2358935" cy="1967985"/>
            </a:xfrm>
            <a:grpFill/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1A91B699-B6F3-7C1B-7FA8-A558C80D2274}"/>
                  </a:ext>
                </a:extLst>
              </p:cNvPr>
              <p:cNvSpPr/>
              <p:nvPr/>
            </p:nvSpPr>
            <p:spPr>
              <a:xfrm>
                <a:off x="501394" y="2836421"/>
                <a:ext cx="2358935" cy="1845642"/>
              </a:xfrm>
              <a:prstGeom prst="roundRect">
                <a:avLst>
                  <a:gd name="adj" fmla="val 9083"/>
                </a:avLst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4DEA314-889F-AF7A-97FF-917A85EDDC79}"/>
                  </a:ext>
                </a:extLst>
              </p:cNvPr>
              <p:cNvSpPr/>
              <p:nvPr/>
            </p:nvSpPr>
            <p:spPr>
              <a:xfrm>
                <a:off x="1003665" y="2714078"/>
                <a:ext cx="1306168" cy="318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HTTP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응답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FF3959-2010-E26B-1D6D-EB5A84F8A691}"/>
                </a:ext>
              </a:extLst>
            </p:cNvPr>
            <p:cNvSpPr txBox="1"/>
            <p:nvPr/>
          </p:nvSpPr>
          <p:spPr>
            <a:xfrm>
              <a:off x="577274" y="3169216"/>
              <a:ext cx="1698476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HTTP/1.1 200 ok</a:t>
              </a:r>
            </a:p>
            <a:p>
              <a:r>
                <a:rPr lang="en-US" altLang="ko-KR" sz="1200" dirty="0"/>
                <a:t>Content-Type: text/html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{“users”:[{</a:t>
              </a:r>
            </a:p>
            <a:p>
              <a:r>
                <a:rPr lang="en-US" altLang="ko-KR" sz="1200" dirty="0"/>
                <a:t>  “id”: “test01”, “pw”:”qwer1234”</a:t>
              </a:r>
            </a:p>
            <a:p>
              <a:r>
                <a:rPr lang="en-US" altLang="ko-KR" sz="1200" dirty="0"/>
                <a:t>}, {</a:t>
              </a:r>
            </a:p>
            <a:p>
              <a:r>
                <a:rPr lang="en-US" altLang="ko-KR" sz="1200" dirty="0"/>
                <a:t>  “id”: “test02”, “pw”:”abcd1234”</a:t>
              </a:r>
            </a:p>
            <a:p>
              <a:r>
                <a:rPr lang="en-US" altLang="ko-KR" sz="1200" dirty="0"/>
                <a:t>}]} </a:t>
              </a:r>
              <a:endParaRPr lang="ko-KR" altLang="en-US" sz="1200" dirty="0"/>
            </a:p>
          </p:txBody>
        </p:sp>
      </p:grp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6BCF293-EB19-D5CF-2346-FED0C21EF521}"/>
              </a:ext>
            </a:extLst>
          </p:cNvPr>
          <p:cNvCxnSpPr>
            <a:cxnSpLocks/>
          </p:cNvCxnSpPr>
          <p:nvPr/>
        </p:nvCxnSpPr>
        <p:spPr>
          <a:xfrm flipV="1">
            <a:off x="7573006" y="1978149"/>
            <a:ext cx="2378786" cy="463025"/>
          </a:xfrm>
          <a:prstGeom prst="bentConnector4">
            <a:avLst>
              <a:gd name="adj1" fmla="val 57168"/>
              <a:gd name="adj2" fmla="val 40128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4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ECDFC-1FF9-A6FB-FEA3-AD2A3ABA4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67463C52-2B6F-A712-9BC3-FFD15D0C6496}"/>
              </a:ext>
            </a:extLst>
          </p:cNvPr>
          <p:cNvGrpSpPr/>
          <p:nvPr/>
        </p:nvGrpSpPr>
        <p:grpSpPr>
          <a:xfrm>
            <a:off x="1" y="938270"/>
            <a:ext cx="2930456" cy="4271905"/>
            <a:chOff x="195645" y="938270"/>
            <a:chExt cx="3013209" cy="536862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624A4DA-84F0-C161-A768-2319BEEB852E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BB7AECB-A8A8-6C2B-2400-161C90ADAADC}"/>
                </a:ext>
              </a:extLst>
            </p:cNvPr>
            <p:cNvSpPr/>
            <p:nvPr/>
          </p:nvSpPr>
          <p:spPr>
            <a:xfrm>
              <a:off x="195645" y="938270"/>
              <a:ext cx="934511" cy="943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id="{17D85CC7-BCFC-9055-0A3A-BBAB66F62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6" y="2071490"/>
            <a:ext cx="681596" cy="6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5B6508-D5E5-2628-37A3-21C36489364C}"/>
              </a:ext>
            </a:extLst>
          </p:cNvPr>
          <p:cNvSpPr txBox="1"/>
          <p:nvPr/>
        </p:nvSpPr>
        <p:spPr>
          <a:xfrm>
            <a:off x="484922" y="1302623"/>
            <a:ext cx="1863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endParaRPr lang="en-US" altLang="ko-KR" sz="14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</a:p>
          <a:p>
            <a:pPr algn="ctr"/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C54A2-E5AD-C871-4E69-343F6B5BAE07}"/>
              </a:ext>
            </a:extLst>
          </p:cNvPr>
          <p:cNvSpPr txBox="1"/>
          <p:nvPr/>
        </p:nvSpPr>
        <p:spPr>
          <a:xfrm>
            <a:off x="4125328" y="1270092"/>
            <a:ext cx="1566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nginx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프로그램</a:t>
            </a:r>
          </a:p>
        </p:txBody>
      </p:sp>
      <p:grpSp>
        <p:nvGrpSpPr>
          <p:cNvPr id="33" name="그룹 78">
            <a:extLst>
              <a:ext uri="{FF2B5EF4-FFF2-40B4-BE49-F238E27FC236}">
                <a16:creationId xmlns:a16="http://schemas.microsoft.com/office/drawing/2014/main" id="{A12B970F-FC8D-AED1-5F94-888569676F3F}"/>
              </a:ext>
            </a:extLst>
          </p:cNvPr>
          <p:cNvGrpSpPr/>
          <p:nvPr/>
        </p:nvGrpSpPr>
        <p:grpSpPr>
          <a:xfrm>
            <a:off x="54914" y="888751"/>
            <a:ext cx="811577" cy="684363"/>
            <a:chOff x="4376432" y="380462"/>
            <a:chExt cx="1553867" cy="106918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A17ED31-06AD-5FB4-CA9D-80C5DAC9AAF0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4BC014-FF83-553C-DA07-A5E59F313E7A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DBCBEB4-052B-39DA-54C3-81CEF162BB4F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EF6138-7C2E-F7DB-6C18-4EA79FFBF1A4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BA3E53D-9007-4C22-A5EA-D7116E1BC18A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538B2F-C7A3-5441-B093-5D090BCD6855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B37E015-8EA1-2442-8CF4-FDD783591016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986A7A6-6E79-7BB6-A2C0-08BA1B0AB7B4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249B688-BED0-799B-59DC-679238DF8C13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8DFBB7D-98D4-2C10-9C79-5BE114AEF704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F880830-78F4-DF93-FF78-139EB7930065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3EB2FF9-0B33-E04B-E552-517286C9F3C1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E567533-EF51-7448-C5B8-ABAC043DB7AB}"/>
              </a:ext>
            </a:extLst>
          </p:cNvPr>
          <p:cNvGrpSpPr/>
          <p:nvPr/>
        </p:nvGrpSpPr>
        <p:grpSpPr>
          <a:xfrm>
            <a:off x="3266742" y="915752"/>
            <a:ext cx="2911627" cy="4294423"/>
            <a:chOff x="371041" y="915752"/>
            <a:chExt cx="2837813" cy="539114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5C47A38-823E-50B9-5C95-468A966A34D3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7349289-B333-8968-0872-8E3BA2366309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78">
            <a:extLst>
              <a:ext uri="{FF2B5EF4-FFF2-40B4-BE49-F238E27FC236}">
                <a16:creationId xmlns:a16="http://schemas.microsoft.com/office/drawing/2014/main" id="{963F54AE-7799-B495-9F47-868CA4588CB6}"/>
              </a:ext>
            </a:extLst>
          </p:cNvPr>
          <p:cNvGrpSpPr/>
          <p:nvPr/>
        </p:nvGrpSpPr>
        <p:grpSpPr>
          <a:xfrm>
            <a:off x="3408112" y="962987"/>
            <a:ext cx="504934" cy="653618"/>
            <a:chOff x="5443274" y="428495"/>
            <a:chExt cx="487014" cy="10211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A262240-EE01-9D59-BAD3-6BB929703EBD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8CDEA77-62DF-4F8C-CD70-355E49265F34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9345B7-2578-BE99-5EAD-0D19E339A7D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9F64662-3FF8-0194-4ED7-9AEF28BDE3B3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DAB5F18-D03D-9E57-A931-FE3F2F43FDA7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818F92E-8F59-943A-7493-8E8E35E5C56F}"/>
              </a:ext>
            </a:extLst>
          </p:cNvPr>
          <p:cNvSpPr txBox="1"/>
          <p:nvPr/>
        </p:nvSpPr>
        <p:spPr>
          <a:xfrm>
            <a:off x="3906280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23.56.17.22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832659-BCF7-1560-445D-285DC9086D18}"/>
              </a:ext>
            </a:extLst>
          </p:cNvPr>
          <p:cNvSpPr txBox="1"/>
          <p:nvPr/>
        </p:nvSpPr>
        <p:spPr>
          <a:xfrm>
            <a:off x="882017" y="845541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컴퓨터 </a:t>
            </a:r>
            <a:r>
              <a:rPr lang="en-US" altLang="ko-KR" sz="1400"/>
              <a:t>IP : 180.69.45.198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6286A-F0BB-5452-3281-5888B94AC5F2}"/>
              </a:ext>
            </a:extLst>
          </p:cNvPr>
          <p:cNvSpPr txBox="1"/>
          <p:nvPr/>
        </p:nvSpPr>
        <p:spPr>
          <a:xfrm>
            <a:off x="4593666" y="220490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 or 443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540DED-441A-A962-B2F9-75844FC94AC5}"/>
              </a:ext>
            </a:extLst>
          </p:cNvPr>
          <p:cNvSpPr txBox="1"/>
          <p:nvPr/>
        </p:nvSpPr>
        <p:spPr>
          <a:xfrm>
            <a:off x="1077462" y="2027273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49152 ~ 65535 </a:t>
            </a:r>
            <a:r>
              <a:rPr lang="ko-KR" altLang="en-US" sz="1400" dirty="0"/>
              <a:t>중 </a:t>
            </a:r>
            <a:endParaRPr lang="en-US" altLang="ko-KR" sz="1400" dirty="0"/>
          </a:p>
          <a:p>
            <a:r>
              <a:rPr lang="ko-KR" altLang="en-US" sz="1400" dirty="0" err="1"/>
              <a:t>랜덤한</a:t>
            </a:r>
            <a:r>
              <a:rPr lang="ko-KR" altLang="en-US" sz="1400" dirty="0"/>
              <a:t> 번호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0F9DC-E778-3A45-438F-B70B6FC070DC}"/>
              </a:ext>
            </a:extLst>
          </p:cNvPr>
          <p:cNvSpPr txBox="1"/>
          <p:nvPr/>
        </p:nvSpPr>
        <p:spPr>
          <a:xfrm>
            <a:off x="6353438" y="1270092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 서버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9392-18BC-E835-E982-767BF0D5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1978149"/>
            <a:ext cx="750587" cy="78778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D7DC7A5-C24E-65BE-0517-BB86103BCC4C}"/>
              </a:ext>
            </a:extLst>
          </p:cNvPr>
          <p:cNvGrpSpPr/>
          <p:nvPr/>
        </p:nvGrpSpPr>
        <p:grpSpPr>
          <a:xfrm>
            <a:off x="6199121" y="915752"/>
            <a:ext cx="2911627" cy="4294423"/>
            <a:chOff x="371041" y="915752"/>
            <a:chExt cx="2837813" cy="53911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B0FF47B-371D-C30A-ED07-E403F66ADA62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308F1E-5BE2-BA1C-2981-F07A22B63485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78">
            <a:extLst>
              <a:ext uri="{FF2B5EF4-FFF2-40B4-BE49-F238E27FC236}">
                <a16:creationId xmlns:a16="http://schemas.microsoft.com/office/drawing/2014/main" id="{CED276A1-27D1-79EE-BA45-41B1CAB6B179}"/>
              </a:ext>
            </a:extLst>
          </p:cNvPr>
          <p:cNvGrpSpPr/>
          <p:nvPr/>
        </p:nvGrpSpPr>
        <p:grpSpPr>
          <a:xfrm>
            <a:off x="6340491" y="962987"/>
            <a:ext cx="504934" cy="653618"/>
            <a:chOff x="5443274" y="428495"/>
            <a:chExt cx="487014" cy="10211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7F2B0BF-62BF-D114-7133-9E89E95AA04C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58DB7B0-1269-A345-36CE-691038453634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3ED523-DE77-A755-294E-B7A0EC22CC04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0BB6BC-0884-96C1-FF5B-95A78DFF4498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35E1E90-DC5B-BB87-0880-B3F17547FB0A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2CC2B4-2703-99EA-443F-6F6D1B5A50CE}"/>
              </a:ext>
            </a:extLst>
          </p:cNvPr>
          <p:cNvSpPr txBox="1"/>
          <p:nvPr/>
        </p:nvSpPr>
        <p:spPr>
          <a:xfrm>
            <a:off x="7469808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8080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7A3D7F-190D-6682-A98C-46DE6688E90E}"/>
              </a:ext>
            </a:extLst>
          </p:cNvPr>
          <p:cNvSpPr txBox="1"/>
          <p:nvPr/>
        </p:nvSpPr>
        <p:spPr>
          <a:xfrm>
            <a:off x="9843436" y="1270092"/>
            <a:ext cx="1619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E6F245-8E70-2C4E-4793-DAF1E611B8D3}"/>
              </a:ext>
            </a:extLst>
          </p:cNvPr>
          <p:cNvGrpSpPr/>
          <p:nvPr/>
        </p:nvGrpSpPr>
        <p:grpSpPr>
          <a:xfrm>
            <a:off x="9144445" y="915752"/>
            <a:ext cx="2911627" cy="4294423"/>
            <a:chOff x="371041" y="915752"/>
            <a:chExt cx="2837813" cy="539114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25E3D3F-67E8-24C6-5854-9280B68B8E05}"/>
                </a:ext>
              </a:extLst>
            </p:cNvPr>
            <p:cNvSpPr/>
            <p:nvPr/>
          </p:nvSpPr>
          <p:spPr>
            <a:xfrm>
              <a:off x="471623" y="1159140"/>
              <a:ext cx="2737231" cy="5147754"/>
            </a:xfrm>
            <a:prstGeom prst="roundRect">
              <a:avLst>
                <a:gd name="adj" fmla="val 908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0F7E316-DFBF-9694-431D-0B7CAB43FB57}"/>
                </a:ext>
              </a:extLst>
            </p:cNvPr>
            <p:cNvSpPr/>
            <p:nvPr/>
          </p:nvSpPr>
          <p:spPr>
            <a:xfrm>
              <a:off x="371041" y="915752"/>
              <a:ext cx="731556" cy="970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78">
            <a:extLst>
              <a:ext uri="{FF2B5EF4-FFF2-40B4-BE49-F238E27FC236}">
                <a16:creationId xmlns:a16="http://schemas.microsoft.com/office/drawing/2014/main" id="{D45209CD-F463-824A-4A78-F09480FC9964}"/>
              </a:ext>
            </a:extLst>
          </p:cNvPr>
          <p:cNvGrpSpPr/>
          <p:nvPr/>
        </p:nvGrpSpPr>
        <p:grpSpPr>
          <a:xfrm>
            <a:off x="9285815" y="962987"/>
            <a:ext cx="504934" cy="653618"/>
            <a:chOff x="5443274" y="428495"/>
            <a:chExt cx="487014" cy="10211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A1CBDB-2351-8F23-5E7F-FCBE13BBB93A}"/>
                </a:ext>
              </a:extLst>
            </p:cNvPr>
            <p:cNvSpPr/>
            <p:nvPr/>
          </p:nvSpPr>
          <p:spPr>
            <a:xfrm flipV="1">
              <a:off x="5443274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CBF6047-DD89-4763-BA57-D9CD97B1D0B2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9371BF2-B53B-C0E4-D8FB-6B2D9F86C03D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5C38E8B-874E-AC3F-A08B-D53E283EEE07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E8EAB1C-3FD8-A28C-C41D-2CDAA61BC5FF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21E33F3-DCA0-29D4-3766-D7FD3C94F170}"/>
              </a:ext>
            </a:extLst>
          </p:cNvPr>
          <p:cNvSpPr txBox="1"/>
          <p:nvPr/>
        </p:nvSpPr>
        <p:spPr>
          <a:xfrm>
            <a:off x="10415132" y="2204909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포트 </a:t>
            </a:r>
            <a:r>
              <a:rPr lang="en-US" altLang="ko-KR" sz="1400" dirty="0"/>
              <a:t>: 3306</a:t>
            </a:r>
            <a:endParaRPr lang="ko-KR" altLang="en-US" sz="1400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5D61929-2C62-8820-8146-64C77D7BE5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0" y="1962349"/>
            <a:ext cx="957649" cy="95764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89B812D-FAD5-7F74-0624-1DA2D0C3C1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67" y="3785650"/>
            <a:ext cx="774357" cy="7743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4BB78E7-4E96-76FD-4A2C-C9396622A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08" y="2025139"/>
            <a:ext cx="814054" cy="6054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34A26DD-BE71-4CC0-52FE-35055E50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32" y="2448278"/>
            <a:ext cx="696209" cy="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CC497D7F-3907-7F89-6A76-8BEE9ADE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37" y="2912578"/>
            <a:ext cx="513658" cy="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3B0D8BA-FBD8-C210-45F7-3E15737313FD}"/>
              </a:ext>
            </a:extLst>
          </p:cNvPr>
          <p:cNvCxnSpPr>
            <a:cxnSpLocks/>
            <a:stCxn id="6" idx="0"/>
            <a:endCxn id="65" idx="0"/>
          </p:cNvCxnSpPr>
          <p:nvPr/>
        </p:nvCxnSpPr>
        <p:spPr>
          <a:xfrm rot="5400000" flipH="1" flipV="1">
            <a:off x="2432214" y="266800"/>
            <a:ext cx="109141" cy="3500241"/>
          </a:xfrm>
          <a:prstGeom prst="bentConnector3">
            <a:avLst>
              <a:gd name="adj1" fmla="val 134351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01A91AE-1BAF-FED0-B892-C88876FF151C}"/>
              </a:ext>
            </a:extLst>
          </p:cNvPr>
          <p:cNvSpPr txBox="1"/>
          <p:nvPr/>
        </p:nvSpPr>
        <p:spPr>
          <a:xfrm>
            <a:off x="46670" y="82245"/>
            <a:ext cx="7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http://23.26.17.22:8080/</a:t>
            </a:r>
            <a:r>
              <a:rPr lang="en-US" altLang="ko-KR" dirty="0"/>
              <a:t>test/a </a:t>
            </a:r>
            <a:r>
              <a:rPr lang="ko-KR" altLang="en-US" dirty="0"/>
              <a:t>클라이언트가 이렇게 요청</a:t>
            </a:r>
            <a:r>
              <a:rPr lang="en-US" altLang="ko-KR" dirty="0"/>
              <a:t>, URL</a:t>
            </a:r>
            <a:r>
              <a:rPr lang="ko-KR" altLang="en-US" dirty="0"/>
              <a:t>이라고 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20FD2-4306-1F45-0839-FF0092B3BDB3}"/>
              </a:ext>
            </a:extLst>
          </p:cNvPr>
          <p:cNvSpPr txBox="1"/>
          <p:nvPr/>
        </p:nvSpPr>
        <p:spPr>
          <a:xfrm>
            <a:off x="6838659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23.56.17.23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899610-3CEB-BA2D-7C1B-594A33824B17}"/>
              </a:ext>
            </a:extLst>
          </p:cNvPr>
          <p:cNvSpPr txBox="1"/>
          <p:nvPr/>
        </p:nvSpPr>
        <p:spPr>
          <a:xfrm>
            <a:off x="9783983" y="83593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컴퓨터 </a:t>
            </a:r>
            <a:r>
              <a:rPr lang="en-US" altLang="ko-KR" sz="1400" dirty="0"/>
              <a:t>IP : 23.56.17.24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E810C5-0F05-6AD3-6D29-58A77D9CDF85}"/>
              </a:ext>
            </a:extLst>
          </p:cNvPr>
          <p:cNvSpPr txBox="1"/>
          <p:nvPr/>
        </p:nvSpPr>
        <p:spPr>
          <a:xfrm>
            <a:off x="3864130" y="4539786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로 시작하는 주소면</a:t>
            </a:r>
            <a:endParaRPr lang="en-US" altLang="ko-KR" sz="1200" dirty="0"/>
          </a:p>
          <a:p>
            <a:r>
              <a:rPr lang="en-US" altLang="ko-KR" sz="1200" dirty="0"/>
              <a:t>23.56.17.23:8080 </a:t>
            </a:r>
            <a:r>
              <a:rPr lang="ko-KR" altLang="en-US" sz="1200" dirty="0"/>
              <a:t>한테 </a:t>
            </a:r>
            <a:endParaRPr lang="en-US" altLang="ko-KR" sz="1200" dirty="0"/>
          </a:p>
          <a:p>
            <a:r>
              <a:rPr lang="ko-KR" altLang="en-US" sz="1200" dirty="0"/>
              <a:t>처리해달라고 해야지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5F0AA41-FF6C-5B08-67DD-3FD3DDE1E09E}"/>
              </a:ext>
            </a:extLst>
          </p:cNvPr>
          <p:cNvGrpSpPr/>
          <p:nvPr/>
        </p:nvGrpSpPr>
        <p:grpSpPr>
          <a:xfrm>
            <a:off x="3610589" y="2988861"/>
            <a:ext cx="467190" cy="623394"/>
            <a:chOff x="4266470" y="2566494"/>
            <a:chExt cx="710976" cy="948690"/>
          </a:xfrm>
        </p:grpSpPr>
        <p:sp>
          <p:nvSpPr>
            <p:cNvPr id="82" name="한쪽 모서리가 잘린 사각형 34">
              <a:extLst>
                <a:ext uri="{FF2B5EF4-FFF2-40B4-BE49-F238E27FC236}">
                  <a16:creationId xmlns:a16="http://schemas.microsoft.com/office/drawing/2014/main" id="{7967B01C-1883-BB07-C930-27FFFCFD6DE1}"/>
                </a:ext>
              </a:extLst>
            </p:cNvPr>
            <p:cNvSpPr/>
            <p:nvPr/>
          </p:nvSpPr>
          <p:spPr>
            <a:xfrm flipH="1">
              <a:off x="4266470" y="2566494"/>
              <a:ext cx="710976" cy="94869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rgbClr val="6D6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30A5957-9027-C656-10BF-94A2F0DA9E89}"/>
                </a:ext>
              </a:extLst>
            </p:cNvPr>
            <p:cNvCxnSpPr/>
            <p:nvPr/>
          </p:nvCxnSpPr>
          <p:spPr>
            <a:xfrm>
              <a:off x="4405313" y="2750344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E47C596C-461B-B008-ED67-30BC4FCAAE2C}"/>
                </a:ext>
              </a:extLst>
            </p:cNvPr>
            <p:cNvCxnSpPr/>
            <p:nvPr/>
          </p:nvCxnSpPr>
          <p:spPr>
            <a:xfrm>
              <a:off x="4405313" y="2840832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5A2E2F3-1F43-11B8-AB86-94F86E749D45}"/>
                </a:ext>
              </a:extLst>
            </p:cNvPr>
            <p:cNvCxnSpPr/>
            <p:nvPr/>
          </p:nvCxnSpPr>
          <p:spPr>
            <a:xfrm>
              <a:off x="4405313" y="2926557"/>
              <a:ext cx="450056" cy="0"/>
            </a:xfrm>
            <a:prstGeom prst="line">
              <a:avLst/>
            </a:prstGeom>
            <a:ln w="12700">
              <a:solidFill>
                <a:srgbClr val="6D6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F1817D5-CC59-07AC-B9F1-1C6E53183F63}"/>
              </a:ext>
            </a:extLst>
          </p:cNvPr>
          <p:cNvSpPr txBox="1"/>
          <p:nvPr/>
        </p:nvSpPr>
        <p:spPr>
          <a:xfrm>
            <a:off x="4223331" y="2802673"/>
            <a:ext cx="1931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server.conf</a:t>
            </a:r>
            <a:r>
              <a:rPr lang="ko-KR" altLang="en-US" sz="1200" dirty="0"/>
              <a:t> 설정 파일</a:t>
            </a:r>
            <a:endParaRPr lang="en-US" altLang="ko-KR" sz="1200" dirty="0"/>
          </a:p>
          <a:p>
            <a:r>
              <a:rPr lang="en-US" altLang="ko-KR" sz="800" dirty="0"/>
              <a:t>location 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api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en-US" altLang="ko-KR" sz="800" dirty="0"/>
              <a:t> 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X-Real-IP $remote;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proxy_set_header</a:t>
            </a:r>
            <a:r>
              <a:rPr lang="en-US" altLang="ko-KR" sz="800" dirty="0"/>
              <a:t> X-Forwarded-For;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proxy_pass</a:t>
            </a:r>
            <a:r>
              <a:rPr lang="en-US" altLang="ko-KR" sz="800" dirty="0"/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http://23.56.17.23:8080</a:t>
            </a:r>
            <a:r>
              <a:rPr lang="en-US" altLang="ko-KR" sz="800" dirty="0"/>
              <a:t>/; 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proxy_redirect</a:t>
            </a:r>
            <a:r>
              <a:rPr lang="en-US" altLang="ko-KR" sz="800" dirty="0"/>
              <a:t> off;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E630D1C0-00FD-177E-7920-C44E020CE9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4828" y="3259582"/>
            <a:ext cx="1061834" cy="64700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21A4E3C-3431-1ED5-39A2-14CB728E40B2}"/>
              </a:ext>
            </a:extLst>
          </p:cNvPr>
          <p:cNvSpPr txBox="1"/>
          <p:nvPr/>
        </p:nvSpPr>
        <p:spPr>
          <a:xfrm>
            <a:off x="9338502" y="2861014"/>
            <a:ext cx="179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3687A5-22A9-E59B-585A-3F44094814FE}"/>
              </a:ext>
            </a:extLst>
          </p:cNvPr>
          <p:cNvSpPr txBox="1"/>
          <p:nvPr/>
        </p:nvSpPr>
        <p:spPr>
          <a:xfrm>
            <a:off x="7158691" y="2861014"/>
            <a:ext cx="179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 클래스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39B949B-4416-C48B-0B9E-874A5668DBB2}"/>
              </a:ext>
            </a:extLst>
          </p:cNvPr>
          <p:cNvGraphicFramePr>
            <a:graphicFrameLocks noGrp="1"/>
          </p:cNvGraphicFramePr>
          <p:nvPr/>
        </p:nvGraphicFramePr>
        <p:xfrm>
          <a:off x="9385903" y="3255985"/>
          <a:ext cx="2529894" cy="5194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아이디</a:t>
                      </a:r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패스워드</a:t>
                      </a:r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test01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qwer1234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test02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abcd1234</a:t>
                      </a:r>
                      <a:endParaRPr lang="ko-KR" altLang="en-US" sz="800" dirty="0"/>
                    </a:p>
                  </a:txBody>
                  <a:tcPr marL="42692" marR="42692" marT="21346" marB="21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5" name="그림 74">
            <a:extLst>
              <a:ext uri="{FF2B5EF4-FFF2-40B4-BE49-F238E27FC236}">
                <a16:creationId xmlns:a16="http://schemas.microsoft.com/office/drawing/2014/main" id="{F619860B-BF8F-33EE-F8ED-68E0DD81B2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3438" y="4101415"/>
            <a:ext cx="1325995" cy="80779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8DF21DC3-DD35-AA93-B0C0-1C7D1CF79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0552" y="4101415"/>
            <a:ext cx="1325995" cy="80779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4551AEB3-7FC2-1E19-4737-EDB08AB1C555}"/>
              </a:ext>
            </a:extLst>
          </p:cNvPr>
          <p:cNvSpPr txBox="1"/>
          <p:nvPr/>
        </p:nvSpPr>
        <p:spPr>
          <a:xfrm>
            <a:off x="6384135" y="4279805"/>
            <a:ext cx="8247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test01</a:t>
            </a:r>
          </a:p>
          <a:p>
            <a:r>
              <a:rPr lang="en-US" altLang="ko-KR" sz="1050" dirty="0"/>
              <a:t>qwer2134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889DD4-77F8-8198-D0D3-39ABD406FB7D}"/>
              </a:ext>
            </a:extLst>
          </p:cNvPr>
          <p:cNvSpPr txBox="1"/>
          <p:nvPr/>
        </p:nvSpPr>
        <p:spPr>
          <a:xfrm>
            <a:off x="7774162" y="4279805"/>
            <a:ext cx="8247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test02</a:t>
            </a:r>
          </a:p>
          <a:p>
            <a:r>
              <a:rPr lang="en-US" altLang="ko-KR" sz="1050" dirty="0"/>
              <a:t>abcd1234</a:t>
            </a:r>
            <a:endParaRPr lang="ko-KR" altLang="en-US" sz="105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AA9275E-9DC8-7729-AA45-3CE5C2666F66}"/>
              </a:ext>
            </a:extLst>
          </p:cNvPr>
          <p:cNvGrpSpPr/>
          <p:nvPr/>
        </p:nvGrpSpPr>
        <p:grpSpPr>
          <a:xfrm>
            <a:off x="1944045" y="4786131"/>
            <a:ext cx="3334429" cy="1967985"/>
            <a:chOff x="539494" y="2856953"/>
            <a:chExt cx="2358935" cy="1967985"/>
          </a:xfrm>
          <a:solidFill>
            <a:schemeClr val="bg1"/>
          </a:solidFill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133F9BD-BD90-2B47-AD43-268B14F2E92E}"/>
                </a:ext>
              </a:extLst>
            </p:cNvPr>
            <p:cNvGrpSpPr/>
            <p:nvPr/>
          </p:nvGrpSpPr>
          <p:grpSpPr>
            <a:xfrm>
              <a:off x="539494" y="2856953"/>
              <a:ext cx="2358935" cy="1967985"/>
              <a:chOff x="501394" y="2714078"/>
              <a:chExt cx="2358935" cy="1967985"/>
            </a:xfrm>
            <a:grpFill/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EDD2F595-38E4-065F-10DE-99E52DF51495}"/>
                  </a:ext>
                </a:extLst>
              </p:cNvPr>
              <p:cNvSpPr/>
              <p:nvPr/>
            </p:nvSpPr>
            <p:spPr>
              <a:xfrm>
                <a:off x="501394" y="2836421"/>
                <a:ext cx="2358935" cy="1845642"/>
              </a:xfrm>
              <a:prstGeom prst="roundRect">
                <a:avLst>
                  <a:gd name="adj" fmla="val 9083"/>
                </a:avLst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ED8CC61-677D-2AB5-48BA-C52A53635AFB}"/>
                  </a:ext>
                </a:extLst>
              </p:cNvPr>
              <p:cNvSpPr/>
              <p:nvPr/>
            </p:nvSpPr>
            <p:spPr>
              <a:xfrm>
                <a:off x="1003665" y="2714078"/>
                <a:ext cx="1306168" cy="318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HTTP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응답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F11CF6-6CCD-195D-77CD-A3C916BEA6E2}"/>
                </a:ext>
              </a:extLst>
            </p:cNvPr>
            <p:cNvSpPr txBox="1"/>
            <p:nvPr/>
          </p:nvSpPr>
          <p:spPr>
            <a:xfrm>
              <a:off x="577274" y="3169216"/>
              <a:ext cx="1698476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HTTP/1.1 200 ok</a:t>
              </a:r>
            </a:p>
            <a:p>
              <a:r>
                <a:rPr lang="en-US" altLang="ko-KR" sz="1200" dirty="0"/>
                <a:t>Content-Type: text/html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{“users”:[{</a:t>
              </a:r>
            </a:p>
            <a:p>
              <a:r>
                <a:rPr lang="en-US" altLang="ko-KR" sz="1200" dirty="0"/>
                <a:t>  “id”: “test01”, “pw”:”qwer1234”</a:t>
              </a:r>
            </a:p>
            <a:p>
              <a:r>
                <a:rPr lang="en-US" altLang="ko-KR" sz="1200" dirty="0"/>
                <a:t>}, {</a:t>
              </a:r>
            </a:p>
            <a:p>
              <a:r>
                <a:rPr lang="en-US" altLang="ko-KR" sz="1200" dirty="0"/>
                <a:t>  “id”: “test02”, “pw”:”abcd1234”</a:t>
              </a:r>
            </a:p>
            <a:p>
              <a:r>
                <a:rPr lang="en-US" altLang="ko-KR" sz="1200" dirty="0"/>
                <a:t>}]} </a:t>
              </a:r>
              <a:endParaRPr lang="ko-KR" altLang="en-US" sz="1200" dirty="0"/>
            </a:p>
          </p:txBody>
        </p:sp>
      </p:grp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E43B4BE-2286-2C98-2B90-BDF727D286CC}"/>
              </a:ext>
            </a:extLst>
          </p:cNvPr>
          <p:cNvCxnSpPr>
            <a:cxnSpLocks/>
          </p:cNvCxnSpPr>
          <p:nvPr/>
        </p:nvCxnSpPr>
        <p:spPr>
          <a:xfrm flipV="1">
            <a:off x="4715729" y="1978149"/>
            <a:ext cx="2378786" cy="463025"/>
          </a:xfrm>
          <a:prstGeom prst="bentConnector4">
            <a:avLst>
              <a:gd name="adj1" fmla="val 57168"/>
              <a:gd name="adj2" fmla="val 40128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B1C3B81C-4DBF-088C-3571-B8172D56419A}"/>
              </a:ext>
            </a:extLst>
          </p:cNvPr>
          <p:cNvCxnSpPr>
            <a:cxnSpLocks/>
          </p:cNvCxnSpPr>
          <p:nvPr/>
        </p:nvCxnSpPr>
        <p:spPr>
          <a:xfrm flipV="1">
            <a:off x="7573006" y="1978149"/>
            <a:ext cx="2378786" cy="463025"/>
          </a:xfrm>
          <a:prstGeom prst="bentConnector4">
            <a:avLst>
              <a:gd name="adj1" fmla="val 57168"/>
              <a:gd name="adj2" fmla="val 40128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3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현실 세계 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컴퓨터 세계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33237A8-641D-438E-A7D3-5FC2A321FD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9092" t="25630" r="38085" b="33346"/>
          <a:stretch/>
        </p:blipFill>
        <p:spPr>
          <a:xfrm>
            <a:off x="3944683" y="2022276"/>
            <a:ext cx="1563329" cy="281344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3C88A3-89D6-44F3-BF17-23D62719D352}"/>
              </a:ext>
            </a:extLst>
          </p:cNvPr>
          <p:cNvSpPr/>
          <p:nvPr/>
        </p:nvSpPr>
        <p:spPr>
          <a:xfrm>
            <a:off x="5989834" y="636104"/>
            <a:ext cx="3043315" cy="48423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 설계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9F561FE-590F-407B-B4B2-CB053CA318D1}"/>
              </a:ext>
            </a:extLst>
          </p:cNvPr>
          <p:cNvSpPr/>
          <p:nvPr/>
        </p:nvSpPr>
        <p:spPr>
          <a:xfrm>
            <a:off x="6399450" y="1521929"/>
            <a:ext cx="2224081" cy="57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 사항 분석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A7826EC-5486-435A-8932-73BE3CF3BF67}"/>
              </a:ext>
            </a:extLst>
          </p:cNvPr>
          <p:cNvSpPr/>
          <p:nvPr/>
        </p:nvSpPr>
        <p:spPr>
          <a:xfrm>
            <a:off x="6399450" y="2603986"/>
            <a:ext cx="2224081" cy="57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 식별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6C162BA-E60F-44D2-982F-50D807F53FAB}"/>
              </a:ext>
            </a:extLst>
          </p:cNvPr>
          <p:cNvSpPr/>
          <p:nvPr/>
        </p:nvSpPr>
        <p:spPr>
          <a:xfrm>
            <a:off x="6284498" y="3596392"/>
            <a:ext cx="2453986" cy="57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 간의 관계 정의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5069C3-C174-4A95-B1B8-2A505D6F778E}"/>
              </a:ext>
            </a:extLst>
          </p:cNvPr>
          <p:cNvCxnSpPr>
            <a:stCxn id="18" idx="1"/>
            <a:endCxn id="5" idx="3"/>
          </p:cNvCxnSpPr>
          <p:nvPr/>
        </p:nvCxnSpPr>
        <p:spPr>
          <a:xfrm flipH="1">
            <a:off x="5508012" y="1811889"/>
            <a:ext cx="891438" cy="161711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48193A-6432-46FC-A295-E30101899988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511491" y="2101849"/>
            <a:ext cx="0" cy="5021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17ECCD-5EF1-458B-B517-0E47932B57B8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7511491" y="3183906"/>
            <a:ext cx="0" cy="412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B87DB-1A82-4839-8218-6E526B1EE59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8738484" y="4360509"/>
            <a:ext cx="704281" cy="51824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전자제품, 전자 공학, 전자 부품, 회로 구성요소이(가) 표시된 사진&#10;&#10;자동 생성된 설명">
            <a:extLst>
              <a:ext uri="{FF2B5EF4-FFF2-40B4-BE49-F238E27FC236}">
                <a16:creationId xmlns:a16="http://schemas.microsoft.com/office/drawing/2014/main" id="{2C8E6F7B-BFE3-7BF5-629B-AD9D1016B8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75"/>
          <a:stretch/>
        </p:blipFill>
        <p:spPr>
          <a:xfrm>
            <a:off x="9283361" y="2273575"/>
            <a:ext cx="2516588" cy="2008865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170E319-2FED-E680-D813-5D02BF60279A}"/>
              </a:ext>
            </a:extLst>
          </p:cNvPr>
          <p:cNvSpPr/>
          <p:nvPr/>
        </p:nvSpPr>
        <p:spPr>
          <a:xfrm>
            <a:off x="6284498" y="4588798"/>
            <a:ext cx="2453986" cy="57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UML </a:t>
            </a:r>
            <a:r>
              <a:rPr lang="ko-KR" altLang="en-US" dirty="0"/>
              <a:t>다이어그램</a:t>
            </a:r>
            <a:endParaRPr lang="en-US" altLang="ko-KR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CBFB766-8538-D780-964D-DC84B268BE1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511491" y="4176312"/>
            <a:ext cx="0" cy="412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B3C185-46C0-CA1C-6606-3D1A6378DD93}"/>
              </a:ext>
            </a:extLst>
          </p:cNvPr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객체 지향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지향이란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7530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4BBDD-8FD2-F19E-4B85-32C038B71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DA24F6-953F-5D6C-F439-C13A96F9F7DE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AA309-B092-00AE-3C80-8CAF1AF7CD6F}"/>
              </a:ext>
            </a:extLst>
          </p:cNvPr>
          <p:cNvSpPr txBox="1"/>
          <p:nvPr/>
        </p:nvSpPr>
        <p:spPr>
          <a:xfrm>
            <a:off x="1059543" y="2187542"/>
            <a:ext cx="10072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하면서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Use-Case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Diagram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A55327-20C4-B466-BCF7-9FA7B77F5455}"/>
              </a:ext>
            </a:extLst>
          </p:cNvPr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91B752-346B-63A6-89D0-68CC500701F9}"/>
              </a:ext>
            </a:extLst>
          </p:cNvPr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3383150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9BAE8-39C2-90CC-87E6-D0A382ADF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205FB9-FE99-D069-86C7-818A5B7019F2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05B9D-8433-1659-BADA-1E9A80CD65AC}"/>
              </a:ext>
            </a:extLst>
          </p:cNvPr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UseCase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F4F2112-D15F-A428-9B54-5E5A4EF6C60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7B75F393-AC76-020F-6F29-C01EBB9D4056}"/>
              </a:ext>
            </a:extLst>
          </p:cNvPr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>
              <a:extLst>
                <a:ext uri="{FF2B5EF4-FFF2-40B4-BE49-F238E27FC236}">
                  <a16:creationId xmlns:a16="http://schemas.microsoft.com/office/drawing/2014/main" id="{23D6BD13-088E-2F4F-F7DD-B0715462D9B8}"/>
                </a:ext>
              </a:extLst>
            </p:cNvPr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F657C20-882F-BD53-62B1-2F368A7D032F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67752-DB20-2B8A-10BC-0B3B24285EE2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>
              <a:extLst>
                <a:ext uri="{FF2B5EF4-FFF2-40B4-BE49-F238E27FC236}">
                  <a16:creationId xmlns:a16="http://schemas.microsoft.com/office/drawing/2014/main" id="{2E9BD267-B7C8-2D5A-D61D-F6E39E4EA8E8}"/>
                </a:ext>
              </a:extLst>
            </p:cNvPr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DCAC2-077E-3D6F-1803-7AEBEBC5263D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AB5BB-30BA-5BA3-890F-971BE43C4559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06DF5C-7DDF-FF32-71F3-F66A6B3472CF}"/>
                </a:ext>
              </a:extLst>
            </p:cNvPr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3F8CCC-CD1B-7557-0EB9-0D3BFE38B7E2}"/>
                </a:ext>
              </a:extLst>
            </p:cNvPr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액터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60D8D3E-8EF8-8400-470D-D33C9ECE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75" y="1937453"/>
            <a:ext cx="6512674" cy="36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691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1EEDF-07F9-CBF3-D924-B6F1B3BF1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6D4E6-23EA-C943-1A15-1DF41C646917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39D3B-2FCC-2302-18D9-96133FEC9DE1}"/>
              </a:ext>
            </a:extLst>
          </p:cNvPr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UseCase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A01E988-E419-66BA-4456-D9B4DA9F19B4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543BD4F7-133C-AFF2-E23E-2AE11B637EE9}"/>
              </a:ext>
            </a:extLst>
          </p:cNvPr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>
              <a:extLst>
                <a:ext uri="{FF2B5EF4-FFF2-40B4-BE49-F238E27FC236}">
                  <a16:creationId xmlns:a16="http://schemas.microsoft.com/office/drawing/2014/main" id="{89A18601-0FE4-C74E-92EC-C372BEC44F6A}"/>
                </a:ext>
              </a:extLst>
            </p:cNvPr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292A5873-112A-10BE-BAC4-190AEAA6B695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1D7C9A6-3D0A-E32B-760A-2387CF68F205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>
              <a:extLst>
                <a:ext uri="{FF2B5EF4-FFF2-40B4-BE49-F238E27FC236}">
                  <a16:creationId xmlns:a16="http://schemas.microsoft.com/office/drawing/2014/main" id="{0178121A-0E1F-E858-440A-50F52291B4BB}"/>
                </a:ext>
              </a:extLst>
            </p:cNvPr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0D1039-003A-06F5-0737-7EF889264AD4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57FA5A-13FF-73A0-D2E5-5264653CB236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147981-05B5-6088-A592-FEB9CC9BB383}"/>
                </a:ext>
              </a:extLst>
            </p:cNvPr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F586E4-0592-38C5-1B1D-836122B43E74}"/>
                </a:ext>
              </a:extLst>
            </p:cNvPr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유스케이스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86EDD68-3029-12D6-F3FF-1D9EA1AE8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886" y="2172796"/>
            <a:ext cx="6482285" cy="31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810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3286A-1EDD-7911-BD15-707C2787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41003-760D-9AE7-1507-424F715729FD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23188-769D-CB91-B907-9D850796EC18}"/>
              </a:ext>
            </a:extLst>
          </p:cNvPr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UseCase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2F7D61-B227-5C2C-2FF2-46BC0AD1D7C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7443E229-F19B-8905-7FC8-5558AC747C94}"/>
              </a:ext>
            </a:extLst>
          </p:cNvPr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>
              <a:extLst>
                <a:ext uri="{FF2B5EF4-FFF2-40B4-BE49-F238E27FC236}">
                  <a16:creationId xmlns:a16="http://schemas.microsoft.com/office/drawing/2014/main" id="{1E583B0B-678A-5BEB-C547-F134BE6FF852}"/>
                </a:ext>
              </a:extLst>
            </p:cNvPr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12C86C7E-6F53-0C23-D784-5AEBA550527E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5A421F2-72CB-A585-9387-8E2EE1773F24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>
              <a:extLst>
                <a:ext uri="{FF2B5EF4-FFF2-40B4-BE49-F238E27FC236}">
                  <a16:creationId xmlns:a16="http://schemas.microsoft.com/office/drawing/2014/main" id="{AAC84FC8-C65B-B1D4-9560-832F11F8882F}"/>
                </a:ext>
              </a:extLst>
            </p:cNvPr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01A05-1C56-DBAB-4534-7CD083775E6E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B0BB1D-5C5C-836F-CBCB-65E03FAEB593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3868B8-2672-426D-9C6A-79A326232987}"/>
                </a:ext>
              </a:extLst>
            </p:cNvPr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46C4C5-89C3-23C0-5A5D-109734EF0E56}"/>
                </a:ext>
              </a:extLst>
            </p:cNvPr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32CE4F4-6B90-8FF5-D56C-490B1186BE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6"/>
          <a:stretch/>
        </p:blipFill>
        <p:spPr>
          <a:xfrm>
            <a:off x="3853179" y="2154803"/>
            <a:ext cx="6519382" cy="30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22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43A6F-ACFE-4771-0D15-96A3B5366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5E88F8-C24A-98B7-17EF-91A5C1F60579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4818DF-18D3-3448-97BE-70BD02DAB14D}"/>
              </a:ext>
            </a:extLst>
          </p:cNvPr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UseCase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73A25C9-BCC2-634E-C9CE-FA9C28D7AAE3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>
            <a:extLst>
              <a:ext uri="{FF2B5EF4-FFF2-40B4-BE49-F238E27FC236}">
                <a16:creationId xmlns:a16="http://schemas.microsoft.com/office/drawing/2014/main" id="{16B2470A-3576-F30A-F098-BA95E3812CB7}"/>
              </a:ext>
            </a:extLst>
          </p:cNvPr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>
              <a:extLst>
                <a:ext uri="{FF2B5EF4-FFF2-40B4-BE49-F238E27FC236}">
                  <a16:creationId xmlns:a16="http://schemas.microsoft.com/office/drawing/2014/main" id="{EE624C40-5C8C-0AA0-657F-A4C43917CE79}"/>
                </a:ext>
              </a:extLst>
            </p:cNvPr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195E446-EC96-F194-6259-DC8F5F239E08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22F9DF6-84D4-327B-E57A-2228ACDD9DDD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>
              <a:extLst>
                <a:ext uri="{FF2B5EF4-FFF2-40B4-BE49-F238E27FC236}">
                  <a16:creationId xmlns:a16="http://schemas.microsoft.com/office/drawing/2014/main" id="{1A5B2E89-582B-0607-2D71-9EBB21D85740}"/>
                </a:ext>
              </a:extLst>
            </p:cNvPr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08A6E-9C6C-A24C-981A-3FD6A5E7BE71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D46BDC-2FEB-51B0-3A70-F3D951299759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55D978-6311-106B-EB84-45492146C0C8}"/>
                </a:ext>
              </a:extLst>
            </p:cNvPr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373E70-E783-54A8-260D-FA6C78F8069E}"/>
                </a:ext>
              </a:extLst>
            </p:cNvPr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 관계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A41F5ED-A4F2-54B0-8E37-15A74A78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93" t="37353" r="55485" b="1"/>
          <a:stretch/>
        </p:blipFill>
        <p:spPr>
          <a:xfrm>
            <a:off x="5191168" y="2098653"/>
            <a:ext cx="3023192" cy="28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00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</TotalTime>
  <Words>2174</Words>
  <Application>Microsoft Office PowerPoint</Application>
  <PresentationFormat>와이드스크린</PresentationFormat>
  <Paragraphs>688</Paragraphs>
  <Slides>35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굴림</vt:lpstr>
      <vt:lpstr>맑은 고딕</vt:lpstr>
      <vt:lpstr>-윤고딕330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동작 4강의실</cp:lastModifiedBy>
  <cp:revision>711</cp:revision>
  <dcterms:created xsi:type="dcterms:W3CDTF">2016-03-30T05:53:39Z</dcterms:created>
  <dcterms:modified xsi:type="dcterms:W3CDTF">2024-11-26T07:17:09Z</dcterms:modified>
</cp:coreProperties>
</file>