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ED283-7A56-D440-2B6F-63F71A3B43D3}" v="115" dt="2025-10-18T11:57:45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4806-D5D7-0D1A-3F7B-C2156604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>
                <a:latin typeface="Times New Roman"/>
                <a:cs typeface="Times New Roman"/>
              </a:rPr>
              <a:t>1. Add a CHECK constraint to passenger table to provide that passengers must be at least 10 years old.</a:t>
            </a:r>
          </a:p>
          <a:p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2E2252-A1F7-4B81-5709-DABE8BD8E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250" y="1036691"/>
            <a:ext cx="9356607" cy="58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0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BCD94-B8F3-4DA5-FDF2-741187F2B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569C7-0C71-7963-211F-62006047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655" y="25620"/>
            <a:ext cx="10515600" cy="1325563"/>
          </a:xfrm>
        </p:spPr>
        <p:txBody>
          <a:bodyPr/>
          <a:lstStyle/>
          <a:p>
            <a:r>
              <a:rPr lang="en-US" sz="1800" dirty="0">
                <a:latin typeface="Times New Roman"/>
                <a:cs typeface="Times New Roman"/>
              </a:rPr>
              <a:t>2. Add a CHECK constraint to accept values in booking price not more than 50000tg and less than 0tg.</a:t>
            </a:r>
            <a:endParaRPr lang="en-US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FAA835-66D0-DED2-983A-18EF2E813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590" y="1103789"/>
            <a:ext cx="9184536" cy="575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7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2A0E-E5A6-E258-0677-EBF19AB7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7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ptos Display"/>
                <a:cs typeface="Times New Roman"/>
              </a:rPr>
              <a:t>3. Add a CHECK constraint to accept the luggage weight between 1 and 23 kg.</a:t>
            </a:r>
            <a:endParaRPr lang="en-US" sz="2400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1C4D7C2-B926-A5E5-7F43-C31887D70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4740" y="935139"/>
            <a:ext cx="9272163" cy="582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7BE4F-8930-C313-E1F7-E35C98B5B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985BB-C4F5-2CC1-F524-8FEDCF8A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7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ptos Display"/>
                <a:cs typeface="Times New Roman"/>
              </a:rPr>
              <a:t>4. Add a CHECK constraint to ensure that all values in </a:t>
            </a:r>
            <a:r>
              <a:rPr lang="en-US" sz="1800" dirty="0" err="1">
                <a:latin typeface="Aptos Display"/>
                <a:cs typeface="Times New Roman"/>
              </a:rPr>
              <a:t>airport_name</a:t>
            </a:r>
            <a:r>
              <a:rPr lang="en-US" sz="1800" dirty="0">
                <a:latin typeface="Aptos Display"/>
                <a:cs typeface="Times New Roman"/>
              </a:rPr>
              <a:t> must have at least 10 characters.</a:t>
            </a:r>
            <a:endParaRPr lang="en-US" sz="1800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27C65F-5226-C1F7-3FCF-274053A8E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046" y="986096"/>
            <a:ext cx="9392823" cy="58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7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7F960-54CB-0256-5187-3E88DC48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D277-C2DF-F545-EDD2-06F9A4D6B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7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/>
                <a:ea typeface="Calibri"/>
                <a:cs typeface="Times New Roman"/>
              </a:rPr>
              <a:t>5. Add UNIQUE constraint to some columns in each table in database.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C1B38501-04DC-ADFD-CFFE-BEECC2C7E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365" y="1064356"/>
            <a:ext cx="9395580" cy="579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1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86323-FD64-4976-D69D-4B677B7C2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EA1A-E8F7-F1C8-85CB-F18F3A7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7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alibri"/>
                <a:ea typeface="Calibri"/>
                <a:cs typeface="Calibri"/>
              </a:rPr>
              <a:t>6. Add a CHECK constraint to ensure that male passengers must be at least 18 years old and female passengers must be 19 years old.</a:t>
            </a: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B9B1AE-B64A-83AF-3A65-F7DF1F00F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3" y="1068779"/>
            <a:ext cx="9310255" cy="578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4143E-01C4-410A-6249-09E67488B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2239-DE32-8997-24DB-DAA5F0CE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7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>
                <a:latin typeface="Calibri"/>
                <a:ea typeface="Calibri"/>
                <a:cs typeface="Calibri"/>
              </a:rPr>
              <a:t>7. Add a CHECK constraint to add rule as follow (use column country_of_citizenship):</a:t>
            </a:r>
            <a:endParaRPr lang="en-US"/>
          </a:p>
          <a:p>
            <a:r>
              <a:rPr lang="en-US" sz="1800">
                <a:latin typeface="Calibri"/>
                <a:ea typeface="Calibri"/>
                <a:cs typeface="Calibri"/>
              </a:rPr>
              <a:t>· Passengers from Kazakhstan must be at least 18 years old.</a:t>
            </a:r>
            <a:endParaRPr lang="en-US"/>
          </a:p>
          <a:p>
            <a:r>
              <a:rPr lang="en-US" sz="1800">
                <a:latin typeface="Calibri"/>
                <a:ea typeface="Calibri"/>
                <a:cs typeface="Calibri"/>
              </a:rPr>
              <a:t>· Passengers from France must be at least 17 years old.</a:t>
            </a:r>
            <a:endParaRPr lang="en-US"/>
          </a:p>
          <a:p>
            <a:r>
              <a:rPr lang="en-US" sz="1800">
                <a:latin typeface="Calibri"/>
                <a:ea typeface="Calibri"/>
                <a:cs typeface="Calibri"/>
              </a:rPr>
              <a:t>· Passengers from other countries must be at least 19 years old.</a:t>
            </a:r>
            <a:endParaRPr lang="en-US"/>
          </a:p>
          <a:p>
            <a:endParaRPr lang="en-US" sz="1800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C5C278-F4A5-56AD-7A7A-CC446CC78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26" y="1187532"/>
            <a:ext cx="9072749" cy="56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8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9F15-C65C-27EC-7308-71D97A8D6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99EB-0196-F406-35CF-9B4416DD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7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>
                <a:latin typeface="Calibri"/>
                <a:ea typeface="Calibri"/>
                <a:cs typeface="Calibri"/>
              </a:rPr>
              <a:t>8. Add a ticket_discount column to table booking and a CHECK constraint to apply some discount based on ticket price and created time:</a:t>
            </a:r>
            <a:endParaRPr lang="en-US"/>
          </a:p>
          <a:p>
            <a:r>
              <a:rPr lang="en-US" sz="1800">
                <a:latin typeface="Calibri"/>
                <a:ea typeface="Calibri"/>
                <a:cs typeface="Calibri"/>
              </a:rPr>
              <a:t>· the constraint applies a 5% discount for tickets created after 2024-01-01,</a:t>
            </a:r>
            <a:endParaRPr lang="en-US"/>
          </a:p>
          <a:p>
            <a:r>
              <a:rPr lang="en-US" sz="1800">
                <a:latin typeface="Calibri"/>
                <a:ea typeface="Calibri"/>
                <a:cs typeface="Calibri"/>
              </a:rPr>
              <a:t>and 10% discount for tickets created before 2024-01-01.</a:t>
            </a:r>
            <a:endParaRPr lang="en-US"/>
          </a:p>
          <a:p>
            <a:endParaRPr lang="en-US" sz="1800" dirty="0">
              <a:latin typeface="Calibri"/>
              <a:ea typeface="Calibri"/>
              <a:cs typeface="Calibri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C923B7-7C79-33A3-CE75-E11EEE576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873" y="1029195"/>
            <a:ext cx="9320151" cy="582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2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1. Add a CHECK constraint to passenger table to provide that passengers must be at least 10 years old. </vt:lpstr>
      <vt:lpstr>2. Add a CHECK constraint to accept values in booking price not more than 50000tg and less than 0tg.</vt:lpstr>
      <vt:lpstr>3. Add a CHECK constraint to accept the luggage weight between 1 and 23 kg.</vt:lpstr>
      <vt:lpstr>4. Add a CHECK constraint to ensure that all values in airport_name must have at least 10 characters.</vt:lpstr>
      <vt:lpstr>5. Add UNIQUE constraint to some columns in each table in database.</vt:lpstr>
      <vt:lpstr>6. Add a CHECK constraint to ensure that male passengers must be at least 18 years old and female passengers must be 19 years old.</vt:lpstr>
      <vt:lpstr>7. Add a CHECK constraint to add rule as follow (use column country_of_citizenship): · Passengers from Kazakhstan must be at least 18 years old. · Passengers from France must be at least 17 years old. · Passengers from other countries must be at least 19 years old. </vt:lpstr>
      <vt:lpstr>8. Add a ticket_discount column to table booking and a CHECK constraint to apply some discount based on ticket price and created time: · the constraint applies a 5% discount for tickets created after 2024-01-01, and 10% discount for tickets created before 2024-01-01.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52</cp:revision>
  <dcterms:created xsi:type="dcterms:W3CDTF">2025-10-15T10:16:43Z</dcterms:created>
  <dcterms:modified xsi:type="dcterms:W3CDTF">2025-10-18T11:57:54Z</dcterms:modified>
</cp:coreProperties>
</file>