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9017E-0D6C-E721-D611-872791B01430}" v="73" dt="2025-09-30T18:32:19.854"/>
    <p1510:client id="{EF75D776-CA25-BEF2-2B63-DEB248B6FAD3}" v="91" dt="2025-09-30T18:11:2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2FF1B-6909-EEA3-63E5-6932DECC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Select all the data of passengers whose last name is same as first name.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1A43D-589C-6250-7994-BC3D406A7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5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96DD4-820F-E43A-FCFF-D6612895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25AA5-C6A8-3853-0D7C-1F7B3701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11. Find the cheapest booking price on each booking platform.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1329D-ABD5-57AC-27B6-F908490E9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3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9AC715-2B97-9926-4A90-D29E01C4E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45AE-5C3F-34E3-1F0D-8EB758CC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12. Return airlines whose airline_code contains a digit.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04117E-8803-ED0D-B93E-FD0115708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1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7BD50-9892-1DC8-9A55-358BB9F20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2D082-6956-5139-4A0F-67FA646F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13. List the 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most recently created airlines.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769791-05CC-EC58-9C86-96FC7705E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D5C8B-C68B-1228-C237-81B0ABFAC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1329-F2E8-1CFB-4DD5-6ED4304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14. Return all rows where </a:t>
            </a:r>
            <a:r>
              <a:rPr lang="en-US" sz="2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booking_id</a:t>
            </a: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is between 200 and 300 inclusive and </a:t>
            </a:r>
            <a:r>
              <a:rPr lang="en-US" sz="2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check_result</a:t>
            </a: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&lt;&gt; 'Checked'.</a:t>
            </a:r>
            <a:endParaRPr lang="en-US" sz="22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358F9-E46E-7C2A-1F6F-56C2D408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044679-0F80-A00D-ED9E-CC76C156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06FAF-5757-95EE-D320-93AAB43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15. Baggage checks where update_at is in the same month as created_at but occurs earlier than created_at.</a:t>
            </a: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93C4A-3940-893E-E1F8-218BF7220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8783B-6D1A-18FE-2C72-3ADCA62C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FCF2E-C099-EF03-080F-F8484514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Select the last name of all passangers without duplicates.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4E7E8-DB42-191B-7FDF-E00052FD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F286C-6448-B703-CD94-743965A7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E5C94-C336-3571-47DE-F5FD5F91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Find all male passengers born between 1990 and 2000.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E4F8F-D9BB-3ADD-5F87-A4CA3B0CD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6F0D42-8B0A-1689-AC30-40733046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49F13-584E-3B80-C0ED-1ECDF5D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Find price of tickets sold for each month in sorted way.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9C80C2-CF0A-FA92-8C8D-A0038A874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88597-152D-C29A-15EB-9080E0A1D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A74833E-CD16-4CE1-83F0-5F16F451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8A64C-4E46-F7E2-73CB-85EA51B0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ptos Display"/>
                <a:cs typeface="Times New Roman"/>
              </a:rPr>
              <a:t>6</a:t>
            </a:r>
            <a:r>
              <a:rPr lang="en-US" sz="2000" b="1" kern="1200" dirty="0">
                <a:solidFill>
                  <a:srgbClr val="FFFFFF"/>
                </a:solidFill>
                <a:latin typeface="Aptos Display"/>
                <a:cs typeface="Times New Roman"/>
              </a:rPr>
              <a:t>. </a:t>
            </a:r>
            <a:r>
              <a:rPr lang="en-US" sz="2000" b="1" dirty="0">
                <a:solidFill>
                  <a:srgbClr val="FFFFFF"/>
                </a:solidFill>
                <a:latin typeface="Aptos Display"/>
                <a:cs typeface="Times New Roman"/>
              </a:rPr>
              <a:t>Show airlines from any of: ('</a:t>
            </a:r>
            <a:r>
              <a:rPr lang="en-US" sz="2000" b="1" err="1">
                <a:solidFill>
                  <a:srgbClr val="FFFFFF"/>
                </a:solidFill>
                <a:latin typeface="Aptos Display"/>
                <a:cs typeface="Times New Roman"/>
              </a:rPr>
              <a:t>France','Portugal','Poland</a:t>
            </a:r>
            <a:r>
              <a:rPr lang="en-US" sz="2000" b="1" dirty="0">
                <a:solidFill>
                  <a:srgbClr val="FFFFFF"/>
                </a:solidFill>
                <a:latin typeface="Aptos Display"/>
                <a:cs typeface="Times New Roman"/>
              </a:rPr>
              <a:t>') created between '2023-11-01' and '2024-03-31'.</a:t>
            </a:r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2FA28-3677-C701-9B1E-03DBC067E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3" y="1825625"/>
            <a:ext cx="8095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8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AF5AC-6811-FA3D-5802-8F707555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0C27B-C0D3-4BCD-C418-84661E4C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 Find all airline names based in Kazakhstan.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BDE57-9762-6CBA-3CEF-57482FC3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6A421-A478-8D85-F72A-C8DD564A3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7D749-2CC4-3373-5A82-6DA0FA69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 Reduce the cost of booking price by 10% created before ’11-01-2023’.</a:t>
            </a:r>
            <a:endParaRPr lang="en-US" sz="2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6C6A4-08CC-305D-BEC6-20B489ACD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8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90DAF-F6FF-5B99-2538-87D4831B3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EE394-EA15-3461-DB39-EE733357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9. Find </a:t>
            </a:r>
            <a:r>
              <a:rPr lang="en-US" sz="3200" b="1" dirty="0">
                <a:solidFill>
                  <a:schemeClr val="bg1"/>
                </a:solidFill>
              </a:rPr>
              <a:t>top 3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overweighted baggage with more than 25kg.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38038A-ABCB-A804-08FC-FE757660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73" y="1675227"/>
            <a:ext cx="81752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CC03B1-A2EE-5855-6C24-8BC832DB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63DD3-D393-FB77-19E0-FB7FDAA5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10. Find the youngest passengers’ full name.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A4A79-F888-6CCE-075D-9F0DEBF39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1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1. Select all the data of passengers whose last name is same as first name.</vt:lpstr>
      <vt:lpstr>2. Select the last name of all passangers without duplicates.</vt:lpstr>
      <vt:lpstr>3. Find all male passengers born between 1990 and 2000.</vt:lpstr>
      <vt:lpstr>4. Find price of tickets sold for each month in sorted way.</vt:lpstr>
      <vt:lpstr>6. Show airlines from any of: ('France','Portugal','Poland') created between '2023-11-01' and '2024-03-31'.</vt:lpstr>
      <vt:lpstr>7. Find all airline names based in Kazakhstan.</vt:lpstr>
      <vt:lpstr>8. Reduce the cost of booking price by 10% created before ’11-01-2023’.</vt:lpstr>
      <vt:lpstr>9. Find top 3 overweighted baggage with more than 25kg.</vt:lpstr>
      <vt:lpstr>10. Find the youngest passengers’ full name.</vt:lpstr>
      <vt:lpstr>11. Find the cheapest booking price on each booking platform.</vt:lpstr>
      <vt:lpstr>12. Return airlines whose airline_code contains a digit.</vt:lpstr>
      <vt:lpstr>13. List the top 5 most recently created airlines.</vt:lpstr>
      <vt:lpstr>14. Return all rows where booking_id is between 200 and 300 inclusive and check_result &lt;&gt; 'Checked'.</vt:lpstr>
      <vt:lpstr>15. Baggage checks where update_at is in the same month as created_at but occurs earlier than created_at.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87</cp:revision>
  <dcterms:created xsi:type="dcterms:W3CDTF">2013-07-15T20:26:40Z</dcterms:created>
  <dcterms:modified xsi:type="dcterms:W3CDTF">2025-09-30T18:32:30Z</dcterms:modified>
</cp:coreProperties>
</file>