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D91CF-0575-490E-2B9C-57148844C659}" v="215" dt="2025-09-30T17:48:05.600"/>
    <p1510:client id="{EF242BD1-77CD-3A02-67CF-86B303C3F7B9}" v="1" dt="2025-09-30T17:48:31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DB2929-9193-5020-2401-811964E06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180" r="265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3F6DC-4087-7711-41ED-C327C1FE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 algn="ctr">
              <a:buAutoNum type="arabicPeriod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Airline table: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8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C16CE4-7514-3F3E-9F7F-C51975254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0CC780-3DAE-FD6A-777B-98D12908F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446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0C367-FE62-6089-AD00-D4DC326B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 Security check table: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61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8CE5-86CF-58BA-1B94-56E52F51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Times New Roman"/>
              </a:rPr>
              <a:t>2. Add a new airline named "</a:t>
            </a:r>
            <a:r>
              <a:rPr lang="en-US" err="1">
                <a:latin typeface="Calibri"/>
                <a:ea typeface="Calibri"/>
                <a:cs typeface="Times New Roman"/>
              </a:rPr>
              <a:t>KazAir</a:t>
            </a:r>
            <a:r>
              <a:rPr lang="en-US" dirty="0">
                <a:latin typeface="Calibri"/>
                <a:ea typeface="Calibri"/>
                <a:cs typeface="Times New Roman"/>
              </a:rPr>
              <a:t>" based in "Kazakhstan" to the airline table.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68D746-8C9F-CD63-EA05-24A6E99E6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623" y="1716013"/>
            <a:ext cx="9187131" cy="494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6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7D06-C6A9-8B5A-814F-3568E6D0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Display"/>
                <a:cs typeface="Times New Roman"/>
              </a:rPr>
              <a:t>3. Update the airline country "</a:t>
            </a:r>
            <a:r>
              <a:rPr lang="en-US" dirty="0" err="1">
                <a:latin typeface="Aptos Display"/>
                <a:cs typeface="Times New Roman"/>
              </a:rPr>
              <a:t>KazAir</a:t>
            </a:r>
            <a:r>
              <a:rPr lang="en-US" dirty="0">
                <a:latin typeface="Aptos Display"/>
                <a:cs typeface="Times New Roman"/>
              </a:rPr>
              <a:t>" to "Turkey".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61DB98-4BF6-7CCE-77AC-D29B71524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434" y="1989181"/>
            <a:ext cx="8425133" cy="451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BBDE4-095C-6A02-66EC-D96E3FB11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0F42-BB8B-80A1-B208-B832A8C0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/>
                <a:ea typeface="Calibri"/>
                <a:cs typeface="Times New Roman"/>
              </a:rPr>
              <a:t>4. Add three airlines at once: "</a:t>
            </a:r>
            <a:r>
              <a:rPr lang="en-US" sz="3600" err="1">
                <a:latin typeface="Calibri"/>
                <a:ea typeface="Calibri"/>
                <a:cs typeface="Times New Roman"/>
              </a:rPr>
              <a:t>AirEasy</a:t>
            </a:r>
            <a:r>
              <a:rPr lang="en-US" sz="3600" dirty="0">
                <a:latin typeface="Calibri"/>
                <a:ea typeface="Calibri"/>
                <a:cs typeface="Times New Roman"/>
              </a:rPr>
              <a:t>" in "France", "</a:t>
            </a:r>
            <a:r>
              <a:rPr lang="en-US" sz="3600" err="1">
                <a:latin typeface="Calibri"/>
                <a:ea typeface="Calibri"/>
                <a:cs typeface="Times New Roman"/>
              </a:rPr>
              <a:t>FlyHigh</a:t>
            </a:r>
            <a:r>
              <a:rPr lang="en-US" sz="3600" dirty="0">
                <a:latin typeface="Calibri"/>
                <a:ea typeface="Calibri"/>
                <a:cs typeface="Times New Roman"/>
              </a:rPr>
              <a:t>" in "Brazil" and "</a:t>
            </a:r>
            <a:r>
              <a:rPr lang="en-US" sz="3600" err="1">
                <a:latin typeface="Calibri"/>
                <a:ea typeface="Calibri"/>
                <a:cs typeface="Times New Roman"/>
              </a:rPr>
              <a:t>FlyFly</a:t>
            </a:r>
            <a:r>
              <a:rPr lang="en-US" sz="3600" dirty="0">
                <a:latin typeface="Calibri"/>
                <a:ea typeface="Calibri"/>
                <a:cs typeface="Times New Roman"/>
              </a:rPr>
              <a:t>" in "Poland".</a:t>
            </a:r>
            <a:endParaRPr lang="en-US" sz="3600">
              <a:latin typeface="Calibri"/>
              <a:ea typeface="Calibri"/>
              <a:cs typeface="Calibri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81F097-CBC0-F8ED-2F71-F39B164DD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973" y="1695241"/>
            <a:ext cx="8402052" cy="473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7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F9CC6-B057-D593-FEDB-BBAE64849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BD23-12AE-2E65-AC61-AA551D2C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/>
                <a:ea typeface="Calibri"/>
                <a:cs typeface="Times New Roman"/>
              </a:rPr>
              <a:t>4. Add three airlines at once: "</a:t>
            </a:r>
            <a:r>
              <a:rPr lang="en-US" sz="3600" err="1">
                <a:latin typeface="Calibri"/>
                <a:ea typeface="Calibri"/>
                <a:cs typeface="Times New Roman"/>
              </a:rPr>
              <a:t>AirEasy</a:t>
            </a:r>
            <a:r>
              <a:rPr lang="en-US" sz="3600" dirty="0">
                <a:latin typeface="Calibri"/>
                <a:ea typeface="Calibri"/>
                <a:cs typeface="Times New Roman"/>
              </a:rPr>
              <a:t>" in "France", "</a:t>
            </a:r>
            <a:r>
              <a:rPr lang="en-US" sz="3600" err="1">
                <a:latin typeface="Calibri"/>
                <a:ea typeface="Calibri"/>
                <a:cs typeface="Times New Roman"/>
              </a:rPr>
              <a:t>FlyHigh</a:t>
            </a:r>
            <a:r>
              <a:rPr lang="en-US" sz="3600" dirty="0">
                <a:latin typeface="Calibri"/>
                <a:ea typeface="Calibri"/>
                <a:cs typeface="Times New Roman"/>
              </a:rPr>
              <a:t>" in "Brazil" and "</a:t>
            </a:r>
            <a:r>
              <a:rPr lang="en-US" sz="3600" err="1">
                <a:latin typeface="Calibri"/>
                <a:ea typeface="Calibri"/>
                <a:cs typeface="Times New Roman"/>
              </a:rPr>
              <a:t>FlyFly</a:t>
            </a:r>
            <a:r>
              <a:rPr lang="en-US" sz="3600" dirty="0">
                <a:latin typeface="Calibri"/>
                <a:ea typeface="Calibri"/>
                <a:cs typeface="Times New Roman"/>
              </a:rPr>
              <a:t>" in "Poland".</a:t>
            </a:r>
            <a:endParaRPr lang="en-US" sz="3600">
              <a:latin typeface="Calibri"/>
              <a:ea typeface="Calibri"/>
              <a:cs typeface="Calibri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7250DB-19C3-CB37-D15D-05C16479F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973" y="1695241"/>
            <a:ext cx="8402052" cy="473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5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6FC9DC-A4A3-1058-E048-3C98DEFDA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33F3E-9BA4-F4D9-FEB4-561FA6D4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6. Increase the price of all tickets in booking table for flights by 15%.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C3FB43-C67E-DF8B-1279-BE9FE5CEA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184" y="1574586"/>
            <a:ext cx="9095403" cy="488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0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A24E90-F6F0-8732-EF2A-FB363F41D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2C3858-5CE8-ABEB-EFB3-265ECAC3B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40" r="3106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B9609-412A-A414-2C8A-CC389D29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Airport table: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9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97575-CC67-B79A-88D9-677A6059A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B2AC4-5E54-4D9F-EC9F-10B5C10A9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247" r="1198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ABA3A-A598-3B70-2E8E-34E0413D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Passenger table: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20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7B1E6-8404-C074-C38F-294F0204E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93C8B0-BFFA-B4C1-CF1D-CBCB24F55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86" r="3760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C5FB8-D7D8-0879-28A4-E3F33FEB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Flight table: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B420A8-7040-2534-B39C-B11DAF788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808B0-499D-02E2-AD55-E4526305A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80" r="2566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C45DF-26B9-E376-923C-2A941C64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Booking table: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09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D7EC0C-F414-BF1F-8922-DBB91F104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094766-27D3-8211-D88C-8EA552C13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446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FCBA2-323A-00F8-CE05-8CD5C3D4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 Baggage table: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8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26A049-B11A-EBEF-8925-72D8A435A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6768C-323D-1209-D838-DEA7A13FB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78" r="3767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23EBE-4E16-E6AA-30A3-9EE0EA78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7. Boarding pass table: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896C5E-D3B0-D354-526C-5FBE0ABDA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9F200C-1AA7-BA3E-4618-450AC68C9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446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C5C47-343E-C168-5B63-6E00E8C2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8. Booking change table: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31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785A82-D049-174F-2E83-1DDCC001A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35856-4611-802C-D6E2-094949323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21" r="3225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6EFFC-AC9C-850A-C760-74214F60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9. Baggage check table: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96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Airline table:</vt:lpstr>
      <vt:lpstr>2. Airport table:</vt:lpstr>
      <vt:lpstr>3. Passenger table:</vt:lpstr>
      <vt:lpstr>4. Flight table:</vt:lpstr>
      <vt:lpstr>5. Booking table:</vt:lpstr>
      <vt:lpstr>6. Baggage table:</vt:lpstr>
      <vt:lpstr>7. Boarding pass table:</vt:lpstr>
      <vt:lpstr>8. Booking change table:</vt:lpstr>
      <vt:lpstr>9. Baggage check table:</vt:lpstr>
      <vt:lpstr>10. Security check table:</vt:lpstr>
      <vt:lpstr>2. Add a new airline named "KazAir" based in "Kazakhstan" to the airline table.</vt:lpstr>
      <vt:lpstr>3. Update the airline country "KazAir" to "Turkey".</vt:lpstr>
      <vt:lpstr>4. Add three airlines at once: "AirEasy" in "France", "FlyHigh" in "Brazil" and "FlyFly" in "Poland".</vt:lpstr>
      <vt:lpstr>4. Add three airlines at once: "AirEasy" in "France", "FlyHigh" in "Brazil" and "FlyFly" in "Poland".</vt:lpstr>
      <vt:lpstr>6. Increase the price of all tickets in booking table for flights by 15%.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100</cp:revision>
  <dcterms:created xsi:type="dcterms:W3CDTF">2025-09-30T16:52:42Z</dcterms:created>
  <dcterms:modified xsi:type="dcterms:W3CDTF">2025-09-30T17:48:38Z</dcterms:modified>
</cp:coreProperties>
</file>