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483D0-7118-AF69-838D-F90988DB3209}" v="31" dt="2025-10-15T09:20:44.193"/>
    <p1510:client id="{C433CB81-7A5A-4543-5F41-EA49F23A7160}" v="80" dt="2025-10-15T09:30:25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Yeskenov</a:t>
            </a:r>
            <a:r>
              <a:rPr lang="en-US" dirty="0"/>
              <a:t> Aldiyar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349CD-3BD9-D795-E8E5-AA497B51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BEB9-F37C-1E83-9D59-9E6FA976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 Find number of airline names in each airline country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4D56EB-04BD-7667-0EB0-3DE5E7989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7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3343D-7764-4348-F1D0-E5529855A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F2EDDE-BCD6-307D-AC0D-9574BEB71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64A5-1D1D-80B6-4044-898F83E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10</a:t>
            </a:r>
            <a:r>
              <a:rPr lang="en-US" sz="3200" kern="1200" dirty="0">
                <a:solidFill>
                  <a:schemeClr val="bg1"/>
                </a:solidFill>
                <a:ea typeface="+mj-lt"/>
                <a:cs typeface="+mj-lt"/>
              </a:rPr>
              <a:t>. Find 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flights that arrived late compared to their scheduled arrival time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5C35CB-100A-AC65-9D3E-0C8F453B8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5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15258-FD5A-465A-9036-5FC549B0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Retrieve all airline names in uppercase.</a:t>
            </a:r>
          </a:p>
        </p:txBody>
      </p:sp>
      <p:pic>
        <p:nvPicPr>
          <p:cNvPr id="42" name="Content Placeholder 4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143195-1328-F4D8-721A-AE47CB42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108" y="1578772"/>
            <a:ext cx="7898820" cy="4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EE9A4-143F-55FC-BBA9-5AABDD6A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37716-8188-0FA2-51A1-162A63AF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Replace any occurrence of the word "Air" in airline names with "Aero".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18FBD1-6708-F6BA-DF17-F95B1F97B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8872D-3BF3-07CA-6C94-495F62E4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096A627-A561-800D-3F33-64EAACB9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D91B-07BA-4742-5BED-F5642BB7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Replace any occurrence of the word "Air" in airline names with "Aero".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F19246-DE5F-287F-22BE-EA623385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3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05A9B-A966-49FE-8822-AFA4B771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9E359-08EB-D995-62EE-ADB5FB04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Retrieve airports that contain the words "Regional" and "Air" in their names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A1A9F8-982F-7A24-AF56-3CC69A535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3DF81-33F2-8AFD-0809-075BBE7C2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7E78A-3183-CF15-1526-1DB101FA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 Retrieve passenger names and format their birth dates as 'Month DD, YYYY'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A7FB00-1104-EFD0-28B7-0B13B9A6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67BCE-F168-AF42-4965-3DAB2AC8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462EBF1-B60F-D732-5342-97DA3EF2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2BBB1-7789-9C77-6801-1AD924B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ea typeface="+mj-lt"/>
                <a:cs typeface="+mj-lt"/>
              </a:rPr>
              <a:t>6</a:t>
            </a:r>
            <a:r>
              <a:rPr lang="en-US" sz="2700" kern="1200" dirty="0">
                <a:solidFill>
                  <a:schemeClr val="bg1"/>
                </a:solidFill>
                <a:ea typeface="+mj-lt"/>
                <a:cs typeface="+mj-lt"/>
              </a:rPr>
              <a:t>. </a:t>
            </a:r>
            <a:r>
              <a:rPr lang="en-US" sz="2700" dirty="0">
                <a:solidFill>
                  <a:schemeClr val="bg1"/>
                </a:solidFill>
                <a:ea typeface="+mj-lt"/>
                <a:cs typeface="+mj-lt"/>
              </a:rPr>
              <a:t>Find flight IDs that have been delayed based on the actual arrival time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9E3DF4-C3D6-1E88-C517-A178EA9F0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A41B4-C86E-CB68-7919-054747BE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BB9F-8466-EB68-FFBC-505615CE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Divide passengers into age groups (‘Young’ 18–35, ‘Adult’ 36–55)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72CEEA-C3D7-5052-BA52-7B51C91F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5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F879A-90E6-A801-6CB7-C5C8E727C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F42DE1D-F64F-9B6D-D3DB-8D919AF46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92608-CDE9-D1C7-D968-BCC9944F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8</a:t>
            </a:r>
            <a:r>
              <a:rPr lang="en-US" sz="3200" kern="1200" dirty="0">
                <a:solidFill>
                  <a:schemeClr val="bg1"/>
                </a:solidFill>
                <a:ea typeface="+mj-lt"/>
                <a:cs typeface="+mj-lt"/>
              </a:rPr>
              <a:t>. 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Categorize ticket prices as "Cheap", "Medium" or "Expensive"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792A5B-CDED-4486-C94D-9574FA881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Yeskenov Aldiyar</vt:lpstr>
      <vt:lpstr>1. Retrieve all airline names in uppercase.</vt:lpstr>
      <vt:lpstr>2. Replace any occurrence of the word "Air" in airline names with "Aero".</vt:lpstr>
      <vt:lpstr>2. Replace any occurrence of the word "Air" in airline names with "Aero".</vt:lpstr>
      <vt:lpstr>4. Retrieve airports that contain the words "Regional" and "Air" in their names</vt:lpstr>
      <vt:lpstr>5. Retrieve passenger names and format their birth dates as 'Month DD, YYYY'</vt:lpstr>
      <vt:lpstr>6. Find flight IDs that have been delayed based on the actual arrival time</vt:lpstr>
      <vt:lpstr>7. Divide passengers into age groups (‘Young’ 18–35, ‘Adult’ 36–55)</vt:lpstr>
      <vt:lpstr>8. Categorize ticket prices as "Cheap", "Medium" or "Expensive"</vt:lpstr>
      <vt:lpstr>9. Find number of airline names in each airline country</vt:lpstr>
      <vt:lpstr>10. Find flights that arrived late compared to their scheduled arrival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</cp:revision>
  <dcterms:created xsi:type="dcterms:W3CDTF">2025-10-15T09:15:34Z</dcterms:created>
  <dcterms:modified xsi:type="dcterms:W3CDTF">2025-10-15T09:30:41Z</dcterms:modified>
</cp:coreProperties>
</file>