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6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BC7D-A690-4294-80DD-84FC3C709601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54A5-09E6-4F53-87DC-ECFCB07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Survival Analysis /</a:t>
            </a:r>
            <a:br>
              <a:rPr lang="en-US" dirty="0" smtClean="0"/>
            </a:br>
            <a:r>
              <a:rPr lang="en-US" dirty="0" smtClean="0"/>
              <a:t>Project Walkthrough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Seamus Wedge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9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Survival Analysis 101</a:t>
            </a:r>
          </a:p>
          <a:p>
            <a:r>
              <a:rPr lang="en-US" dirty="0" smtClean="0"/>
              <a:t>A bad survival analysis</a:t>
            </a:r>
          </a:p>
          <a:p>
            <a:r>
              <a:rPr lang="en-US" dirty="0" smtClean="0"/>
              <a:t>CT Pretrial Detention</a:t>
            </a:r>
          </a:p>
          <a:p>
            <a:pPr lvl="1"/>
            <a:r>
              <a:rPr lang="en-US" dirty="0" smtClean="0"/>
              <a:t>Intro</a:t>
            </a:r>
          </a:p>
          <a:p>
            <a:pPr lvl="1"/>
            <a:r>
              <a:rPr lang="en-US" dirty="0" smtClean="0"/>
              <a:t>Data considerations</a:t>
            </a:r>
          </a:p>
          <a:p>
            <a:pPr lvl="2"/>
            <a:r>
              <a:rPr lang="en-US" dirty="0" smtClean="0"/>
              <a:t>Latest admission date (6 months reasonable?)</a:t>
            </a:r>
          </a:p>
          <a:p>
            <a:pPr lvl="2"/>
            <a:r>
              <a:rPr lang="en-US" dirty="0" smtClean="0"/>
              <a:t>Bond amount &lt;$100 gets questionable</a:t>
            </a:r>
          </a:p>
          <a:p>
            <a:pPr lvl="1"/>
            <a:r>
              <a:rPr lang="en-US" dirty="0" smtClean="0"/>
              <a:t>Questions to ask:</a:t>
            </a:r>
          </a:p>
          <a:p>
            <a:pPr lvl="2"/>
            <a:r>
              <a:rPr lang="en-US" dirty="0" smtClean="0"/>
              <a:t>Detention by race</a:t>
            </a:r>
          </a:p>
          <a:p>
            <a:pPr lvl="2"/>
            <a:r>
              <a:rPr lang="en-US" dirty="0" smtClean="0"/>
              <a:t>Detention by bond amount</a:t>
            </a:r>
          </a:p>
          <a:p>
            <a:pPr lvl="2"/>
            <a:r>
              <a:rPr lang="en-US" dirty="0" smtClean="0"/>
              <a:t>Not survival, but bond amount by offense</a:t>
            </a:r>
          </a:p>
        </p:txBody>
      </p:sp>
    </p:spTree>
    <p:extLst>
      <p:ext uri="{BB962C8B-B14F-4D97-AF65-F5344CB8AC3E}">
        <p14:creationId xmlns:p14="http://schemas.microsoft.com/office/powerpoint/2010/main" val="123827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7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Bad 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9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 Pretrial Detention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Lifelines</a:t>
            </a:r>
          </a:p>
          <a:p>
            <a:r>
              <a:rPr lang="en-US" dirty="0" err="1" smtClean="0"/>
              <a:t>Pandas_profiling</a:t>
            </a:r>
            <a:endParaRPr lang="en-US" dirty="0" smtClean="0"/>
          </a:p>
          <a:p>
            <a:r>
              <a:rPr lang="en-US" dirty="0" err="1" smtClean="0"/>
              <a:t>Cookiecutter</a:t>
            </a:r>
            <a:r>
              <a:rPr lang="en-US" dirty="0" smtClean="0"/>
              <a:t> 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0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67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Survival Analysis / Project Walkthrough</vt:lpstr>
      <vt:lpstr>PowerPoint Presentation</vt:lpstr>
      <vt:lpstr>Survival Analysis Basics</vt:lpstr>
      <vt:lpstr>A Bad Survival Analysis</vt:lpstr>
      <vt:lpstr>CT Pretrial Detention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Seamus Wedge</dc:creator>
  <cp:lastModifiedBy>Seamus Wedge</cp:lastModifiedBy>
  <cp:revision>5</cp:revision>
  <dcterms:created xsi:type="dcterms:W3CDTF">2016-09-24T16:14:04Z</dcterms:created>
  <dcterms:modified xsi:type="dcterms:W3CDTF">2016-09-24T16:24:47Z</dcterms:modified>
</cp:coreProperties>
</file>