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64482" autoAdjust="0"/>
  </p:normalViewPr>
  <p:slideViewPr>
    <p:cSldViewPr snapToGrid="0">
      <p:cViewPr varScale="1">
        <p:scale>
          <a:sx n="72" d="100"/>
          <a:sy n="72" d="100"/>
        </p:scale>
        <p:origin x="21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CE1C-3006-4642-B7C7-EBAC6EB6970B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98666-1606-4F30-BE7A-112F94DA6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4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of events – death, marriage beginning, marriage ending, relapse, disease</a:t>
            </a:r>
          </a:p>
          <a:p>
            <a:r>
              <a:rPr lang="en-US" baseline="0" dirty="0" smtClean="0"/>
              <a:t>Time = survival time, usually negative, but not a requirement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big problem being solved  - Censoring</a:t>
            </a:r>
          </a:p>
          <a:p>
            <a:r>
              <a:rPr lang="en-US" baseline="0" dirty="0" smtClean="0"/>
              <a:t>	Quarterback careers, how long is Aaron Rodger’s career?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Survival function</a:t>
            </a:r>
          </a:p>
          <a:p>
            <a:r>
              <a:rPr lang="en-US" baseline="0" dirty="0" smtClean="0"/>
              <a:t>	directly measures survival</a:t>
            </a:r>
          </a:p>
          <a:p>
            <a:r>
              <a:rPr lang="en-US" baseline="0" dirty="0" smtClean="0"/>
              <a:t>	cumulative measure over time</a:t>
            </a:r>
          </a:p>
          <a:p>
            <a:r>
              <a:rPr lang="en-US" baseline="0" dirty="0" smtClean="0"/>
              <a:t>	more naturally appealing in analysis because direct measure</a:t>
            </a:r>
          </a:p>
          <a:p>
            <a:r>
              <a:rPr lang="en-US" baseline="0" dirty="0" smtClean="0"/>
              <a:t>Hazard function (conditional failure rate)</a:t>
            </a:r>
          </a:p>
          <a:p>
            <a:r>
              <a:rPr lang="en-US" baseline="0" dirty="0" smtClean="0"/>
              <a:t>	“rate” because it’s a probability per unit time</a:t>
            </a:r>
          </a:p>
          <a:p>
            <a:r>
              <a:rPr lang="en-US" baseline="0" dirty="0" smtClean="0"/>
              <a:t>	measure of instantaneous potential</a:t>
            </a:r>
          </a:p>
          <a:p>
            <a:r>
              <a:rPr lang="en-US" baseline="0" dirty="0" smtClean="0"/>
              <a:t>	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98666-1606-4F30-BE7A-112F94DA69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1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6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BC7D-A690-4294-80DD-84FC3C70960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Survival Analysis /</a:t>
            </a:r>
            <a:br>
              <a:rPr lang="en-US" dirty="0" smtClean="0"/>
            </a:br>
            <a:r>
              <a:rPr lang="en-US" dirty="0" smtClean="0"/>
              <a:t>Project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Seamus Wedge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Survival Analysis 101</a:t>
            </a:r>
          </a:p>
          <a:p>
            <a:r>
              <a:rPr lang="en-US" dirty="0" smtClean="0"/>
              <a:t>A bad survival analysis</a:t>
            </a:r>
          </a:p>
          <a:p>
            <a:r>
              <a:rPr lang="en-US" dirty="0" smtClean="0"/>
              <a:t>CT Pretrial Detention</a:t>
            </a:r>
          </a:p>
          <a:p>
            <a:pPr lvl="1"/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Data considerations</a:t>
            </a:r>
          </a:p>
          <a:p>
            <a:pPr lvl="2"/>
            <a:r>
              <a:rPr lang="en-US" dirty="0" smtClean="0"/>
              <a:t>Latest admission date (6 months reasonable?)</a:t>
            </a:r>
          </a:p>
          <a:p>
            <a:pPr lvl="2"/>
            <a:r>
              <a:rPr lang="en-US" dirty="0" smtClean="0"/>
              <a:t>Bond amount &lt;$100 gets questionable</a:t>
            </a:r>
          </a:p>
          <a:p>
            <a:pPr lvl="1"/>
            <a:r>
              <a:rPr lang="en-US" dirty="0" smtClean="0"/>
              <a:t>Questions to ask:</a:t>
            </a:r>
          </a:p>
          <a:p>
            <a:pPr lvl="2"/>
            <a:r>
              <a:rPr lang="en-US" dirty="0" smtClean="0"/>
              <a:t>Detention by race</a:t>
            </a:r>
          </a:p>
          <a:p>
            <a:pPr lvl="2"/>
            <a:r>
              <a:rPr lang="en-US" dirty="0" smtClean="0"/>
              <a:t>Detention by bond amount</a:t>
            </a:r>
          </a:p>
          <a:p>
            <a:pPr lvl="2"/>
            <a:r>
              <a:rPr lang="en-US" dirty="0" smtClean="0"/>
              <a:t>Not survival, but bond amount by offense</a:t>
            </a:r>
          </a:p>
        </p:txBody>
      </p:sp>
    </p:spTree>
    <p:extLst>
      <p:ext uri="{BB962C8B-B14F-4D97-AF65-F5344CB8AC3E}">
        <p14:creationId xmlns:p14="http://schemas.microsoft.com/office/powerpoint/2010/main" val="123827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 variable is time until an event occurs</a:t>
            </a:r>
          </a:p>
          <a:p>
            <a:r>
              <a:rPr lang="en-US" dirty="0" smtClean="0"/>
              <a:t>“Event” can be almost anything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67" y="2795499"/>
            <a:ext cx="2759459" cy="22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 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 Pretrial Detention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Lifelines</a:t>
            </a:r>
          </a:p>
          <a:p>
            <a:r>
              <a:rPr lang="en-US" dirty="0" err="1" smtClean="0"/>
              <a:t>Pandas_profiling</a:t>
            </a:r>
            <a:endParaRPr lang="en-US" dirty="0" smtClean="0"/>
          </a:p>
          <a:p>
            <a:r>
              <a:rPr lang="en-US" dirty="0" err="1" smtClean="0"/>
              <a:t>Cookiecutter</a:t>
            </a:r>
            <a:r>
              <a:rPr lang="en-US" dirty="0" smtClean="0"/>
              <a:t> 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0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117</Words>
  <Application>Microsoft Office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Survival Analysis / Project Walkthrough</vt:lpstr>
      <vt:lpstr>PowerPoint Presentation</vt:lpstr>
      <vt:lpstr>Survival Analysis Basics</vt:lpstr>
      <vt:lpstr>A Bad Survival Analysis</vt:lpstr>
      <vt:lpstr>CT Pretrial Detention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Seamus Wedge</dc:creator>
  <cp:lastModifiedBy>Seamus Wedge</cp:lastModifiedBy>
  <cp:revision>8</cp:revision>
  <dcterms:created xsi:type="dcterms:W3CDTF">2016-09-24T16:14:04Z</dcterms:created>
  <dcterms:modified xsi:type="dcterms:W3CDTF">2016-10-19T20:24:18Z</dcterms:modified>
</cp:coreProperties>
</file>