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D606-B71C-4D30-A15D-7580F5B3F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47505-6171-449B-BE56-77A6A0977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56FDD-5058-47B6-B3BF-BAA1B76E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D53C-361B-47EB-83D8-8E35FA7687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3ECF-246E-404A-AF88-B3EAC675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15D1-E7DC-4236-9F01-91D61C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250F-4928-49C4-8555-E5654B29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4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DA2A-856B-4DB1-9935-2C5EF09D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3960C-FA32-4BFF-A888-59185FFEA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9687E-273A-46C0-AE56-5A48A669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D53C-361B-47EB-83D8-8E35FA7687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739F-8C3B-4337-920E-2A865361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35818-453D-4498-9A60-C1A344EA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250F-4928-49C4-8555-E5654B29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FBE1D-52D1-4576-ACBB-C6CBA3829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AD86C-430C-4ACA-9EAF-03E7D29D2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267F8-D24C-460A-B6A5-7AE61BD4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D53C-361B-47EB-83D8-8E35FA7687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967D-93BC-4EB9-A8D1-B8D2C7DE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53014-B4DA-452F-9F3A-2B2BF674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250F-4928-49C4-8555-E5654B29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7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2D94-AE2B-4FFF-9BC3-80465F07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063D-FC21-40B6-88A0-F230FC58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17A3-BF43-4045-A349-F6C29CE5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D53C-361B-47EB-83D8-8E35FA7687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4B96-7013-40CB-A173-6240D277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65AE-0B29-4689-9193-AFA0D27D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250F-4928-49C4-8555-E5654B29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3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09D4-C99C-437D-86BB-44985B95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72C89-B953-4656-9C7C-A453F355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59494-E5BF-4145-ACF0-96111541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D53C-361B-47EB-83D8-8E35FA7687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4648-E106-4BAE-933E-95E77963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02DE8-FA12-4AA4-BBFD-F965FB9F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250F-4928-49C4-8555-E5654B29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8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B99-6199-4A48-9E89-5EEC4B02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5BD2-BCEC-47E0-9B59-0634596F1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8E449-9930-48EA-93C1-3EA1554BF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D5B45-1B23-4C89-B3BD-47B4E179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D53C-361B-47EB-83D8-8E35FA7687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8ABE8-0353-4634-B50E-9232A7BD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72B62-71B1-433D-8EFF-A6DFDDEA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250F-4928-49C4-8555-E5654B29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65D5-BD0D-45E4-BBB2-E4AD13F4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0F6F8-1C37-44A4-BE29-A3201245C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94758-746C-478A-8228-CEABFECED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3CB43-1EF0-4636-8E51-051C0C9EE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A6F62-B959-425F-A539-4ADD324E3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3136B-5E42-4867-9BFE-0C7D057C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D53C-361B-47EB-83D8-8E35FA7687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18ACC-5E23-4280-85F8-3D418146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B76E4-49D7-4862-9BE6-6CE7AD5E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250F-4928-49C4-8555-E5654B29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6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472C-63B0-4D99-9754-590ACDCC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7DC09-42C6-47EE-8C2E-EDF2D59D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D53C-361B-47EB-83D8-8E35FA7687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EFBCF-281B-45F7-9A8D-705B39BB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B0BFB-605B-4E15-B00C-7B1D0D39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250F-4928-49C4-8555-E5654B29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4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A324F-7E62-4884-8FB4-9D79C6D0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D53C-361B-47EB-83D8-8E35FA7687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E3201-E303-42C9-927F-EEDEF34E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D0FC4-4E4B-49AF-86B7-07F06228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250F-4928-49C4-8555-E5654B29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7E53-9409-498D-A095-A227F488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FED17-7A7B-4FC8-9A18-634B23925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09085-47A9-4FC1-B6D2-6E1AF833F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71C66-87C2-41EC-AD5D-E7B9AFBD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D53C-361B-47EB-83D8-8E35FA7687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6FBED-58DF-4C40-946D-C7DC217B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B54E2-CB37-4BD4-8885-2D77D875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250F-4928-49C4-8555-E5654B29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1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B840-AEC6-4013-A8CE-A40D225E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DB1F4-101D-4815-BCAA-083C94CD7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E76D0-1C69-40E9-A5F3-2DC3D143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72B25-7737-4ACA-9DAA-46FA30E9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D53C-361B-47EB-83D8-8E35FA7687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72C18-AEF8-48B8-BCDF-D7576719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2E8A-1A10-4467-86EB-B132E349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250F-4928-49C4-8555-E5654B29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6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C91DA-B7F9-44B9-9F05-4DBA8765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49446-D199-47D3-8A8A-E1C2466C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265FD-645C-41E5-8C83-88E9438BB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D53C-361B-47EB-83D8-8E35FA76872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0FAC8-4C4F-4822-A5BD-1CEFE27AB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9CB50-E462-405F-A651-36089B5FE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B250F-4928-49C4-8555-E5654B29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4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2D817BA4-8E38-4630-9A66-CC101CD16144}"/>
              </a:ext>
            </a:extLst>
          </p:cNvPr>
          <p:cNvSpPr txBox="1"/>
          <p:nvPr/>
        </p:nvSpPr>
        <p:spPr>
          <a:xfrm>
            <a:off x="620716" y="6254241"/>
            <a:ext cx="116839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DE9149-E817-4C2E-AF39-580FAE1F7A96}" type="slidenum">
              <a:rPr kumimoji="0" lang="en-US" sz="1400" b="0" i="0" u="none" strike="noStrike" kern="1200" cap="none" spc="5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1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EB9448-2727-4379-87F3-DC7F65A23E0E}"/>
              </a:ext>
            </a:extLst>
          </p:cNvPr>
          <p:cNvGrpSpPr/>
          <p:nvPr/>
        </p:nvGrpSpPr>
        <p:grpSpPr>
          <a:xfrm>
            <a:off x="416246" y="2155359"/>
            <a:ext cx="1835997" cy="934403"/>
            <a:chOff x="1460" y="1937065"/>
            <a:chExt cx="1835997" cy="934403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D241661-225F-42EE-B077-320614EEC2DF}"/>
                </a:ext>
              </a:extLst>
            </p:cNvPr>
            <p:cNvSpPr/>
            <p:nvPr/>
          </p:nvSpPr>
          <p:spPr>
            <a:xfrm>
              <a:off x="1460" y="1937065"/>
              <a:ext cx="1834676" cy="934403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572BEE81-E6F0-4E98-B82A-9D6A73A2021A}"/>
                </a:ext>
              </a:extLst>
            </p:cNvPr>
            <p:cNvSpPr txBox="1"/>
            <p:nvPr/>
          </p:nvSpPr>
          <p:spPr>
            <a:xfrm>
              <a:off x="2781" y="1981515"/>
              <a:ext cx="1834676" cy="6229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6096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Participant completes training in Qualtrics</a:t>
              </a:r>
              <a:endPara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919D29-BDE1-4BD7-9725-1CF0F7371D11}"/>
              </a:ext>
            </a:extLst>
          </p:cNvPr>
          <p:cNvGrpSpPr/>
          <p:nvPr/>
        </p:nvGrpSpPr>
        <p:grpSpPr>
          <a:xfrm>
            <a:off x="3264083" y="2113114"/>
            <a:ext cx="1835997" cy="985526"/>
            <a:chOff x="1460" y="1885942"/>
            <a:chExt cx="1835997" cy="985526"/>
          </a:xfrm>
          <a:noFill/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2737157-6D63-430E-A09A-1DE6BA271865}"/>
                </a:ext>
              </a:extLst>
            </p:cNvPr>
            <p:cNvSpPr/>
            <p:nvPr/>
          </p:nvSpPr>
          <p:spPr>
            <a:xfrm>
              <a:off x="1460" y="1937065"/>
              <a:ext cx="1834676" cy="934403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02840DF4-A4F3-465C-9B49-545271F90027}"/>
                </a:ext>
              </a:extLst>
            </p:cNvPr>
            <p:cNvSpPr txBox="1"/>
            <p:nvPr/>
          </p:nvSpPr>
          <p:spPr>
            <a:xfrm>
              <a:off x="2781" y="1885942"/>
              <a:ext cx="1834676" cy="93440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6096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Qualtrics calls Study’s API (Via AWS API Gateway to AWS Lambda Function)</a:t>
              </a:r>
              <a:endParaRPr 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32E4BF-E64C-4249-BE40-75C769EEDCB2}"/>
              </a:ext>
            </a:extLst>
          </p:cNvPr>
          <p:cNvGrpSpPr/>
          <p:nvPr/>
        </p:nvGrpSpPr>
        <p:grpSpPr>
          <a:xfrm>
            <a:off x="6126787" y="959804"/>
            <a:ext cx="1835997" cy="899405"/>
            <a:chOff x="1460" y="1882122"/>
            <a:chExt cx="1835997" cy="989346"/>
          </a:xfrm>
          <a:noFill/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6E1638D-5726-46E3-914D-895A8BB0A79F}"/>
                </a:ext>
              </a:extLst>
            </p:cNvPr>
            <p:cNvSpPr/>
            <p:nvPr/>
          </p:nvSpPr>
          <p:spPr>
            <a:xfrm>
              <a:off x="1460" y="1937065"/>
              <a:ext cx="1834676" cy="934403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0CE4163F-30F0-46E2-A637-53DC694F1D47}"/>
                </a:ext>
              </a:extLst>
            </p:cNvPr>
            <p:cNvSpPr txBox="1"/>
            <p:nvPr/>
          </p:nvSpPr>
          <p:spPr>
            <a:xfrm>
              <a:off x="2781" y="1882122"/>
              <a:ext cx="1834676" cy="6229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6096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Lambda Function calls 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Email Server </a:t>
              </a:r>
              <a:r>
                <a:rPr lang="en-US" sz="14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generate new Email Address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D41D6E-A610-421B-AADA-5CA1EECB838E}"/>
              </a:ext>
            </a:extLst>
          </p:cNvPr>
          <p:cNvGrpSpPr/>
          <p:nvPr/>
        </p:nvGrpSpPr>
        <p:grpSpPr>
          <a:xfrm>
            <a:off x="6126787" y="2116909"/>
            <a:ext cx="1835997" cy="981731"/>
            <a:chOff x="1460" y="1889737"/>
            <a:chExt cx="1835997" cy="981731"/>
          </a:xfrm>
          <a:noFill/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559E2BD-B649-463C-BCFD-08E8A508CFC8}"/>
                </a:ext>
              </a:extLst>
            </p:cNvPr>
            <p:cNvSpPr/>
            <p:nvPr/>
          </p:nvSpPr>
          <p:spPr>
            <a:xfrm>
              <a:off x="1460" y="1937065"/>
              <a:ext cx="1834676" cy="934403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3915D160-F00E-4435-9C49-2631D28BC95D}"/>
                </a:ext>
              </a:extLst>
            </p:cNvPr>
            <p:cNvSpPr txBox="1"/>
            <p:nvPr/>
          </p:nvSpPr>
          <p:spPr>
            <a:xfrm>
              <a:off x="2781" y="1889737"/>
              <a:ext cx="1834676" cy="6229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6096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Lambda Function calls GoPhish to generate new User and Trigger Emails</a:t>
              </a:r>
            </a:p>
          </p:txBody>
        </p:sp>
      </p:grp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5F688C3-6377-4E37-8EC5-C47F92835B57}"/>
              </a:ext>
            </a:extLst>
          </p:cNvPr>
          <p:cNvCxnSpPr>
            <a:cxnSpLocks/>
          </p:cNvCxnSpPr>
          <p:nvPr/>
        </p:nvCxnSpPr>
        <p:spPr>
          <a:xfrm>
            <a:off x="2357770" y="2668480"/>
            <a:ext cx="759125" cy="12700"/>
          </a:xfrm>
          <a:prstGeom prst="curvedConnector3">
            <a:avLst/>
          </a:prstGeom>
          <a:ln w="177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7492290-5974-4762-876D-DD19910C9976}"/>
              </a:ext>
            </a:extLst>
          </p:cNvPr>
          <p:cNvCxnSpPr>
            <a:cxnSpLocks/>
          </p:cNvCxnSpPr>
          <p:nvPr/>
        </p:nvCxnSpPr>
        <p:spPr>
          <a:xfrm>
            <a:off x="5195708" y="2682076"/>
            <a:ext cx="759125" cy="12700"/>
          </a:xfrm>
          <a:prstGeom prst="curvedConnector3">
            <a:avLst/>
          </a:prstGeom>
          <a:ln w="177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801FFF-3A3B-4B77-B292-E2E76746FE51}"/>
              </a:ext>
            </a:extLst>
          </p:cNvPr>
          <p:cNvGrpSpPr/>
          <p:nvPr/>
        </p:nvGrpSpPr>
        <p:grpSpPr>
          <a:xfrm>
            <a:off x="6126787" y="3400481"/>
            <a:ext cx="1835997" cy="934403"/>
            <a:chOff x="1460" y="1937065"/>
            <a:chExt cx="1835997" cy="934403"/>
          </a:xfrm>
          <a:noFill/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62FF5C8-DB8E-423F-BEF6-EE2966CD91E0}"/>
                </a:ext>
              </a:extLst>
            </p:cNvPr>
            <p:cNvSpPr/>
            <p:nvPr/>
          </p:nvSpPr>
          <p:spPr>
            <a:xfrm>
              <a:off x="1460" y="1937065"/>
              <a:ext cx="1834676" cy="934403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4">
              <a:extLst>
                <a:ext uri="{FF2B5EF4-FFF2-40B4-BE49-F238E27FC236}">
                  <a16:creationId xmlns:a16="http://schemas.microsoft.com/office/drawing/2014/main" id="{0E8B7060-548C-4B27-B574-6AD24E5886F2}"/>
                </a:ext>
              </a:extLst>
            </p:cNvPr>
            <p:cNvSpPr txBox="1"/>
            <p:nvPr/>
          </p:nvSpPr>
          <p:spPr>
            <a:xfrm>
              <a:off x="2781" y="2022906"/>
              <a:ext cx="1834676" cy="62293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6096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Lambda Function calls DynamoDB to log the new email address</a:t>
              </a:r>
            </a:p>
          </p:txBody>
        </p:sp>
      </p:grpSp>
      <p:sp>
        <p:nvSpPr>
          <p:cNvPr id="34" name="Left Brace 33">
            <a:extLst>
              <a:ext uri="{FF2B5EF4-FFF2-40B4-BE49-F238E27FC236}">
                <a16:creationId xmlns:a16="http://schemas.microsoft.com/office/drawing/2014/main" id="{9C9B1900-B9EE-4F87-AF43-662045EAF719}"/>
              </a:ext>
            </a:extLst>
          </p:cNvPr>
          <p:cNvSpPr/>
          <p:nvPr/>
        </p:nvSpPr>
        <p:spPr>
          <a:xfrm rot="16200000">
            <a:off x="6813292" y="4164764"/>
            <a:ext cx="461666" cy="1427653"/>
          </a:xfrm>
          <a:prstGeom prst="leftBrace">
            <a:avLst>
              <a:gd name="adj1" fmla="val 8333"/>
              <a:gd name="adj2" fmla="val 51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D724D3-4869-422D-A320-0D3706E17A63}"/>
              </a:ext>
            </a:extLst>
          </p:cNvPr>
          <p:cNvSpPr txBox="1"/>
          <p:nvPr/>
        </p:nvSpPr>
        <p:spPr>
          <a:xfrm>
            <a:off x="5768403" y="5124448"/>
            <a:ext cx="2683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See ssascams\AWS-Files\Lambda-functions\createEmail.zip:index.js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2BE86A-993A-4BC4-B736-0FEA53FFC112}"/>
              </a:ext>
            </a:extLst>
          </p:cNvPr>
          <p:cNvSpPr txBox="1"/>
          <p:nvPr/>
        </p:nvSpPr>
        <p:spPr>
          <a:xfrm>
            <a:off x="2894574" y="4755116"/>
            <a:ext cx="25736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See ssascams\Qualtrics\[VersionNumber].qsf under “WebService” and</a:t>
            </a:r>
            <a:br>
              <a:rPr lang="en-US" sz="1200" dirty="0"/>
            </a:br>
            <a:r>
              <a:rPr lang="en-US" sz="1200" dirty="0"/>
              <a:t> ssascams\AWS-Files\API-Gateway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7FE22CCD-C928-4CCB-8C5D-D586C16FCAA4}"/>
              </a:ext>
            </a:extLst>
          </p:cNvPr>
          <p:cNvSpPr/>
          <p:nvPr/>
        </p:nvSpPr>
        <p:spPr>
          <a:xfrm rot="16200000">
            <a:off x="3839465" y="3663816"/>
            <a:ext cx="683910" cy="1427653"/>
          </a:xfrm>
          <a:prstGeom prst="leftBrace">
            <a:avLst>
              <a:gd name="adj1" fmla="val 8333"/>
              <a:gd name="adj2" fmla="val 51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BD727C0-6117-4848-8584-39B3441784B3}"/>
              </a:ext>
            </a:extLst>
          </p:cNvPr>
          <p:cNvCxnSpPr>
            <a:cxnSpLocks/>
          </p:cNvCxnSpPr>
          <p:nvPr/>
        </p:nvCxnSpPr>
        <p:spPr>
          <a:xfrm flipV="1">
            <a:off x="5192247" y="1398690"/>
            <a:ext cx="903753" cy="732750"/>
          </a:xfrm>
          <a:prstGeom prst="curvedConnector3">
            <a:avLst/>
          </a:prstGeom>
          <a:ln w="177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D201A46-712A-49B9-AD61-6B286EBE89C9}"/>
              </a:ext>
            </a:extLst>
          </p:cNvPr>
          <p:cNvCxnSpPr>
            <a:cxnSpLocks/>
          </p:cNvCxnSpPr>
          <p:nvPr/>
        </p:nvCxnSpPr>
        <p:spPr>
          <a:xfrm>
            <a:off x="5206441" y="3119522"/>
            <a:ext cx="909459" cy="861378"/>
          </a:xfrm>
          <a:prstGeom prst="curvedConnector3">
            <a:avLst/>
          </a:prstGeom>
          <a:ln w="177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</dc:creator>
  <cp:lastModifiedBy>Steve W</cp:lastModifiedBy>
  <cp:revision>1</cp:revision>
  <dcterms:created xsi:type="dcterms:W3CDTF">2021-08-23T00:57:27Z</dcterms:created>
  <dcterms:modified xsi:type="dcterms:W3CDTF">2021-08-23T01:28:54Z</dcterms:modified>
</cp:coreProperties>
</file>