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4" r:id="rId3"/>
    <p:sldId id="265" r:id="rId4"/>
    <p:sldId id="266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AB982F-D2EC-472D-8B1B-5A4831055FF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71FC309-1EDF-42E7-A82D-3283A5223A68}">
      <dgm:prSet custT="1"/>
      <dgm:spPr/>
      <dgm:t>
        <a:bodyPr/>
        <a:lstStyle/>
        <a:p>
          <a:r>
            <a:rPr lang="en-US" sz="4800" dirty="0" err="1">
              <a:latin typeface="+mj-lt"/>
            </a:rPr>
            <a:t>Sawera</a:t>
          </a:r>
          <a:r>
            <a:rPr lang="en-US" sz="4800" dirty="0">
              <a:latin typeface="+mj-lt"/>
            </a:rPr>
            <a:t> </a:t>
          </a:r>
          <a:r>
            <a:rPr lang="en-US" sz="4800" dirty="0" err="1">
              <a:latin typeface="+mj-lt"/>
            </a:rPr>
            <a:t>Rehman</a:t>
          </a:r>
          <a:r>
            <a:rPr lang="en-US" sz="4800" dirty="0">
              <a:latin typeface="+mj-lt"/>
            </a:rPr>
            <a:t> </a:t>
          </a:r>
        </a:p>
      </dgm:t>
    </dgm:pt>
    <dgm:pt modelId="{52B29D2D-4A31-4E2D-9228-641E5EA5EBFF}" type="parTrans" cxnId="{9B359ED2-3A8A-4BFC-8282-B394F5D27ACD}">
      <dgm:prSet/>
      <dgm:spPr/>
      <dgm:t>
        <a:bodyPr/>
        <a:lstStyle/>
        <a:p>
          <a:endParaRPr lang="en-US"/>
        </a:p>
      </dgm:t>
    </dgm:pt>
    <dgm:pt modelId="{D5722668-CDEA-4314-9BA3-0C35CD0D1C84}" type="sibTrans" cxnId="{9B359ED2-3A8A-4BFC-8282-B394F5D27ACD}">
      <dgm:prSet/>
      <dgm:spPr/>
      <dgm:t>
        <a:bodyPr/>
        <a:lstStyle/>
        <a:p>
          <a:endParaRPr lang="en-US"/>
        </a:p>
      </dgm:t>
    </dgm:pt>
    <dgm:pt modelId="{FBF8EE2B-FA6B-49F7-AB7C-4E6734D7801C}">
      <dgm:prSet custT="1"/>
      <dgm:spPr/>
      <dgm:t>
        <a:bodyPr/>
        <a:lstStyle/>
        <a:p>
          <a:r>
            <a:rPr lang="en-US" sz="6000" dirty="0">
              <a:latin typeface="+mj-lt"/>
            </a:rPr>
            <a:t>Uneeba Khan</a:t>
          </a:r>
        </a:p>
      </dgm:t>
    </dgm:pt>
    <dgm:pt modelId="{EB21502E-C343-4988-BDEB-851638BB2F9A}" type="parTrans" cxnId="{EE2CD59E-4BB5-46EB-86C4-48BD05F0A839}">
      <dgm:prSet/>
      <dgm:spPr/>
      <dgm:t>
        <a:bodyPr/>
        <a:lstStyle/>
        <a:p>
          <a:endParaRPr lang="en-US"/>
        </a:p>
      </dgm:t>
    </dgm:pt>
    <dgm:pt modelId="{B8BDB824-C587-4CC2-8A8B-8044941A63D4}" type="sibTrans" cxnId="{EE2CD59E-4BB5-46EB-86C4-48BD05F0A839}">
      <dgm:prSet/>
      <dgm:spPr/>
      <dgm:t>
        <a:bodyPr/>
        <a:lstStyle/>
        <a:p>
          <a:endParaRPr lang="en-US"/>
        </a:p>
      </dgm:t>
    </dgm:pt>
    <dgm:pt modelId="{C5ED4474-6B55-2341-AB0F-24422560BE6F}" type="pres">
      <dgm:prSet presAssocID="{0AAB982F-D2EC-472D-8B1B-5A4831055F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CD87C1-8D16-AA46-9566-95C28FC69A4D}" type="pres">
      <dgm:prSet presAssocID="{C71FC309-1EDF-42E7-A82D-3283A5223A6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C2FA6-EF4A-6341-A3C4-75EFF5E48B52}" type="pres">
      <dgm:prSet presAssocID="{D5722668-CDEA-4314-9BA3-0C35CD0D1C84}" presName="spacer" presStyleCnt="0"/>
      <dgm:spPr/>
    </dgm:pt>
    <dgm:pt modelId="{0CEB3577-28E3-AB49-B275-DD586BAE52C6}" type="pres">
      <dgm:prSet presAssocID="{FBF8EE2B-FA6B-49F7-AB7C-4E6734D7801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EC29EC-6FB4-7349-8819-EDCD1F36C569}" type="presOf" srcId="{FBF8EE2B-FA6B-49F7-AB7C-4E6734D7801C}" destId="{0CEB3577-28E3-AB49-B275-DD586BAE52C6}" srcOrd="0" destOrd="0" presId="urn:microsoft.com/office/officeart/2005/8/layout/vList2"/>
    <dgm:cxn modelId="{9B359ED2-3A8A-4BFC-8282-B394F5D27ACD}" srcId="{0AAB982F-D2EC-472D-8B1B-5A4831055FFD}" destId="{C71FC309-1EDF-42E7-A82D-3283A5223A68}" srcOrd="0" destOrd="0" parTransId="{52B29D2D-4A31-4E2D-9228-641E5EA5EBFF}" sibTransId="{D5722668-CDEA-4314-9BA3-0C35CD0D1C84}"/>
    <dgm:cxn modelId="{4264EC1B-F6F8-404F-AA85-A1BF0156A8D5}" type="presOf" srcId="{C71FC309-1EDF-42E7-A82D-3283A5223A68}" destId="{F4CD87C1-8D16-AA46-9566-95C28FC69A4D}" srcOrd="0" destOrd="0" presId="urn:microsoft.com/office/officeart/2005/8/layout/vList2"/>
    <dgm:cxn modelId="{8869D67E-7AA2-8E43-ADE5-DD3054A7DC60}" type="presOf" srcId="{0AAB982F-D2EC-472D-8B1B-5A4831055FFD}" destId="{C5ED4474-6B55-2341-AB0F-24422560BE6F}" srcOrd="0" destOrd="0" presId="urn:microsoft.com/office/officeart/2005/8/layout/vList2"/>
    <dgm:cxn modelId="{EE2CD59E-4BB5-46EB-86C4-48BD05F0A839}" srcId="{0AAB982F-D2EC-472D-8B1B-5A4831055FFD}" destId="{FBF8EE2B-FA6B-49F7-AB7C-4E6734D7801C}" srcOrd="1" destOrd="0" parTransId="{EB21502E-C343-4988-BDEB-851638BB2F9A}" sibTransId="{B8BDB824-C587-4CC2-8A8B-8044941A63D4}"/>
    <dgm:cxn modelId="{05F8B1F0-174B-1E4B-900D-7BE430CF1908}" type="presParOf" srcId="{C5ED4474-6B55-2341-AB0F-24422560BE6F}" destId="{F4CD87C1-8D16-AA46-9566-95C28FC69A4D}" srcOrd="0" destOrd="0" presId="urn:microsoft.com/office/officeart/2005/8/layout/vList2"/>
    <dgm:cxn modelId="{3CD7BADA-6ED8-6647-8B8B-17C2EF768D95}" type="presParOf" srcId="{C5ED4474-6B55-2341-AB0F-24422560BE6F}" destId="{C59C2FA6-EF4A-6341-A3C4-75EFF5E48B52}" srcOrd="1" destOrd="0" presId="urn:microsoft.com/office/officeart/2005/8/layout/vList2"/>
    <dgm:cxn modelId="{77537B71-E5A7-0D42-9ED9-A151EFD5CEBF}" type="presParOf" srcId="{C5ED4474-6B55-2341-AB0F-24422560BE6F}" destId="{0CEB3577-28E3-AB49-B275-DD586BAE52C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3F32A1-09A0-413D-BE3A-F24D4F1539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74DDE7C-2460-4112-B3B8-9E6C976A03BE}">
      <dgm:prSet/>
      <dgm:spPr/>
      <dgm:t>
        <a:bodyPr/>
        <a:lstStyle/>
        <a:p>
          <a:pPr>
            <a:defRPr cap="all"/>
          </a:pPr>
          <a:r>
            <a:rPr lang="en-US" dirty="0"/>
            <a:t>Sawera has</a:t>
          </a:r>
          <a:r>
            <a:rPr lang="" dirty="0"/>
            <a:t> Worked on </a:t>
          </a:r>
          <a:r>
            <a:rPr lang="en-US" dirty="0" smtClean="0"/>
            <a:t>code AND </a:t>
          </a:r>
          <a:r>
            <a:rPr lang="" dirty="0"/>
            <a:t>created </a:t>
          </a:r>
          <a:r>
            <a:rPr lang="en-US" dirty="0"/>
            <a:t>ER </a:t>
          </a:r>
          <a:r>
            <a:rPr lang="" dirty="0"/>
            <a:t>Diagram </a:t>
          </a:r>
          <a:r>
            <a:rPr lang="en-US" dirty="0"/>
            <a:t>.</a:t>
          </a:r>
        </a:p>
      </dgm:t>
    </dgm:pt>
    <dgm:pt modelId="{70B33B55-2750-48CC-A587-BF49A5E56C1B}" type="parTrans" cxnId="{62B82A7F-DA2F-43BC-9C6D-144A5614EFE3}">
      <dgm:prSet/>
      <dgm:spPr/>
      <dgm:t>
        <a:bodyPr/>
        <a:lstStyle/>
        <a:p>
          <a:endParaRPr lang="en-US"/>
        </a:p>
      </dgm:t>
    </dgm:pt>
    <dgm:pt modelId="{AE498C10-9668-422E-A877-6E6CC9647707}" type="sibTrans" cxnId="{62B82A7F-DA2F-43BC-9C6D-144A5614EFE3}">
      <dgm:prSet/>
      <dgm:spPr/>
      <dgm:t>
        <a:bodyPr/>
        <a:lstStyle/>
        <a:p>
          <a:endParaRPr lang="en-US"/>
        </a:p>
      </dgm:t>
    </dgm:pt>
    <dgm:pt modelId="{B427A9FC-0EEB-40E3-9C72-AD93AC2B9573}">
      <dgm:prSet/>
      <dgm:spPr/>
      <dgm:t>
        <a:bodyPr/>
        <a:lstStyle/>
        <a:p>
          <a:pPr>
            <a:defRPr cap="all"/>
          </a:pPr>
          <a:r>
            <a:rPr lang="en-US" dirty="0"/>
            <a:t>Uneeba has worked on code and created presentation.</a:t>
          </a:r>
        </a:p>
      </dgm:t>
    </dgm:pt>
    <dgm:pt modelId="{D32180EA-CCE8-4407-84DE-257FFC44F83B}" type="parTrans" cxnId="{01B717E1-B2E3-449E-B2A4-23C7C9E3534B}">
      <dgm:prSet/>
      <dgm:spPr/>
      <dgm:t>
        <a:bodyPr/>
        <a:lstStyle/>
        <a:p>
          <a:endParaRPr lang="en-US"/>
        </a:p>
      </dgm:t>
    </dgm:pt>
    <dgm:pt modelId="{2DA424E5-FB5D-48D3-88FF-DA6D3D79B3EA}" type="sibTrans" cxnId="{01B717E1-B2E3-449E-B2A4-23C7C9E3534B}">
      <dgm:prSet/>
      <dgm:spPr/>
      <dgm:t>
        <a:bodyPr/>
        <a:lstStyle/>
        <a:p>
          <a:endParaRPr lang="en-US"/>
        </a:p>
      </dgm:t>
    </dgm:pt>
    <dgm:pt modelId="{DBC08175-2CC9-4262-AD36-704D9ECD71E4}" type="pres">
      <dgm:prSet presAssocID="{F33F32A1-09A0-413D-BE3A-F24D4F1539B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7C73B8-2887-4834-B247-662CDD6F254A}" type="pres">
      <dgm:prSet presAssocID="{B74DDE7C-2460-4112-B3B8-9E6C976A03BE}" presName="compNode" presStyleCnt="0"/>
      <dgm:spPr/>
    </dgm:pt>
    <dgm:pt modelId="{2D936EE4-B2ED-49E7-930F-9C2770F61901}" type="pres">
      <dgm:prSet presAssocID="{B74DDE7C-2460-4112-B3B8-9E6C976A03BE}" presName="iconBgRect" presStyleLbl="bgShp" presStyleIdx="0" presStyleCnt="2"/>
      <dgm:spPr/>
    </dgm:pt>
    <dgm:pt modelId="{BAA0FC40-AFE0-49E5-95DE-76E642AA3EC9}" type="pres">
      <dgm:prSet presAssocID="{B74DDE7C-2460-4112-B3B8-9E6C976A03BE}" presName="iconRect" presStyleLbl="node1" presStyleIdx="0" presStyleCnt="2" custLinFactNeighborY="4485"/>
      <dgm:spPr>
        <a:xfrm>
          <a:off x="716541" y="1090082"/>
          <a:ext cx="748125" cy="74812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E174321D-6C3E-4F99-A326-35346598FACD}" type="pres">
      <dgm:prSet presAssocID="{B74DDE7C-2460-4112-B3B8-9E6C976A03BE}" presName="spaceRect" presStyleCnt="0"/>
      <dgm:spPr/>
    </dgm:pt>
    <dgm:pt modelId="{1354C1FC-ED31-4AE1-8A2C-8F32D0C9F41E}" type="pres">
      <dgm:prSet presAssocID="{B74DDE7C-2460-4112-B3B8-9E6C976A03BE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40B8983-3902-4920-9F30-74C7120153FA}" type="pres">
      <dgm:prSet presAssocID="{AE498C10-9668-422E-A877-6E6CC9647707}" presName="sibTrans" presStyleCnt="0"/>
      <dgm:spPr/>
    </dgm:pt>
    <dgm:pt modelId="{47F2EEB2-EFBE-4915-82B5-49D81E561F13}" type="pres">
      <dgm:prSet presAssocID="{B427A9FC-0EEB-40E3-9C72-AD93AC2B9573}" presName="compNode" presStyleCnt="0"/>
      <dgm:spPr/>
    </dgm:pt>
    <dgm:pt modelId="{B3D84A4F-2E75-4048-BE82-F654926AC091}" type="pres">
      <dgm:prSet presAssocID="{B427A9FC-0EEB-40E3-9C72-AD93AC2B9573}" presName="iconBgRect" presStyleLbl="bgShp" presStyleIdx="1" presStyleCnt="2"/>
      <dgm:spPr/>
    </dgm:pt>
    <dgm:pt modelId="{AFDC73BB-464C-43DA-A6D2-FFE1FB5707BB}" type="pres">
      <dgm:prSet presAssocID="{B427A9FC-0EEB-40E3-9C72-AD93AC2B9573}" presName="iconRect" presStyleLbl="node1" presStyleIdx="1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911C478-1EA5-4B17-9BEF-2AC83E63CB6F}" type="pres">
      <dgm:prSet presAssocID="{B427A9FC-0EEB-40E3-9C72-AD93AC2B9573}" presName="spaceRect" presStyleCnt="0"/>
      <dgm:spPr/>
    </dgm:pt>
    <dgm:pt modelId="{E3C5873E-2421-47A4-983F-171AB8FC59F9}" type="pres">
      <dgm:prSet presAssocID="{B427A9FC-0EEB-40E3-9C72-AD93AC2B9573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59D703-7ADB-4F8F-B256-C25E6E9EBB00}" type="presOf" srcId="{B427A9FC-0EEB-40E3-9C72-AD93AC2B9573}" destId="{E3C5873E-2421-47A4-983F-171AB8FC59F9}" srcOrd="0" destOrd="0" presId="urn:microsoft.com/office/officeart/2018/5/layout/IconCircleLabelList"/>
    <dgm:cxn modelId="{01B717E1-B2E3-449E-B2A4-23C7C9E3534B}" srcId="{F33F32A1-09A0-413D-BE3A-F24D4F1539BA}" destId="{B427A9FC-0EEB-40E3-9C72-AD93AC2B9573}" srcOrd="1" destOrd="0" parTransId="{D32180EA-CCE8-4407-84DE-257FFC44F83B}" sibTransId="{2DA424E5-FB5D-48D3-88FF-DA6D3D79B3EA}"/>
    <dgm:cxn modelId="{E2EB50C0-0B4D-470E-A62F-151FBE26017E}" type="presOf" srcId="{F33F32A1-09A0-413D-BE3A-F24D4F1539BA}" destId="{DBC08175-2CC9-4262-AD36-704D9ECD71E4}" srcOrd="0" destOrd="0" presId="urn:microsoft.com/office/officeart/2018/5/layout/IconCircleLabelList"/>
    <dgm:cxn modelId="{62B82A7F-DA2F-43BC-9C6D-144A5614EFE3}" srcId="{F33F32A1-09A0-413D-BE3A-F24D4F1539BA}" destId="{B74DDE7C-2460-4112-B3B8-9E6C976A03BE}" srcOrd="0" destOrd="0" parTransId="{70B33B55-2750-48CC-A587-BF49A5E56C1B}" sibTransId="{AE498C10-9668-422E-A877-6E6CC9647707}"/>
    <dgm:cxn modelId="{9D6B2F94-17A1-47C8-9363-655C8E90819F}" type="presOf" srcId="{B74DDE7C-2460-4112-B3B8-9E6C976A03BE}" destId="{1354C1FC-ED31-4AE1-8A2C-8F32D0C9F41E}" srcOrd="0" destOrd="0" presId="urn:microsoft.com/office/officeart/2018/5/layout/IconCircleLabelList"/>
    <dgm:cxn modelId="{FE0583AA-9A60-42E2-A363-9C1ED7E1671F}" type="presParOf" srcId="{DBC08175-2CC9-4262-AD36-704D9ECD71E4}" destId="{0A7C73B8-2887-4834-B247-662CDD6F254A}" srcOrd="0" destOrd="0" presId="urn:microsoft.com/office/officeart/2018/5/layout/IconCircleLabelList"/>
    <dgm:cxn modelId="{3A2B863C-2733-4255-88E2-2F532DB54ABD}" type="presParOf" srcId="{0A7C73B8-2887-4834-B247-662CDD6F254A}" destId="{2D936EE4-B2ED-49E7-930F-9C2770F61901}" srcOrd="0" destOrd="0" presId="urn:microsoft.com/office/officeart/2018/5/layout/IconCircleLabelList"/>
    <dgm:cxn modelId="{0414DFF9-F646-4750-9E52-6DDB4463790E}" type="presParOf" srcId="{0A7C73B8-2887-4834-B247-662CDD6F254A}" destId="{BAA0FC40-AFE0-49E5-95DE-76E642AA3EC9}" srcOrd="1" destOrd="0" presId="urn:microsoft.com/office/officeart/2018/5/layout/IconCircleLabelList"/>
    <dgm:cxn modelId="{FC91BCF8-7825-4830-8F39-71A55B42E9FD}" type="presParOf" srcId="{0A7C73B8-2887-4834-B247-662CDD6F254A}" destId="{E174321D-6C3E-4F99-A326-35346598FACD}" srcOrd="2" destOrd="0" presId="urn:microsoft.com/office/officeart/2018/5/layout/IconCircleLabelList"/>
    <dgm:cxn modelId="{A1461B5A-07EF-4597-A0E2-66E82B1E5630}" type="presParOf" srcId="{0A7C73B8-2887-4834-B247-662CDD6F254A}" destId="{1354C1FC-ED31-4AE1-8A2C-8F32D0C9F41E}" srcOrd="3" destOrd="0" presId="urn:microsoft.com/office/officeart/2018/5/layout/IconCircleLabelList"/>
    <dgm:cxn modelId="{D3A35C62-609C-41CE-BE7B-415C92C83F51}" type="presParOf" srcId="{DBC08175-2CC9-4262-AD36-704D9ECD71E4}" destId="{A40B8983-3902-4920-9F30-74C7120153FA}" srcOrd="1" destOrd="0" presId="urn:microsoft.com/office/officeart/2018/5/layout/IconCircleLabelList"/>
    <dgm:cxn modelId="{E107C98A-958E-423C-93BF-504F22DA7D09}" type="presParOf" srcId="{DBC08175-2CC9-4262-AD36-704D9ECD71E4}" destId="{47F2EEB2-EFBE-4915-82B5-49D81E561F13}" srcOrd="2" destOrd="0" presId="urn:microsoft.com/office/officeart/2018/5/layout/IconCircleLabelList"/>
    <dgm:cxn modelId="{5713A798-BA59-485C-A111-196A3FFE9666}" type="presParOf" srcId="{47F2EEB2-EFBE-4915-82B5-49D81E561F13}" destId="{B3D84A4F-2E75-4048-BE82-F654926AC091}" srcOrd="0" destOrd="0" presId="urn:microsoft.com/office/officeart/2018/5/layout/IconCircleLabelList"/>
    <dgm:cxn modelId="{9421A3F0-9568-46CE-A4AF-259BE76BF97B}" type="presParOf" srcId="{47F2EEB2-EFBE-4915-82B5-49D81E561F13}" destId="{AFDC73BB-464C-43DA-A6D2-FFE1FB5707BB}" srcOrd="1" destOrd="0" presId="urn:microsoft.com/office/officeart/2018/5/layout/IconCircleLabelList"/>
    <dgm:cxn modelId="{D1FF1CFD-D27B-41A2-A493-4AEC9C47393F}" type="presParOf" srcId="{47F2EEB2-EFBE-4915-82B5-49D81E561F13}" destId="{A911C478-1EA5-4B17-9BEF-2AC83E63CB6F}" srcOrd="2" destOrd="0" presId="urn:microsoft.com/office/officeart/2018/5/layout/IconCircleLabelList"/>
    <dgm:cxn modelId="{DFEBA77C-FFA6-4BEC-9C93-299CDB9C5F2F}" type="presParOf" srcId="{47F2EEB2-EFBE-4915-82B5-49D81E561F13}" destId="{E3C5873E-2421-47A4-983F-171AB8FC59F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CD87C1-8D16-AA46-9566-95C28FC69A4D}">
      <dsp:nvSpPr>
        <dsp:cNvPr id="0" name=""/>
        <dsp:cNvSpPr/>
      </dsp:nvSpPr>
      <dsp:spPr>
        <a:xfrm>
          <a:off x="0" y="601796"/>
          <a:ext cx="5277928" cy="14449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err="1">
              <a:latin typeface="+mj-lt"/>
            </a:rPr>
            <a:t>Sawera</a:t>
          </a:r>
          <a:r>
            <a:rPr lang="en-US" sz="4800" kern="1200" dirty="0">
              <a:latin typeface="+mj-lt"/>
            </a:rPr>
            <a:t> </a:t>
          </a:r>
          <a:r>
            <a:rPr lang="en-US" sz="4800" kern="1200" dirty="0" err="1">
              <a:latin typeface="+mj-lt"/>
            </a:rPr>
            <a:t>Rehman</a:t>
          </a:r>
          <a:r>
            <a:rPr lang="en-US" sz="4800" kern="1200" dirty="0">
              <a:latin typeface="+mj-lt"/>
            </a:rPr>
            <a:t> </a:t>
          </a:r>
        </a:p>
      </dsp:txBody>
      <dsp:txXfrm>
        <a:off x="70537" y="672333"/>
        <a:ext cx="5136854" cy="1303875"/>
      </dsp:txXfrm>
    </dsp:sp>
    <dsp:sp modelId="{0CEB3577-28E3-AB49-B275-DD586BAE52C6}">
      <dsp:nvSpPr>
        <dsp:cNvPr id="0" name=""/>
        <dsp:cNvSpPr/>
      </dsp:nvSpPr>
      <dsp:spPr>
        <a:xfrm>
          <a:off x="0" y="2233946"/>
          <a:ext cx="5277928" cy="14449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>
              <a:latin typeface="+mj-lt"/>
            </a:rPr>
            <a:t>Uneeba Khan</a:t>
          </a:r>
        </a:p>
      </dsp:txBody>
      <dsp:txXfrm>
        <a:off x="70537" y="2304483"/>
        <a:ext cx="5136854" cy="1303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36EE4-B2ED-49E7-930F-9C2770F61901}">
      <dsp:nvSpPr>
        <dsp:cNvPr id="0" name=""/>
        <dsp:cNvSpPr/>
      </dsp:nvSpPr>
      <dsp:spPr>
        <a:xfrm>
          <a:off x="544703" y="564707"/>
          <a:ext cx="1681312" cy="16813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A0FC40-AFE0-49E5-95DE-76E642AA3EC9}">
      <dsp:nvSpPr>
        <dsp:cNvPr id="0" name=""/>
        <dsp:cNvSpPr/>
      </dsp:nvSpPr>
      <dsp:spPr>
        <a:xfrm>
          <a:off x="903015" y="966286"/>
          <a:ext cx="964687" cy="96468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4C1FC-ED31-4AE1-8A2C-8F32D0C9F41E}">
      <dsp:nvSpPr>
        <dsp:cNvPr id="0" name=""/>
        <dsp:cNvSpPr/>
      </dsp:nvSpPr>
      <dsp:spPr>
        <a:xfrm>
          <a:off x="7234" y="2769708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800" kern="1200" dirty="0"/>
            <a:t>Sawera has</a:t>
          </a:r>
          <a:r>
            <a:rPr lang="" sz="1800" kern="1200" dirty="0"/>
            <a:t> Worked on </a:t>
          </a:r>
          <a:r>
            <a:rPr lang="en-US" sz="1800" kern="1200" dirty="0" smtClean="0"/>
            <a:t>code AND </a:t>
          </a:r>
          <a:r>
            <a:rPr lang="" sz="1800" kern="1200" dirty="0"/>
            <a:t>created </a:t>
          </a:r>
          <a:r>
            <a:rPr lang="en-US" sz="1800" kern="1200" dirty="0"/>
            <a:t>ER </a:t>
          </a:r>
          <a:r>
            <a:rPr lang="" sz="1800" kern="1200" dirty="0"/>
            <a:t>Diagram </a:t>
          </a:r>
          <a:r>
            <a:rPr lang="en-US" sz="1800" kern="1200" dirty="0"/>
            <a:t>.</a:t>
          </a:r>
        </a:p>
      </dsp:txBody>
      <dsp:txXfrm>
        <a:off x="7234" y="2769708"/>
        <a:ext cx="2756250" cy="720000"/>
      </dsp:txXfrm>
    </dsp:sp>
    <dsp:sp modelId="{B3D84A4F-2E75-4048-BE82-F654926AC091}">
      <dsp:nvSpPr>
        <dsp:cNvPr id="0" name=""/>
        <dsp:cNvSpPr/>
      </dsp:nvSpPr>
      <dsp:spPr>
        <a:xfrm>
          <a:off x="3783297" y="564707"/>
          <a:ext cx="1681312" cy="1681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C73BB-464C-43DA-A6D2-FFE1FB5707BB}">
      <dsp:nvSpPr>
        <dsp:cNvPr id="0" name=""/>
        <dsp:cNvSpPr/>
      </dsp:nvSpPr>
      <dsp:spPr>
        <a:xfrm>
          <a:off x="4141609" y="923020"/>
          <a:ext cx="964687" cy="96468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5873E-2421-47A4-983F-171AB8FC59F9}">
      <dsp:nvSpPr>
        <dsp:cNvPr id="0" name=""/>
        <dsp:cNvSpPr/>
      </dsp:nvSpPr>
      <dsp:spPr>
        <a:xfrm>
          <a:off x="3245828" y="2769708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800" kern="1200" dirty="0"/>
            <a:t>Uneeba has worked on code and created presentation.</a:t>
          </a:r>
        </a:p>
      </dsp:txBody>
      <dsp:txXfrm>
        <a:off x="3245828" y="2769708"/>
        <a:ext cx="275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882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1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8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0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2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1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24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7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5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4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6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623FB3B-24E7-5304-70D8-3CA4029022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7081EE3-B6BE-9584-F5AF-E5F6484DA7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F18AAC7-2969-CCE1-C975-06557F9E1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37255" r="-2" b="6494"/>
          <a:stretch/>
        </p:blipFill>
        <p:spPr>
          <a:xfrm>
            <a:off x="-149" y="3098"/>
            <a:ext cx="12192001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4711BF64-C99B-2F90-ADA1-0C08F9BE83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52500" y="952500"/>
            <a:ext cx="10287000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76882" y="2398143"/>
            <a:ext cx="5143500" cy="2116348"/>
          </a:xfrm>
          <a:noFill/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Cafe Management System 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776882" y="4514492"/>
            <a:ext cx="4709518" cy="753372"/>
          </a:xfrm>
          <a:noFill/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>
                <a:solidFill>
                  <a:srgbClr val="FFFFFF"/>
                </a:solidFill>
              </a:rPr>
              <a:t>Database Systems 
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56"/>
          <a:stretch/>
        </p:blipFill>
        <p:spPr>
          <a:xfrm>
            <a:off x="5217952" y="1619074"/>
            <a:ext cx="5855516" cy="403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8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945"/>
            <a:ext cx="12192000" cy="33555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"/>
          <a:stretch/>
        </p:blipFill>
        <p:spPr>
          <a:xfrm>
            <a:off x="0" y="3313651"/>
            <a:ext cx="12192000" cy="356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"/>
          <a:stretch/>
        </p:blipFill>
        <p:spPr>
          <a:xfrm>
            <a:off x="0" y="-16778"/>
            <a:ext cx="12108110" cy="32878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6"/>
          <a:stretch/>
        </p:blipFill>
        <p:spPr>
          <a:xfrm>
            <a:off x="0" y="3271101"/>
            <a:ext cx="12192000" cy="364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2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5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4654246F-8623-7F3F-7EFA-15A14DAF0D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0E4A9D4-0A7C-21C2-C565-7DA5B37A4E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150D424-378A-5EAF-BEF3-AB85F9E35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52500" y="1295400"/>
            <a:ext cx="3465195" cy="42806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49144" y="1365308"/>
            <a:ext cx="3465195" cy="1463077"/>
          </a:xfrm>
        </p:spPr>
        <p:txBody>
          <a:bodyPr anchor="b">
            <a:normAutofit/>
          </a:bodyPr>
          <a:lstStyle/>
          <a:p>
            <a:r>
              <a:rPr lang="en-US" dirty="0"/>
              <a:t>Team Members 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xmlns="" id="{39399F82-8BBD-0839-1742-1D3E443917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209912"/>
              </p:ext>
            </p:extLst>
          </p:nvPr>
        </p:nvGraphicFramePr>
        <p:xfrm>
          <a:off x="5618672" y="1295399"/>
          <a:ext cx="5277928" cy="4280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800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150D424-378A-5EAF-BEF3-AB85F9E35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52500" y="952500"/>
            <a:ext cx="10287000" cy="495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814194" y="-390786"/>
            <a:ext cx="4563612" cy="1735346"/>
          </a:xfrm>
        </p:spPr>
        <p:txBody>
          <a:bodyPr anchor="ctr">
            <a:normAutofit/>
          </a:bodyPr>
          <a:lstStyle/>
          <a:p>
            <a:r>
              <a:rPr lang="en-US" sz="3200" b="1" u="sng" dirty="0"/>
              <a:t>ER diagram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952500"/>
            <a:ext cx="10287000" cy="4953000"/>
          </a:xfrm>
        </p:spPr>
      </p:pic>
    </p:spTree>
    <p:extLst>
      <p:ext uri="{BB962C8B-B14F-4D97-AF65-F5344CB8AC3E}">
        <p14:creationId xmlns:p14="http://schemas.microsoft.com/office/powerpoint/2010/main" val="344652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0E4A9D4-0A7C-21C2-C565-7DA5B37A4E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150D424-378A-5EAF-BEF3-AB85F9E35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52500" y="952500"/>
            <a:ext cx="10287000" cy="495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96169" y="84827"/>
            <a:ext cx="9799662" cy="930241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b="1" u="sng" dirty="0"/>
              <a:t>Contribution of each Member in project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xmlns="" id="{AB5FE4BA-C913-B2D3-E7B4-BEBCFECE82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50277"/>
              </p:ext>
            </p:extLst>
          </p:nvPr>
        </p:nvGraphicFramePr>
        <p:xfrm>
          <a:off x="2983683" y="1388615"/>
          <a:ext cx="6009313" cy="405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906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65735658-270A-8D75-091E-AFB444A3D6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ny question marks on black background">
            <a:extLst>
              <a:ext uri="{FF2B5EF4-FFF2-40B4-BE49-F238E27FC236}">
                <a16:creationId xmlns:a16="http://schemas.microsoft.com/office/drawing/2014/main" xmlns="" id="{6FD93B36-5D6D-C8A9-F2E0-0F11C860C1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618" r="-2" b="-2"/>
          <a:stretch/>
        </p:blipFill>
        <p:spPr>
          <a:xfrm>
            <a:off x="20" y="7675"/>
            <a:ext cx="1219198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9FB1C88-5F1D-C7DF-A4B3-E8EE7F6BF3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649468" y="-649466"/>
            <a:ext cx="6857999" cy="815693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56000">
                <a:srgbClr val="000000">
                  <a:alpha val="37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4711BF64-C99B-2F90-ADA1-0C08F9BE83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952501" y="964922"/>
            <a:ext cx="4558122" cy="4943507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899" h="4920343">
                <a:moveTo>
                  <a:pt x="17584" y="1779914"/>
                </a:moveTo>
                <a:cubicBezTo>
                  <a:pt x="19329" y="1231523"/>
                  <a:pt x="-1640" y="548391"/>
                  <a:pt x="105" y="0"/>
                </a:cubicBezTo>
                <a:lnTo>
                  <a:pt x="9985899" y="0"/>
                </a:lnTo>
                <a:lnTo>
                  <a:pt x="9985899" y="4920343"/>
                </a:lnTo>
                <a:lnTo>
                  <a:pt x="105" y="4920343"/>
                </a:lnTo>
                <a:lnTo>
                  <a:pt x="105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29620" y="1862182"/>
            <a:ext cx="3931090" cy="21554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spc="530" dirty="0" smtClean="0">
                <a:solidFill>
                  <a:srgbClr val="FFFFFF"/>
                </a:solidFill>
              </a:rPr>
              <a:t>Table &amp; Queries  </a:t>
            </a:r>
            <a:endParaRPr lang="en-US" sz="3200" spc="530" dirty="0">
              <a:solidFill>
                <a:srgbClr val="FFFFFF"/>
              </a:solidFill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153559" y="3622275"/>
            <a:ext cx="3220205" cy="1060522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>
              <a:buNone/>
            </a:pPr>
            <a:r>
              <a:rPr lang="en-US" dirty="0" err="1">
                <a:solidFill>
                  <a:srgbClr val="FFFFFF"/>
                </a:solidFill>
              </a:rPr>
              <a:t>Sql</a:t>
            </a:r>
            <a:r>
              <a:rPr lang="en-US" dirty="0">
                <a:solidFill>
                  <a:srgbClr val="FFFFFF"/>
                </a:solidFill>
              </a:rPr>
              <a:t> queries </a:t>
            </a:r>
          </a:p>
        </p:txBody>
      </p:sp>
    </p:spTree>
    <p:extLst>
      <p:ext uri="{BB962C8B-B14F-4D97-AF65-F5344CB8AC3E}">
        <p14:creationId xmlns:p14="http://schemas.microsoft.com/office/powerpoint/2010/main" val="425731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112"/>
            <a:ext cx="12192000" cy="35653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" t="4586" r="-206" b="-4076"/>
          <a:stretch/>
        </p:blipFill>
        <p:spPr>
          <a:xfrm>
            <a:off x="0" y="3506598"/>
            <a:ext cx="12192000" cy="327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0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112"/>
            <a:ext cx="12192000" cy="31123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7"/>
          <a:stretch/>
        </p:blipFill>
        <p:spPr>
          <a:xfrm>
            <a:off x="0" y="3071718"/>
            <a:ext cx="12192000" cy="372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5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2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112"/>
            <a:ext cx="12192000" cy="32103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" t="5518"/>
          <a:stretch/>
        </p:blipFill>
        <p:spPr>
          <a:xfrm>
            <a:off x="0" y="3143199"/>
            <a:ext cx="12133277" cy="361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5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iseVTI">
  <a:themeElements>
    <a:clrScheme name="AnalogousFromDarkSeedLeftStep">
      <a:dk1>
        <a:srgbClr val="000000"/>
      </a:dk1>
      <a:lt1>
        <a:srgbClr val="FFFFFF"/>
      </a:lt1>
      <a:dk2>
        <a:srgbClr val="3E3123"/>
      </a:dk2>
      <a:lt2>
        <a:srgbClr val="E7E2E8"/>
      </a:lt2>
      <a:accent1>
        <a:srgbClr val="60B547"/>
      </a:accent1>
      <a:accent2>
        <a:srgbClr val="85AF3A"/>
      </a:accent2>
      <a:accent3>
        <a:srgbClr val="AAA343"/>
      </a:accent3>
      <a:accent4>
        <a:srgbClr val="B1793B"/>
      </a:accent4>
      <a:accent5>
        <a:srgbClr val="C3594D"/>
      </a:accent5>
      <a:accent6>
        <a:srgbClr val="B13B60"/>
      </a:accent6>
      <a:hlink>
        <a:srgbClr val="BF623F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43</Words>
  <Application>Microsoft Office PowerPoint</Application>
  <PresentationFormat>Widescreen</PresentationFormat>
  <Paragraphs>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Goudy Old Style</vt:lpstr>
      <vt:lpstr>Univers Light</vt:lpstr>
      <vt:lpstr>PoiseVTI</vt:lpstr>
      <vt:lpstr>Cafe Management System </vt:lpstr>
      <vt:lpstr>Team Members </vt:lpstr>
      <vt:lpstr>ER diagram </vt:lpstr>
      <vt:lpstr>Contribution of each Member in project</vt:lpstr>
      <vt:lpstr>Table &amp; Queries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Cafe Management System</dc:title>
  <dc:creator>Sawera Rehman</dc:creator>
  <cp:lastModifiedBy>Microsoft account</cp:lastModifiedBy>
  <cp:revision>8</cp:revision>
  <dcterms:created xsi:type="dcterms:W3CDTF">2024-06-06T19:38:59Z</dcterms:created>
  <dcterms:modified xsi:type="dcterms:W3CDTF">2024-06-14T04:19:51Z</dcterms:modified>
</cp:coreProperties>
</file>