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B3969-956C-43B9-B93B-CC2E940139CE}"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385961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3969-956C-43B9-B93B-CC2E940139CE}"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111554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3969-956C-43B9-B93B-CC2E940139CE}"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94217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3969-956C-43B9-B93B-CC2E940139CE}"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206731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B3969-956C-43B9-B93B-CC2E940139CE}"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159915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9B3969-956C-43B9-B93B-CC2E940139CE}"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146831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9B3969-956C-43B9-B93B-CC2E940139CE}"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69965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B3969-956C-43B9-B93B-CC2E940139CE}"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62624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B3969-956C-43B9-B93B-CC2E940139CE}"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60303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B3969-956C-43B9-B93B-CC2E940139CE}"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58980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B3969-956C-43B9-B93B-CC2E940139CE}"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D9D57-828F-45F1-AF70-77BD3336C6FB}" type="slidenum">
              <a:rPr lang="en-US" smtClean="0"/>
              <a:t>‹#›</a:t>
            </a:fld>
            <a:endParaRPr lang="en-US"/>
          </a:p>
        </p:txBody>
      </p:sp>
    </p:spTree>
    <p:extLst>
      <p:ext uri="{BB962C8B-B14F-4D97-AF65-F5344CB8AC3E}">
        <p14:creationId xmlns:p14="http://schemas.microsoft.com/office/powerpoint/2010/main" val="230133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B3969-956C-43B9-B93B-CC2E940139CE}" type="datetimeFigureOut">
              <a:rPr lang="en-US" smtClean="0"/>
              <a:t>6/17/2021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D9D57-828F-45F1-AF70-77BD3336C6FB}" type="slidenum">
              <a:rPr lang="en-US" smtClean="0"/>
              <a:t>‹#›</a:t>
            </a:fld>
            <a:endParaRPr lang="en-US"/>
          </a:p>
        </p:txBody>
      </p:sp>
    </p:spTree>
    <p:extLst>
      <p:ext uri="{BB962C8B-B14F-4D97-AF65-F5344CB8AC3E}">
        <p14:creationId xmlns:p14="http://schemas.microsoft.com/office/powerpoint/2010/main" val="1095158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electrical4u.com/jk-flip-fl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0543"/>
            <a:ext cx="9144000" cy="2387600"/>
          </a:xfrm>
        </p:spPr>
        <p:txBody>
          <a:bodyPr>
            <a:normAutofit/>
          </a:bodyPr>
          <a:lstStyle/>
          <a:p>
            <a:r>
              <a:rPr lang="en-US" sz="5400" b="1" u="sng" dirty="0" smtClean="0">
                <a:latin typeface="Algerian" panose="04020705040A02060702" pitchFamily="82" charset="0"/>
              </a:rPr>
              <a:t>Name  </a:t>
            </a:r>
            <a:r>
              <a:rPr lang="en-US" sz="5400" b="1" u="sng" dirty="0" err="1" smtClean="0">
                <a:latin typeface="Algerian" panose="04020705040A02060702" pitchFamily="82" charset="0"/>
              </a:rPr>
              <a:t>Sawaira</a:t>
            </a:r>
            <a:r>
              <a:rPr lang="en-US" sz="5400" b="1" u="sng" dirty="0" smtClean="0">
                <a:latin typeface="Algerian" panose="04020705040A02060702" pitchFamily="82" charset="0"/>
              </a:rPr>
              <a:t> </a:t>
            </a:r>
            <a:r>
              <a:rPr lang="en-US" sz="5400" b="1" u="sng" dirty="0" err="1" smtClean="0">
                <a:latin typeface="Algerian" panose="04020705040A02060702" pitchFamily="82" charset="0"/>
              </a:rPr>
              <a:t>Nadeem</a:t>
            </a:r>
            <a:endParaRPr lang="en-US" sz="5400" b="1" u="sng" dirty="0">
              <a:latin typeface="Algerian" panose="04020705040A02060702" pitchFamily="82" charset="0"/>
            </a:endParaRPr>
          </a:p>
        </p:txBody>
      </p:sp>
      <p:sp>
        <p:nvSpPr>
          <p:cNvPr id="3" name="Subtitle 2"/>
          <p:cNvSpPr>
            <a:spLocks noGrp="1"/>
          </p:cNvSpPr>
          <p:nvPr>
            <p:ph type="subTitle" idx="1"/>
          </p:nvPr>
        </p:nvSpPr>
        <p:spPr/>
        <p:txBody>
          <a:bodyPr/>
          <a:lstStyle/>
          <a:p>
            <a:r>
              <a:rPr lang="en-US" b="1" u="sng" dirty="0" smtClean="0">
                <a:latin typeface="Agency FB" panose="020B0503020202020204" pitchFamily="34" charset="0"/>
              </a:rPr>
              <a:t>Topics : T-Flip Flop</a:t>
            </a:r>
          </a:p>
          <a:p>
            <a:endParaRPr lang="en-US" dirty="0" smtClean="0"/>
          </a:p>
          <a:p>
            <a:endParaRPr lang="en-US" dirty="0"/>
          </a:p>
          <a:p>
            <a:endParaRPr lang="en-US" dirty="0"/>
          </a:p>
        </p:txBody>
      </p:sp>
    </p:spTree>
    <p:extLst>
      <p:ext uri="{BB962C8B-B14F-4D97-AF65-F5344CB8AC3E}">
        <p14:creationId xmlns:p14="http://schemas.microsoft.com/office/powerpoint/2010/main" val="156915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b="1" u="sng" dirty="0" smtClean="0">
                <a:latin typeface="Algerian" panose="04020705040A02060702" pitchFamily="82" charset="0"/>
              </a:rPr>
              <a:t>Introduction</a:t>
            </a:r>
            <a:endParaRPr lang="en-US" b="1" u="sng"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smtClean="0">
                <a:effectLst/>
              </a:rPr>
              <a:t>A T flip flop is known as a toggle flip flop because of its toggling operation. It is a modified form of the </a:t>
            </a:r>
            <a:r>
              <a:rPr lang="en-US" dirty="0">
                <a:hlinkClick r:id="rId2"/>
              </a:rPr>
              <a:t>JK flip flop</a:t>
            </a:r>
            <a:r>
              <a:rPr lang="en-US" dirty="0" smtClean="0">
                <a:effectLst/>
              </a:rPr>
              <a:t>. A T flip flop is constructed by connecting J and K inputs, creating a single input called T. Hence why a T flip flop is also known as a single input JK flip flop.</a:t>
            </a:r>
          </a:p>
          <a:p>
            <a:r>
              <a:rPr lang="en-US" dirty="0" smtClean="0">
                <a:effectLst/>
              </a:rPr>
              <a:t>The defining characteristic of T flip flop is that it can change its output state. You can change the output signal from one state (on or off) to another state (off or on).</a:t>
            </a:r>
          </a:p>
          <a:p>
            <a:r>
              <a:rPr lang="en-US" dirty="0"/>
              <a:t>The clock signal must set high to toggle the output. When the clock is set low, the output remains as it is whether the input signal is set high or low. So, to change the output condition, the clock signal has to be high.</a:t>
            </a:r>
            <a:endParaRPr lang="en-US" dirty="0" smtClean="0">
              <a:effectLst/>
            </a:endParaRPr>
          </a:p>
          <a:p>
            <a:pPr marL="0" indent="0">
              <a:buNone/>
            </a:pPr>
            <a:r>
              <a:rPr lang="en-US" dirty="0"/>
              <a:t/>
            </a:r>
            <a:br>
              <a:rPr lang="en-US" dirty="0"/>
            </a:br>
            <a:endParaRPr lang="en-US" dirty="0"/>
          </a:p>
        </p:txBody>
      </p:sp>
      <p:sp>
        <p:nvSpPr>
          <p:cNvPr id="5" name="AutoShape 2" descr="Symbol Of T Flip Fop"/>
          <p:cNvSpPr>
            <a:spLocks noChangeAspect="1" noChangeArrowheads="1"/>
          </p:cNvSpPr>
          <p:nvPr/>
        </p:nvSpPr>
        <p:spPr bwMode="auto">
          <a:xfrm>
            <a:off x="133350" y="-2093913"/>
            <a:ext cx="2971800" cy="252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253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u="sng" dirty="0" smtClean="0">
                <a:latin typeface="Algerian" panose="04020705040A02060702" pitchFamily="82" charset="0"/>
              </a:rPr>
              <a:t>Graphical symbol of T-Flip Flop</a:t>
            </a:r>
            <a:endParaRPr lang="en-US" u="sng"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dirty="0"/>
              <a:t>The graphical symbol of T flip flop is as shown in the below </a:t>
            </a:r>
            <a:r>
              <a:rPr lang="en-US" dirty="0" err="1"/>
              <a:t>figure.</a:t>
            </a:r>
            <a:r>
              <a:rPr lang="en-US" dirty="0" err="1" smtClean="0"/>
              <a:t>The</a:t>
            </a:r>
            <a:r>
              <a:rPr lang="en-US" dirty="0" smtClean="0"/>
              <a:t> </a:t>
            </a:r>
            <a:r>
              <a:rPr lang="en-US" dirty="0"/>
              <a:t>graphical symbol of T flip flop is as shown in the </a:t>
            </a:r>
            <a:r>
              <a:rPr lang="en-US" dirty="0" smtClean="0"/>
              <a:t>below </a:t>
            </a:r>
            <a:r>
              <a:rPr lang="en-US" dirty="0"/>
              <a:t>figure</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331" y="3101527"/>
            <a:ext cx="4048690" cy="3210373"/>
          </a:xfrm>
          <a:prstGeom prst="rect">
            <a:avLst/>
          </a:prstGeom>
        </p:spPr>
      </p:pic>
    </p:spTree>
    <p:extLst>
      <p:ext uri="{BB962C8B-B14F-4D97-AF65-F5344CB8AC3E}">
        <p14:creationId xmlns:p14="http://schemas.microsoft.com/office/powerpoint/2010/main" val="1407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b="1" u="sng" dirty="0" smtClean="0">
                <a:latin typeface="Algerian" panose="04020705040A02060702" pitchFamily="82" charset="0"/>
              </a:rPr>
              <a:t>Truth Table Of t-flip flop</a:t>
            </a:r>
            <a:endParaRPr lang="en-US" b="1" u="sng"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t>T flip flop is a single input flip flop. Along with this input, we need to give a clock signal to the flip flop. The T flip flop only works when a clock signal is high.</a:t>
            </a:r>
          </a:p>
          <a:p>
            <a:r>
              <a:rPr lang="en-US" dirty="0"/>
              <a:t>When the T signal is set low (0), it will not affect the present state of the output and the response will not change.</a:t>
            </a:r>
          </a:p>
          <a:p>
            <a:r>
              <a:rPr lang="en-US" dirty="0"/>
              <a:t>When the T signal is set high (1), if the present output status is also high (1), it converts into low (0); if the present output status is low (0), it converts it into high (1). It means it will toggle the output signal.</a:t>
            </a:r>
          </a:p>
          <a:p>
            <a:r>
              <a:rPr lang="en-US" dirty="0"/>
              <a:t>The below table shows the truth table of T flip flop. In this truth table, we have assumed that the clock signal is set high for all operations. </a:t>
            </a:r>
            <a:r>
              <a:rPr lang="en-US" dirty="0" err="1"/>
              <a:t>Q</a:t>
            </a:r>
            <a:r>
              <a:rPr lang="en-US" baseline="-25000" dirty="0" err="1"/>
              <a:t>n</a:t>
            </a:r>
            <a:r>
              <a:rPr lang="en-US" dirty="0"/>
              <a:t> represents the present state and Q</a:t>
            </a:r>
            <a:r>
              <a:rPr lang="en-US" baseline="-25000" dirty="0"/>
              <a:t>n+1</a:t>
            </a:r>
            <a:r>
              <a:rPr lang="en-US" dirty="0"/>
              <a:t> represents the next state of the output.</a:t>
            </a:r>
          </a:p>
          <a:p>
            <a:pPr marL="0" indent="0">
              <a:buNone/>
            </a:pPr>
            <a:endParaRPr lang="en-US" dirty="0"/>
          </a:p>
        </p:txBody>
      </p:sp>
    </p:spTree>
    <p:extLst>
      <p:ext uri="{BB962C8B-B14F-4D97-AF65-F5344CB8AC3E}">
        <p14:creationId xmlns:p14="http://schemas.microsoft.com/office/powerpoint/2010/main" val="112885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u="sng" dirty="0" smtClean="0">
                <a:latin typeface="Algerian" panose="04020705040A02060702" pitchFamily="82" charset="0"/>
              </a:rPr>
              <a:t>As shown in figure,</a:t>
            </a:r>
            <a:endParaRPr lang="en-US" u="sng"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9174515" cy="3837250"/>
          </a:xfrm>
          <a:prstGeom prst="rect">
            <a:avLst/>
          </a:prstGeom>
        </p:spPr>
      </p:pic>
    </p:spTree>
    <p:extLst>
      <p:ext uri="{BB962C8B-B14F-4D97-AF65-F5344CB8AC3E}">
        <p14:creationId xmlns:p14="http://schemas.microsoft.com/office/powerpoint/2010/main" val="278541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372</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Agency FB</vt:lpstr>
      <vt:lpstr>Algerian</vt:lpstr>
      <vt:lpstr>Arial</vt:lpstr>
      <vt:lpstr>Calibri</vt:lpstr>
      <vt:lpstr>Calibri Light</vt:lpstr>
      <vt:lpstr>Wingdings</vt:lpstr>
      <vt:lpstr>Office Theme</vt:lpstr>
      <vt:lpstr>Name  Sawaira Nadeem</vt:lpstr>
      <vt:lpstr>Introduction</vt:lpstr>
      <vt:lpstr>Graphical symbol of T-Flip Flop</vt:lpstr>
      <vt:lpstr>Truth Table Of t-flip flop</vt:lpstr>
      <vt:lpstr>As shown in figure,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Sawaira Nadeem</dc:title>
  <dc:creator>DELL</dc:creator>
  <cp:lastModifiedBy>DELL</cp:lastModifiedBy>
  <cp:revision>6</cp:revision>
  <dcterms:created xsi:type="dcterms:W3CDTF">2021-06-17T09:00:59Z</dcterms:created>
  <dcterms:modified xsi:type="dcterms:W3CDTF">2021-06-17T10:12:08Z</dcterms:modified>
</cp:coreProperties>
</file>