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5" r:id="rId6"/>
    <p:sldId id="278" r:id="rId7"/>
    <p:sldId id="287" r:id="rId8"/>
    <p:sldId id="261" r:id="rId9"/>
    <p:sldId id="260" r:id="rId10"/>
    <p:sldId id="284" r:id="rId11"/>
    <p:sldId id="288" r:id="rId12"/>
    <p:sldId id="281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A9D92"/>
    <a:srgbClr val="A5A5A5"/>
    <a:srgbClr val="BEB9AA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3595" autoAdjust="0"/>
  </p:normalViewPr>
  <p:slideViewPr>
    <p:cSldViewPr snapToGrid="0">
      <p:cViewPr varScale="1">
        <p:scale>
          <a:sx n="63" d="100"/>
          <a:sy n="63" d="100"/>
        </p:scale>
        <p:origin x="844" y="5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13" y="792217"/>
            <a:ext cx="5181486" cy="2242441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LETTER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1660" y="3322320"/>
            <a:ext cx="3279140" cy="3108960"/>
          </a:xfrm>
        </p:spPr>
        <p:txBody>
          <a:bodyPr/>
          <a:lstStyle/>
          <a:p>
            <a:r>
              <a:rPr lang="en-US" sz="2800" dirty="0"/>
              <a:t>MADE BY:</a:t>
            </a:r>
          </a:p>
          <a:p>
            <a:r>
              <a:rPr lang="en-US" sz="2800" dirty="0"/>
              <a:t>SAWERA SAEED</a:t>
            </a:r>
          </a:p>
          <a:p>
            <a:r>
              <a:rPr lang="en-US" sz="2800" dirty="0"/>
              <a:t>21SW129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Formal Letter Format, Types, Samples, Examples, and Writing Tips | Leverage  Edu">
            <a:extLst>
              <a:ext uri="{FF2B5EF4-FFF2-40B4-BE49-F238E27FC236}">
                <a16:creationId xmlns:a16="http://schemas.microsoft.com/office/drawing/2014/main" id="{D86B2EE6-34B5-4D2B-B2C8-BF2EBD49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32" y="657170"/>
            <a:ext cx="6692265" cy="57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290125-90A5-4938-9B9D-166486199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206" y="1744717"/>
            <a:ext cx="5255173" cy="4414344"/>
          </a:xfrm>
        </p:spPr>
        <p:txBody>
          <a:bodyPr/>
          <a:lstStyle/>
          <a:p>
            <a:r>
              <a:rPr lang="en-US" sz="4800" dirty="0"/>
              <a:t>Complimentary closes in formal letter:</a:t>
            </a:r>
            <a:endParaRPr lang="en-PK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17F0C-1C3B-4F7C-A0D2-9CF94E2A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379" y="698939"/>
            <a:ext cx="7290977" cy="5764923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With gratitude,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With respect,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  <a:t>Yours sincerely,</a:t>
            </a:r>
            <a:b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Yours cordially,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  <a:t>Yours truly,</a:t>
            </a:r>
            <a:b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Thankyou,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  <a:t>Regards,</a:t>
            </a:r>
            <a:b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</a:br>
            <a:r>
              <a:rPr lang="en-US" sz="4400" dirty="0">
                <a:solidFill>
                  <a:srgbClr val="222222"/>
                </a:solidFill>
                <a:latin typeface="Bookman Old Style" panose="02050604050505020204" pitchFamily="18" charset="0"/>
              </a:rPr>
              <a:t>Yours respectfully,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51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94EFAE-8324-446E-8105-1ACF1863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3840"/>
            <a:ext cx="5984239" cy="6329680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Best wishes,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Best,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Kindly,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Kind regards,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Lots of love,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Love,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Yours lovingly, 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BC63C-A84B-4CD9-86DC-05700758A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040" y="1676400"/>
            <a:ext cx="5730240" cy="2438400"/>
          </a:xfrm>
        </p:spPr>
        <p:txBody>
          <a:bodyPr/>
          <a:lstStyle/>
          <a:p>
            <a:r>
              <a:rPr lang="en-US" sz="5400" dirty="0"/>
              <a:t>Complimentary closes for informal letters: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246740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F0FE5-FCC9-4522-868B-68ACAD3E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1929628"/>
            <a:ext cx="4846955" cy="2998744"/>
          </a:xfrm>
        </p:spPr>
        <p:txBody>
          <a:bodyPr/>
          <a:lstStyle/>
          <a:p>
            <a:r>
              <a:rPr lang="en-US" sz="5400" dirty="0"/>
              <a:t>Format of writing formal letter:</a:t>
            </a:r>
            <a:endParaRPr lang="en-PK" sz="5400" dirty="0"/>
          </a:p>
        </p:txBody>
      </p:sp>
      <p:pic>
        <p:nvPicPr>
          <p:cNvPr id="4" name="Picture 2" descr="Formal Letter Format, Template, Samples | How to write a Formal Letter?">
            <a:extLst>
              <a:ext uri="{FF2B5EF4-FFF2-40B4-BE49-F238E27FC236}">
                <a16:creationId xmlns:a16="http://schemas.microsoft.com/office/drawing/2014/main" id="{407F5889-FFE7-4BEE-B558-D96D8A4D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40" y="158205"/>
            <a:ext cx="6466113" cy="65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5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2DEB9-E582-4692-9CF0-A8C370F53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601" y="1381760"/>
            <a:ext cx="3718559" cy="3058160"/>
          </a:xfrm>
        </p:spPr>
        <p:txBody>
          <a:bodyPr/>
          <a:lstStyle/>
          <a:p>
            <a:r>
              <a:rPr lang="en-US" sz="5400" dirty="0"/>
              <a:t>Format of writing informal letters: </a:t>
            </a:r>
            <a:endParaRPr lang="en-PK" sz="5400" dirty="0"/>
          </a:p>
        </p:txBody>
      </p:sp>
      <p:pic>
        <p:nvPicPr>
          <p:cNvPr id="5" name="Picture 4" descr="Informal Letter Format, Samples | Tips for Informal Letter Writing &amp;amp; Guide">
            <a:extLst>
              <a:ext uri="{FF2B5EF4-FFF2-40B4-BE49-F238E27FC236}">
                <a16:creationId xmlns:a16="http://schemas.microsoft.com/office/drawing/2014/main" id="{6BDC56E9-92AA-444E-B231-27876B4D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08" y="289311"/>
            <a:ext cx="6528011" cy="627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487AFA-86C9-49B7-BF5E-2E229A24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80" y="1131570"/>
            <a:ext cx="7814577" cy="370332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Thankyou!</a:t>
            </a:r>
            <a:endParaRPr lang="en-PK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5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58" y="1492469"/>
            <a:ext cx="4140963" cy="2848303"/>
          </a:xfrm>
        </p:spPr>
        <p:txBody>
          <a:bodyPr>
            <a:normAutofit/>
          </a:bodyPr>
          <a:lstStyle/>
          <a:p>
            <a:r>
              <a:rPr lang="en-US" sz="8000" i="1" dirty="0"/>
              <a:t>What is letter?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3021" y="956441"/>
            <a:ext cx="7332279" cy="54023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2"/>
                </a:solidFill>
                <a:latin typeface="Bahnschrift Light" panose="020B0502040204020203" pitchFamily="34" charset="0"/>
              </a:rPr>
              <a:t>A letter is a form of written communication between two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2"/>
                </a:solidFill>
                <a:latin typeface="Bahnschrift Light" panose="020B0502040204020203" pitchFamily="34" charset="0"/>
              </a:rPr>
              <a:t>Letter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are usually sent to the recipient via mail or post in an envelope.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Letter are divided into two main types: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465137"/>
            <a:ext cx="5549462" cy="5525760"/>
          </a:xfrm>
        </p:spPr>
        <p:txBody>
          <a:bodyPr/>
          <a:lstStyle/>
          <a:p>
            <a:r>
              <a:rPr lang="en-US" sz="6000" dirty="0"/>
              <a:t>Types of letter: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How to Write a Letter: Informal and Formal English - ESLBuzz Learning  English">
            <a:extLst>
              <a:ext uri="{FF2B5EF4-FFF2-40B4-BE49-F238E27FC236}">
                <a16:creationId xmlns:a16="http://schemas.microsoft.com/office/drawing/2014/main" id="{323F0488-FA77-4973-BF02-D61C4E21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69" y="552608"/>
            <a:ext cx="6522021" cy="57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H="1">
            <a:off x="5212080" y="548640"/>
            <a:ext cx="6360160" cy="6177279"/>
          </a:xfrm>
        </p:spPr>
        <p:txBody>
          <a:bodyPr/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 formal letter is 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written in a formal </a:t>
            </a:r>
            <a:r>
              <a:rPr lang="en-US" sz="4000" b="1" dirty="0">
                <a:solidFill>
                  <a:srgbClr val="202124"/>
                </a:solidFill>
                <a:latin typeface="arial" panose="020B0604020202020204" pitchFamily="34" charset="0"/>
              </a:rPr>
              <a:t>language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follows a certain stipulated format. Such letters are written for official purposes to authorities, colleagues, seniors, etc. and not to personal contacts, friends or family..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7A3FD-FAED-49CF-BB1E-2317814B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95" y="1990863"/>
            <a:ext cx="4958765" cy="2266177"/>
          </a:xfrm>
        </p:spPr>
        <p:txBody>
          <a:bodyPr>
            <a:noAutofit/>
          </a:bodyPr>
          <a:lstStyle/>
          <a:p>
            <a:r>
              <a:rPr lang="en-US" sz="5400" dirty="0"/>
              <a:t>Formal letter: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54" y="670878"/>
            <a:ext cx="3444241" cy="5018722"/>
          </a:xfrm>
        </p:spPr>
        <p:txBody>
          <a:bodyPr>
            <a:normAutofit/>
          </a:bodyPr>
          <a:lstStyle/>
          <a:p>
            <a:r>
              <a:rPr lang="en-US" sz="5400" dirty="0"/>
              <a:t>Informal letters: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9150-C596-4B5B-B2D4-C012B692A3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99280" y="427038"/>
            <a:ext cx="7659370" cy="5847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informal letter is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type of letter you would write to someone you know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for example a friend or family member. They're written in a style that is more friendly and familiar in comparison to a formal letter which follows strict rules.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5" y="2242502"/>
            <a:ext cx="3220086" cy="2407919"/>
          </a:xfrm>
        </p:spPr>
        <p:txBody>
          <a:bodyPr>
            <a:normAutofit/>
          </a:bodyPr>
          <a:lstStyle/>
          <a:p>
            <a:r>
              <a:rPr lang="en-US" sz="5400" dirty="0"/>
              <a:t>Types of formal letter: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568262"/>
            <a:ext cx="2743200" cy="365125"/>
          </a:xfrm>
        </p:spPr>
        <p:txBody>
          <a:bodyPr/>
          <a:lstStyle/>
          <a:p>
            <a:fld id="{27AB0102-8ACA-4214-A839-9665520705F6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F5F0B7-8AF9-4B77-8196-765E95147F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16400" y="406400"/>
            <a:ext cx="7137400" cy="60801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Letter of Enquiry.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Order Letter.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Letter of Complaint.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Reply to a Letter of Complaint.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Promotion Letter.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Sales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Recovery Letters.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BF59AC89-2307-4F1C-962F-D954A6C8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21" y="1178560"/>
            <a:ext cx="3462440" cy="4114800"/>
          </a:xfrm>
        </p:spPr>
        <p:txBody>
          <a:bodyPr>
            <a:normAutofit/>
          </a:bodyPr>
          <a:lstStyle/>
          <a:p>
            <a:r>
              <a:rPr lang="en-US" sz="5400" dirty="0"/>
              <a:t>Types of informal letters: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BF043-A0E2-48C9-80FB-0A3EF98DDCEF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6F745-9357-4E66-A2DA-9FB0AF39C95D}"/>
              </a:ext>
            </a:extLst>
          </p:cNvPr>
          <p:cNvSpPr txBox="1"/>
          <p:nvPr/>
        </p:nvSpPr>
        <p:spPr>
          <a:xfrm>
            <a:off x="4389120" y="1259840"/>
            <a:ext cx="55981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Birthday wish.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Sorry or apologizing someone.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Invitation for wedding, parties,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Congratulating.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asking for help from someone.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849598"/>
            <a:ext cx="5247603" cy="3737613"/>
          </a:xfrm>
        </p:spPr>
        <p:txBody>
          <a:bodyPr/>
          <a:lstStyle/>
          <a:p>
            <a:r>
              <a:rPr lang="en-US" dirty="0">
                <a:highlight>
                  <a:srgbClr val="C0C9C2"/>
                </a:highlight>
              </a:rPr>
              <a:t>Greetings in formal letters: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AB53CC6-00D7-499D-9043-EB31671164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80953" y="1336644"/>
            <a:ext cx="4970780" cy="44037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Dear sir,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Dear madam,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Respected sir,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Respected madam,</a:t>
            </a:r>
          </a:p>
          <a:p>
            <a:endParaRPr lang="en-US" sz="4000" dirty="0"/>
          </a:p>
          <a:p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041" y="1991360"/>
            <a:ext cx="4704080" cy="2704740"/>
          </a:xfrm>
        </p:spPr>
        <p:txBody>
          <a:bodyPr/>
          <a:lstStyle/>
          <a:p>
            <a:r>
              <a:rPr lang="en-US" sz="5400" dirty="0"/>
              <a:t>Greeting in informal letters: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4B146-BC23-45E1-8B9D-DEB2D82881C0}"/>
              </a:ext>
            </a:extLst>
          </p:cNvPr>
          <p:cNvSpPr txBox="1"/>
          <p:nvPr/>
        </p:nvSpPr>
        <p:spPr>
          <a:xfrm>
            <a:off x="5405120" y="934720"/>
            <a:ext cx="6258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Dear friend,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My dear friend,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Dear father/mother,</a:t>
            </a:r>
          </a:p>
          <a:p>
            <a:endParaRPr lang="en-US" sz="4800" dirty="0"/>
          </a:p>
          <a:p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179</TotalTime>
  <Words>339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Arial</vt:lpstr>
      <vt:lpstr>Bahnschrift Light</vt:lpstr>
      <vt:lpstr>Biome Light</vt:lpstr>
      <vt:lpstr>Bookman Old Style</vt:lpstr>
      <vt:lpstr>Calibri</vt:lpstr>
      <vt:lpstr>Office Theme</vt:lpstr>
      <vt:lpstr>LETTER</vt:lpstr>
      <vt:lpstr>What is letter?</vt:lpstr>
      <vt:lpstr>Types of letter:</vt:lpstr>
      <vt:lpstr>Formal letter:</vt:lpstr>
      <vt:lpstr>Informal letters:</vt:lpstr>
      <vt:lpstr>Types of formal letter:</vt:lpstr>
      <vt:lpstr>Types of informal letters:</vt:lpstr>
      <vt:lpstr>Greetings in formal letters:</vt:lpstr>
      <vt:lpstr>PowerPoint Presentation</vt:lpstr>
      <vt:lpstr>With gratitude, With respect, Yours sincerely, Yours cordially, Yours truly, Thankyou, Regards, Yours respectfully, </vt:lpstr>
      <vt:lpstr>Best wishes, Best, Kindly, Kind regards, Lots of love, Love, Yours lovingly,  </vt:lpstr>
      <vt:lpstr>PowerPoint Presentation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</dc:title>
  <dc:creator>sawera saeed</dc:creator>
  <cp:lastModifiedBy>sawera saeed</cp:lastModifiedBy>
  <cp:revision>5</cp:revision>
  <dcterms:created xsi:type="dcterms:W3CDTF">2022-02-20T17:46:40Z</dcterms:created>
  <dcterms:modified xsi:type="dcterms:W3CDTF">2022-02-21T18:52:13Z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