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DC75-00D6-2564-4AAA-AB687AAE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B2F2E-7FF3-045B-0322-8BE7DAE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FB57-3B81-7D62-43E5-C2D7F797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4D58-02BD-9F60-633B-582EF364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F1ED-75BF-E6B4-5A16-24C1F37B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6D7F-165E-D72E-73DE-0BC38296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97A17-C23B-4259-361C-EB9BBB26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7284-BE1A-02DA-E528-EDE0F387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EF4E-4AA4-B6D6-7235-3A29D815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2F12-A960-F4C0-0BDD-8EC665A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1E8A4-FED7-3439-8A6E-2656094B7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3509-7907-DA4A-47C6-97BD1D1A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D3F9-97CC-89D6-991D-D782298A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BD19-DF66-E74C-68F2-534D666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065E-301E-ACA5-1D62-EDC93A15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0674-577F-D4AF-204B-A2548B8E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0F4-57E3-376E-B0DA-CC9402EA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EBEF-65C1-BE73-405E-57164DCE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638B-32DE-D3DE-38B4-B23D304C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4326-CD1D-6323-98E2-68071565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F9-B2CB-376C-5FA5-CD0789A5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3D27-1399-B285-42C6-7CD899E3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7AD9-2C31-C952-8557-42EAF64F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8CD9-EE92-2E64-BF2E-03635829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615D-95B7-EDFC-596B-4B040441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E1D-9D5F-858D-E77B-BE26F994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AE74-8422-A1FE-2926-1BAB2C32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8AC1-FB4B-4511-0182-45E93E4E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1DC5-8487-5843-52AC-5B43E1B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B461-E3AA-EE9C-4274-9DB65BDF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50AE3-9E0C-B8D0-B4F8-ECAE31CA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689C-65AB-661C-D19E-5B5197B7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8D637-D779-432D-BEAE-010104AC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86FD8-C688-FEDD-4FBA-07805FBBF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11FB-2F7A-212E-C54A-4E3B44109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F2D73-1CAC-8BAE-A98D-F7DF0DE2A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0CFAD-8375-991C-08AD-11BC0E5B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B05A-DC79-5734-5838-F1F09FFB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CC142-4C2B-AD8B-C0E1-CE905051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2367-C318-1952-797D-FA4FE8BA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23CB-12DD-BA17-5A77-8D2D2E6D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54182-E791-F852-20E2-1453F79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48496-2347-3501-BB71-6111AA9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3216-279C-EE9C-B14D-063BDD57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A47D6-2270-99C1-6385-47D44C89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7ADAB-438D-6100-8D5E-A57AE535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DC3F-7DDD-E923-3BC1-0DE47082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586B-B7F5-83C5-3869-15D1AD84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ACBC3-5097-8469-E06B-9DBA58A0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C99D-C4E3-3D1F-6A63-02CBF41E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06CE1-78DB-094F-5807-A4E34E59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03E6-E294-722A-4F84-E686A19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8BED-4EAE-AB2A-1854-C389E772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F4F73-DF13-26D2-8D76-D36DEEF7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71655-31EB-FA51-595E-F7A38C46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2EDAB-064A-A331-BFFA-E06D83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F8D5-74AA-876C-8021-AE3F281F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4EC68-35AD-240D-9AAE-117B90B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2B39-9206-22E9-B676-8500853C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F3C3-35E8-98C4-4E19-A5C736B4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2E2D-4F46-6696-3740-A6AF9977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56F9-52D4-1448-A07D-0C7877E595BF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73F1-8D6F-98DD-FE6A-1D981067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546F-4A75-9693-3D0E-DF143191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9281-4E67-C146-8AED-D13936FC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5E828-CE69-55BF-79C7-90FC521E4073}"/>
              </a:ext>
            </a:extLst>
          </p:cNvPr>
          <p:cNvSpPr/>
          <p:nvPr/>
        </p:nvSpPr>
        <p:spPr>
          <a:xfrm>
            <a:off x="4789170" y="1120140"/>
            <a:ext cx="202692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EC1DF-6E45-8AA5-62C3-46D43F1C71B2}"/>
              </a:ext>
            </a:extLst>
          </p:cNvPr>
          <p:cNvSpPr/>
          <p:nvPr/>
        </p:nvSpPr>
        <p:spPr>
          <a:xfrm>
            <a:off x="4789170" y="2244090"/>
            <a:ext cx="202692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A50BE-DCA2-8CEF-6AD9-7413E010F9CC}"/>
              </a:ext>
            </a:extLst>
          </p:cNvPr>
          <p:cNvSpPr/>
          <p:nvPr/>
        </p:nvSpPr>
        <p:spPr>
          <a:xfrm>
            <a:off x="6404610" y="3710940"/>
            <a:ext cx="202692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Canvas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2B263-5E3F-AE6B-1F04-8D523A36B9D7}"/>
              </a:ext>
            </a:extLst>
          </p:cNvPr>
          <p:cNvSpPr/>
          <p:nvPr/>
        </p:nvSpPr>
        <p:spPr>
          <a:xfrm>
            <a:off x="6968490" y="4960620"/>
            <a:ext cx="202692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99996-4EE9-2C04-000A-42E4410B8564}"/>
              </a:ext>
            </a:extLst>
          </p:cNvPr>
          <p:cNvSpPr/>
          <p:nvPr/>
        </p:nvSpPr>
        <p:spPr>
          <a:xfrm>
            <a:off x="2865120" y="3710940"/>
            <a:ext cx="2026920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8201A-6CED-4D10-902F-83743FBD207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878580" y="2941320"/>
            <a:ext cx="1924050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1E600B-0B7A-458F-4552-5C06F46005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802630" y="2941320"/>
            <a:ext cx="1615440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1261EE-8DFC-5F99-2AE4-8BFEB436721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7418070" y="4408170"/>
            <a:ext cx="56388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25B2DE-C1B2-4046-5FDC-55A506D1F48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02630" y="181737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7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Victor</dc:creator>
  <cp:lastModifiedBy>Zhang, Victor</cp:lastModifiedBy>
  <cp:revision>1</cp:revision>
  <dcterms:created xsi:type="dcterms:W3CDTF">2022-11-24T04:17:58Z</dcterms:created>
  <dcterms:modified xsi:type="dcterms:W3CDTF">2022-11-24T04:20:18Z</dcterms:modified>
</cp:coreProperties>
</file>