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012"/>
    <p:restoredTop sz="94707"/>
  </p:normalViewPr>
  <p:slideViewPr>
    <p:cSldViewPr snapToGrid="0">
      <p:cViewPr varScale="1">
        <p:scale>
          <a:sx n="149" d="100"/>
          <a:sy n="149" d="100"/>
        </p:scale>
        <p:origin x="192" y="2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3DB3-5DAA-E305-8F41-1C53322A8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E067B-5B65-B3A5-6BDB-00C781D37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F4339-7A40-87BE-A1D5-365E4379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6DAE-6BDB-074E-B429-4978463B82B7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7E989-5EAA-7F6C-EBB7-81BAC877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D6BB-C6EC-ED40-0055-37221099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E0C6-DF17-3F45-BCD5-689B6135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93A2-C28E-D952-D992-5D166EE3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4DBB9-A9DE-4BBD-EC7C-6355149AD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E2A68-2C72-A99D-15C6-29D760B1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6DAE-6BDB-074E-B429-4978463B82B7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4C6DF-9D57-723E-0D35-B96CABEE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C270E-6787-744C-9F5F-BFEDA636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E0C6-DF17-3F45-BCD5-689B6135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7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9DEC7-C378-E0F3-6458-18DAE5900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A1915-DCB8-712E-2D9F-4051A7F91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61105-C756-AFD0-CFF7-EF30ADC9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6DAE-6BDB-074E-B429-4978463B82B7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B7FEA-D34E-55BD-E8B7-246CE6D2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20AA1-5E0E-B07A-8993-B86A7C99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E0C6-DF17-3F45-BCD5-689B6135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3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99C6-849E-9ADD-BF21-29BCCF17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9BCF-6F49-8534-29F6-CF50FB16F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FA46B-FA79-9071-8C99-6696FA2D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6DAE-6BDB-074E-B429-4978463B82B7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F77F8-0FD1-B0B6-FB89-9609809D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9B72D-426D-24F9-7AB5-A121D3DF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E0C6-DF17-3F45-BCD5-689B6135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E18B-DC81-80D3-655C-8AD60332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FD1A9-4B00-D705-01E7-90213CE08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F7506-888D-C250-B23C-47B4D417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6DAE-6BDB-074E-B429-4978463B82B7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C6DB7-A6DF-14A5-BA49-B2B4CF20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CDA0-1664-DBAD-B2B7-987A25EC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E0C6-DF17-3F45-BCD5-689B6135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3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0F3A-9419-C9D2-1276-7AFD8C62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FE6CE-E8AC-52A5-FEBD-61EB900C9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35CA6-3AE9-A8BE-7F5C-87288B7AE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D549A-46CF-E205-8108-8E4E421A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6DAE-6BDB-074E-B429-4978463B82B7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16F18-1BB8-3EC2-4213-088C44D0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5CF86-1AC2-34FD-A5C1-90B668E5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E0C6-DF17-3F45-BCD5-689B6135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3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07F2-2BDB-C03E-0F21-F92F6ABD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3C4C6-5A42-4AEC-092E-6CA430367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B3FD8-ADE6-EDF6-D4EF-8906FCEBC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E9B8C-00F2-A641-8FB3-B0D8E6545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058CB-DFE1-0AF7-5025-CC5B62507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F9E11-5DC5-5D78-CEFC-FA255A41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6DAE-6BDB-074E-B429-4978463B82B7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88CD5-0AA6-267F-BAA1-15BC6E21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3FA71-624D-8289-233F-D2D32EE7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E0C6-DF17-3F45-BCD5-689B6135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6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4AAC-78EF-7444-A2D9-EB058060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06810-2931-61A1-2824-079361D1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6DAE-6BDB-074E-B429-4978463B82B7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C0FB8-6B0C-E15C-C837-0558877D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DC339-A84C-5816-E810-29B6A941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E0C6-DF17-3F45-BCD5-689B6135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8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F8B91-2B32-09F1-79B4-E7DF2080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6DAE-6BDB-074E-B429-4978463B82B7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FC171-8896-B725-49A8-59418310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B84E6-283E-1A30-2D6F-6A1FC87C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E0C6-DF17-3F45-BCD5-689B6135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5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415D-7C4C-1A89-00F3-5F76D0FE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4208-B23B-2C79-79D3-B7623953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5B022-DEFA-79D0-923F-0B6433E35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21303-A9B5-206A-148D-C014F05A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6DAE-6BDB-074E-B429-4978463B82B7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5EB55-A7F8-A9CD-99D8-6D83C45A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720DC-D009-E9C8-1260-CE5A28A7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E0C6-DF17-3F45-BCD5-689B6135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5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4D83-E46F-F1BA-5586-0D49E0E0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CB6D5-C25A-AEC2-3B1D-997CE2A29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D2E88-9889-C007-EAF7-0665A506F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C77B5-2477-EAB1-7D04-BC651E43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6DAE-6BDB-074E-B429-4978463B82B7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A2D7A-039F-91F0-A65C-07C04830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B728B-3B6E-A3DC-8B5C-6D5A91CC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E0C6-DF17-3F45-BCD5-689B6135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2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C0C8C-AF51-59FB-5807-87D41152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C9825-D309-E2F3-71F1-08CA53186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86568-B236-12E4-5D33-E403B0B3E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6DAE-6BDB-074E-B429-4978463B82B7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58F3B-8925-B710-27DF-7FB4DEABA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FD002-15B3-EE15-C7E0-5BE553265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E0C6-DF17-3F45-BCD5-689B61353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9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8DD564-5AE7-2385-8123-CF215C3B170A}"/>
              </a:ext>
            </a:extLst>
          </p:cNvPr>
          <p:cNvSpPr/>
          <p:nvPr/>
        </p:nvSpPr>
        <p:spPr>
          <a:xfrm>
            <a:off x="2776670" y="5986329"/>
            <a:ext cx="1606609" cy="53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689EF4-00C7-96BD-79D0-849EACBF4EF5}"/>
              </a:ext>
            </a:extLst>
          </p:cNvPr>
          <p:cNvSpPr/>
          <p:nvPr/>
        </p:nvSpPr>
        <p:spPr>
          <a:xfrm>
            <a:off x="4919532" y="4977033"/>
            <a:ext cx="1606609" cy="53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50A30A-ADAF-86C9-D98A-684AD0ADB8FF}"/>
              </a:ext>
            </a:extLst>
          </p:cNvPr>
          <p:cNvSpPr/>
          <p:nvPr/>
        </p:nvSpPr>
        <p:spPr>
          <a:xfrm>
            <a:off x="4862556" y="205099"/>
            <a:ext cx="1606609" cy="53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Index.js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2720C-9389-8F79-6CC5-C6E2298E6358}"/>
              </a:ext>
            </a:extLst>
          </p:cNvPr>
          <p:cNvSpPr/>
          <p:nvPr/>
        </p:nvSpPr>
        <p:spPr>
          <a:xfrm>
            <a:off x="1853547" y="1415575"/>
            <a:ext cx="1606609" cy="53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  <a:r>
              <a:rPr lang="en-US" dirty="0" err="1"/>
              <a:t>clickHandler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5D7BEB-D9A2-D3D1-8BFC-E4C97A544B58}"/>
              </a:ext>
            </a:extLst>
          </p:cNvPr>
          <p:cNvSpPr/>
          <p:nvPr/>
        </p:nvSpPr>
        <p:spPr>
          <a:xfrm>
            <a:off x="5665861" y="3533685"/>
            <a:ext cx="1606609" cy="53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10A751-5EF7-0CA8-2B6E-6A089DF2085C}"/>
              </a:ext>
            </a:extLst>
          </p:cNvPr>
          <p:cNvSpPr/>
          <p:nvPr/>
        </p:nvSpPr>
        <p:spPr>
          <a:xfrm>
            <a:off x="2776671" y="4035750"/>
            <a:ext cx="1606609" cy="53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4D35B2-DBCB-E418-EC0B-988C980DC4E4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3579975" y="5515418"/>
            <a:ext cx="2142862" cy="470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DBFB80-BF65-03D0-C66F-C50D3CA6A4B2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V="1">
            <a:off x="3579975" y="743484"/>
            <a:ext cx="2085886" cy="524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524177-3D55-1BE2-3BCE-4296A438D74B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5665861" y="743484"/>
            <a:ext cx="803305" cy="279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BBC5AE-ACCA-12D3-9546-E32AB69ADD30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2656852" y="743484"/>
            <a:ext cx="3009009" cy="67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EDE83C-C080-6382-A3D6-6C9776CE91C0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2656852" y="1953960"/>
            <a:ext cx="923124" cy="208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3A0AE1-F087-31A7-B821-CF4944BBFC4C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3579976" y="743484"/>
            <a:ext cx="2085885" cy="329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9621D4-1667-CB5B-06B3-89E122301DC7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2656852" y="1953960"/>
            <a:ext cx="3812314" cy="157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AB5B968-E357-8AD8-9268-4DC114D88100}"/>
              </a:ext>
            </a:extLst>
          </p:cNvPr>
          <p:cNvSpPr/>
          <p:nvPr/>
        </p:nvSpPr>
        <p:spPr>
          <a:xfrm>
            <a:off x="451146" y="2626051"/>
            <a:ext cx="1606609" cy="53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Modal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2F3C77-6DA5-B77A-F0BA-49A56AB5948E}"/>
              </a:ext>
            </a:extLst>
          </p:cNvPr>
          <p:cNvCxnSpPr>
            <a:cxnSpLocks/>
            <a:stCxn id="33" idx="0"/>
            <a:endCxn id="7" idx="2"/>
          </p:cNvCxnSpPr>
          <p:nvPr/>
        </p:nvCxnSpPr>
        <p:spPr>
          <a:xfrm flipV="1">
            <a:off x="1254451" y="1953960"/>
            <a:ext cx="1402401" cy="67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1BEF7E-D392-197D-B246-42C5267BF06B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5722837" y="4072070"/>
            <a:ext cx="746329" cy="90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E854C2C-01D7-0D30-D7DE-E164F2EFB3EF}"/>
              </a:ext>
            </a:extLst>
          </p:cNvPr>
          <p:cNvCxnSpPr>
            <a:cxnSpLocks/>
            <a:stCxn id="4" idx="0"/>
            <a:endCxn id="33" idx="2"/>
          </p:cNvCxnSpPr>
          <p:nvPr/>
        </p:nvCxnSpPr>
        <p:spPr>
          <a:xfrm flipH="1" flipV="1">
            <a:off x="1254451" y="3164436"/>
            <a:ext cx="2325524" cy="282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E5369B-93DD-D266-709D-030C8F12956A}"/>
              </a:ext>
            </a:extLst>
          </p:cNvPr>
          <p:cNvCxnSpPr>
            <a:cxnSpLocks/>
            <a:stCxn id="9" idx="0"/>
            <a:endCxn id="33" idx="2"/>
          </p:cNvCxnSpPr>
          <p:nvPr/>
        </p:nvCxnSpPr>
        <p:spPr>
          <a:xfrm flipH="1" flipV="1">
            <a:off x="1254451" y="3164436"/>
            <a:ext cx="2325525" cy="87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D4EE93-B423-304A-D897-912BC694BB8B}"/>
              </a:ext>
            </a:extLst>
          </p:cNvPr>
          <p:cNvCxnSpPr>
            <a:cxnSpLocks/>
            <a:stCxn id="8" idx="0"/>
            <a:endCxn id="33" idx="2"/>
          </p:cNvCxnSpPr>
          <p:nvPr/>
        </p:nvCxnSpPr>
        <p:spPr>
          <a:xfrm flipH="1" flipV="1">
            <a:off x="1254451" y="3164436"/>
            <a:ext cx="5214715" cy="36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30D5E1F-433F-E0FF-9131-669A716B4B9F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3579976" y="4574135"/>
            <a:ext cx="2142861" cy="40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25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Victor</dc:creator>
  <cp:lastModifiedBy>Zhang, Victor</cp:lastModifiedBy>
  <cp:revision>1</cp:revision>
  <dcterms:created xsi:type="dcterms:W3CDTF">2022-11-20T01:48:41Z</dcterms:created>
  <dcterms:modified xsi:type="dcterms:W3CDTF">2022-11-20T01:57:47Z</dcterms:modified>
</cp:coreProperties>
</file>