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1C351-E317-4341-866B-E6C3C66C2229}" v="21" dt="2022-10-07T07:43:06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6547"/>
  </p:normalViewPr>
  <p:slideViewPr>
    <p:cSldViewPr snapToGrid="0">
      <p:cViewPr varScale="1">
        <p:scale>
          <a:sx n="176" d="100"/>
          <a:sy n="176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579 6579" userId="6f5a4357-75cc-4848-af69-b0e65ff995a5" providerId="ADAL" clId="{D3A1C351-E317-4341-866B-E6C3C66C2229}"/>
    <pc:docChg chg="custSel modSld">
      <pc:chgData name="6579 6579" userId="6f5a4357-75cc-4848-af69-b0e65ff995a5" providerId="ADAL" clId="{D3A1C351-E317-4341-866B-E6C3C66C2229}" dt="2022-10-07T07:43:20.590" v="357" actId="478"/>
      <pc:docMkLst>
        <pc:docMk/>
      </pc:docMkLst>
      <pc:sldChg chg="addSp delSp modSp mod">
        <pc:chgData name="6579 6579" userId="6f5a4357-75cc-4848-af69-b0e65ff995a5" providerId="ADAL" clId="{D3A1C351-E317-4341-866B-E6C3C66C2229}" dt="2022-10-07T07:43:20.590" v="357" actId="478"/>
        <pc:sldMkLst>
          <pc:docMk/>
          <pc:sldMk cId="1588500273" sldId="256"/>
        </pc:sldMkLst>
        <pc:spChg chg="add mod">
          <ac:chgData name="6579 6579" userId="6f5a4357-75cc-4848-af69-b0e65ff995a5" providerId="ADAL" clId="{D3A1C351-E317-4341-866B-E6C3C66C2229}" dt="2022-10-07T07:00:12.536" v="27" actId="1076"/>
          <ac:spMkLst>
            <pc:docMk/>
            <pc:sldMk cId="1588500273" sldId="256"/>
            <ac:spMk id="2" creationId="{1C32D45C-76CD-59B1-9C00-949B195911A2}"/>
          </ac:spMkLst>
        </pc:spChg>
        <pc:spChg chg="add mod">
          <ac:chgData name="6579 6579" userId="6f5a4357-75cc-4848-af69-b0e65ff995a5" providerId="ADAL" clId="{D3A1C351-E317-4341-866B-E6C3C66C2229}" dt="2022-10-07T07:33:59.996" v="149" actId="1076"/>
          <ac:spMkLst>
            <pc:docMk/>
            <pc:sldMk cId="1588500273" sldId="256"/>
            <ac:spMk id="3" creationId="{C75BE8B2-C9AE-55AA-1679-74E79E1B9859}"/>
          </ac:spMkLst>
        </pc:spChg>
        <pc:spChg chg="add mod">
          <ac:chgData name="6579 6579" userId="6f5a4357-75cc-4848-af69-b0e65ff995a5" providerId="ADAL" clId="{D3A1C351-E317-4341-866B-E6C3C66C2229}" dt="2022-10-07T07:34:47.012" v="169" actId="20577"/>
          <ac:spMkLst>
            <pc:docMk/>
            <pc:sldMk cId="1588500273" sldId="256"/>
            <ac:spMk id="9" creationId="{46F0A9A4-8A0F-848B-CAE0-90269617D119}"/>
          </ac:spMkLst>
        </pc:spChg>
        <pc:spChg chg="add mod">
          <ac:chgData name="6579 6579" userId="6f5a4357-75cc-4848-af69-b0e65ff995a5" providerId="ADAL" clId="{D3A1C351-E317-4341-866B-E6C3C66C2229}" dt="2022-10-07T07:35:01.477" v="190" actId="1076"/>
          <ac:spMkLst>
            <pc:docMk/>
            <pc:sldMk cId="1588500273" sldId="256"/>
            <ac:spMk id="16" creationId="{576B5B15-6D11-371D-5E8D-218B9C3A9925}"/>
          </ac:spMkLst>
        </pc:spChg>
        <pc:spChg chg="add mod">
          <ac:chgData name="6579 6579" userId="6f5a4357-75cc-4848-af69-b0e65ff995a5" providerId="ADAL" clId="{D3A1C351-E317-4341-866B-E6C3C66C2229}" dt="2022-10-07T07:34:52.436" v="179" actId="20577"/>
          <ac:spMkLst>
            <pc:docMk/>
            <pc:sldMk cId="1588500273" sldId="256"/>
            <ac:spMk id="24" creationId="{E056FA2D-9D99-307D-5DB4-37E0599A7056}"/>
          </ac:spMkLst>
        </pc:spChg>
        <pc:spChg chg="add mod">
          <ac:chgData name="6579 6579" userId="6f5a4357-75cc-4848-af69-b0e65ff995a5" providerId="ADAL" clId="{D3A1C351-E317-4341-866B-E6C3C66C2229}" dt="2022-10-07T07:35:11.609" v="199" actId="20577"/>
          <ac:spMkLst>
            <pc:docMk/>
            <pc:sldMk cId="1588500273" sldId="256"/>
            <ac:spMk id="28" creationId="{D6FBCAC2-B6EA-050B-E688-8146E0CB56FF}"/>
          </ac:spMkLst>
        </pc:spChg>
        <pc:spChg chg="add mod">
          <ac:chgData name="6579 6579" userId="6f5a4357-75cc-4848-af69-b0e65ff995a5" providerId="ADAL" clId="{D3A1C351-E317-4341-866B-E6C3C66C2229}" dt="2022-10-07T07:35:18.732" v="215" actId="20577"/>
          <ac:spMkLst>
            <pc:docMk/>
            <pc:sldMk cId="1588500273" sldId="256"/>
            <ac:spMk id="32" creationId="{51CB5190-B33E-6083-2A6E-1A6976675976}"/>
          </ac:spMkLst>
        </pc:spChg>
        <pc:spChg chg="add del mod">
          <ac:chgData name="6579 6579" userId="6f5a4357-75cc-4848-af69-b0e65ff995a5" providerId="ADAL" clId="{D3A1C351-E317-4341-866B-E6C3C66C2229}" dt="2022-10-07T07:43:20.590" v="357" actId="478"/>
          <ac:spMkLst>
            <pc:docMk/>
            <pc:sldMk cId="1588500273" sldId="256"/>
            <ac:spMk id="33" creationId="{5033713C-DF4A-06A7-A03E-A2114AE07283}"/>
          </ac:spMkLst>
        </pc:spChg>
        <pc:spChg chg="add mod">
          <ac:chgData name="6579 6579" userId="6f5a4357-75cc-4848-af69-b0e65ff995a5" providerId="ADAL" clId="{D3A1C351-E317-4341-866B-E6C3C66C2229}" dt="2022-10-07T07:31:37.666" v="139" actId="1076"/>
          <ac:spMkLst>
            <pc:docMk/>
            <pc:sldMk cId="1588500273" sldId="256"/>
            <ac:spMk id="34" creationId="{EDD9311F-1BEA-2C44-4923-5DD9863B4AB0}"/>
          </ac:spMkLst>
        </pc:spChg>
        <pc:spChg chg="add mod">
          <ac:chgData name="6579 6579" userId="6f5a4357-75cc-4848-af69-b0e65ff995a5" providerId="ADAL" clId="{D3A1C351-E317-4341-866B-E6C3C66C2229}" dt="2022-10-07T07:42:43.086" v="344" actId="20577"/>
          <ac:spMkLst>
            <pc:docMk/>
            <pc:sldMk cId="1588500273" sldId="256"/>
            <ac:spMk id="44" creationId="{7B072E25-5D07-60E9-0AEF-FD4802390B42}"/>
          </ac:spMkLst>
        </pc:spChg>
        <pc:spChg chg="add mod">
          <ac:chgData name="6579 6579" userId="6f5a4357-75cc-4848-af69-b0e65ff995a5" providerId="ADAL" clId="{D3A1C351-E317-4341-866B-E6C3C66C2229}" dt="2022-10-07T07:38:39.728" v="244" actId="1076"/>
          <ac:spMkLst>
            <pc:docMk/>
            <pc:sldMk cId="1588500273" sldId="256"/>
            <ac:spMk id="45" creationId="{4AADF668-D048-B7FD-DEA1-8414DC0AF50E}"/>
          </ac:spMkLst>
        </pc:spChg>
        <pc:spChg chg="add mod">
          <ac:chgData name="6579 6579" userId="6f5a4357-75cc-4848-af69-b0e65ff995a5" providerId="ADAL" clId="{D3A1C351-E317-4341-866B-E6C3C66C2229}" dt="2022-10-07T07:41:29.429" v="287" actId="20577"/>
          <ac:spMkLst>
            <pc:docMk/>
            <pc:sldMk cId="1588500273" sldId="256"/>
            <ac:spMk id="55" creationId="{98745ECF-4AA4-D4FC-8D24-5681A46BD4BF}"/>
          </ac:spMkLst>
        </pc:spChg>
        <pc:spChg chg="add mod">
          <ac:chgData name="6579 6579" userId="6f5a4357-75cc-4848-af69-b0e65ff995a5" providerId="ADAL" clId="{D3A1C351-E317-4341-866B-E6C3C66C2229}" dt="2022-10-07T07:41:40.305" v="300" actId="20577"/>
          <ac:spMkLst>
            <pc:docMk/>
            <pc:sldMk cId="1588500273" sldId="256"/>
            <ac:spMk id="56" creationId="{67A9340D-4643-7912-6CD4-DAE4AFCBE545}"/>
          </ac:spMkLst>
        </pc:spChg>
        <pc:spChg chg="add mod">
          <ac:chgData name="6579 6579" userId="6f5a4357-75cc-4848-af69-b0e65ff995a5" providerId="ADAL" clId="{D3A1C351-E317-4341-866B-E6C3C66C2229}" dt="2022-10-07T07:43:17.974" v="356" actId="1076"/>
          <ac:spMkLst>
            <pc:docMk/>
            <pc:sldMk cId="1588500273" sldId="256"/>
            <ac:spMk id="57" creationId="{26052CCF-36FD-DB78-EE11-D799282AC5E6}"/>
          </ac:spMkLst>
        </pc:spChg>
        <pc:cxnChg chg="add mod">
          <ac:chgData name="6579 6579" userId="6f5a4357-75cc-4848-af69-b0e65ff995a5" providerId="ADAL" clId="{D3A1C351-E317-4341-866B-E6C3C66C2229}" dt="2022-10-07T07:05:45.920" v="100" actId="14100"/>
          <ac:cxnSpMkLst>
            <pc:docMk/>
            <pc:sldMk cId="1588500273" sldId="256"/>
            <ac:cxnSpMk id="5" creationId="{D9350041-F30A-7925-AA14-5F83F80E9C25}"/>
          </ac:cxnSpMkLst>
        </pc:cxnChg>
        <pc:cxnChg chg="add mod">
          <ac:chgData name="6579 6579" userId="6f5a4357-75cc-4848-af69-b0e65ff995a5" providerId="ADAL" clId="{D3A1C351-E317-4341-866B-E6C3C66C2229}" dt="2022-10-07T07:33:59.996" v="149" actId="1076"/>
          <ac:cxnSpMkLst>
            <pc:docMk/>
            <pc:sldMk cId="1588500273" sldId="256"/>
            <ac:cxnSpMk id="11" creationId="{74466404-5B47-3536-0A1D-FA90839191EA}"/>
          </ac:cxnSpMkLst>
        </pc:cxnChg>
        <pc:cxnChg chg="add mod">
          <ac:chgData name="6579 6579" userId="6f5a4357-75cc-4848-af69-b0e65ff995a5" providerId="ADAL" clId="{D3A1C351-E317-4341-866B-E6C3C66C2229}" dt="2022-10-07T07:05:57.249" v="104" actId="14100"/>
          <ac:cxnSpMkLst>
            <pc:docMk/>
            <pc:sldMk cId="1588500273" sldId="256"/>
            <ac:cxnSpMk id="21" creationId="{6B1E3624-4F1D-8418-F6A0-4A3200F2EC1D}"/>
          </ac:cxnSpMkLst>
        </pc:cxnChg>
        <pc:cxnChg chg="add mod">
          <ac:chgData name="6579 6579" userId="6f5a4357-75cc-4848-af69-b0e65ff995a5" providerId="ADAL" clId="{D3A1C351-E317-4341-866B-E6C3C66C2229}" dt="2022-10-07T07:33:59.996" v="149" actId="1076"/>
          <ac:cxnSpMkLst>
            <pc:docMk/>
            <pc:sldMk cId="1588500273" sldId="256"/>
            <ac:cxnSpMk id="25" creationId="{AF32246C-5D9B-77F2-0D63-2441935BFC1A}"/>
          </ac:cxnSpMkLst>
        </pc:cxnChg>
        <pc:cxnChg chg="add mod">
          <ac:chgData name="6579 6579" userId="6f5a4357-75cc-4848-af69-b0e65ff995a5" providerId="ADAL" clId="{D3A1C351-E317-4341-866B-E6C3C66C2229}" dt="2022-10-07T07:33:59.996" v="149" actId="1076"/>
          <ac:cxnSpMkLst>
            <pc:docMk/>
            <pc:sldMk cId="1588500273" sldId="256"/>
            <ac:cxnSpMk id="29" creationId="{F44ADCD7-4E1D-3B90-BA1C-1EF271B27636}"/>
          </ac:cxnSpMkLst>
        </pc:cxnChg>
        <pc:cxnChg chg="add mod">
          <ac:chgData name="6579 6579" userId="6f5a4357-75cc-4848-af69-b0e65ff995a5" providerId="ADAL" clId="{D3A1C351-E317-4341-866B-E6C3C66C2229}" dt="2022-10-07T07:34:09.897" v="152" actId="14100"/>
          <ac:cxnSpMkLst>
            <pc:docMk/>
            <pc:sldMk cId="1588500273" sldId="256"/>
            <ac:cxnSpMk id="39" creationId="{7B7A950F-F775-05F1-827D-44FCD86679F4}"/>
          </ac:cxnSpMkLst>
        </pc:cxnChg>
        <pc:cxnChg chg="add mod">
          <ac:chgData name="6579 6579" userId="6f5a4357-75cc-4848-af69-b0e65ff995a5" providerId="ADAL" clId="{D3A1C351-E317-4341-866B-E6C3C66C2229}" dt="2022-10-07T07:38:35.913" v="243" actId="14100"/>
          <ac:cxnSpMkLst>
            <pc:docMk/>
            <pc:sldMk cId="1588500273" sldId="256"/>
            <ac:cxnSpMk id="46" creationId="{7DD25EED-7DF5-F5AC-88DF-5EE624C8CB31}"/>
          </ac:cxnSpMkLst>
        </pc:cxnChg>
        <pc:cxnChg chg="add mod">
          <ac:chgData name="6579 6579" userId="6f5a4357-75cc-4848-af69-b0e65ff995a5" providerId="ADAL" clId="{D3A1C351-E317-4341-866B-E6C3C66C2229}" dt="2022-10-07T07:40:43.381" v="251" actId="14100"/>
          <ac:cxnSpMkLst>
            <pc:docMk/>
            <pc:sldMk cId="1588500273" sldId="256"/>
            <ac:cxnSpMk id="49" creationId="{3114FBFE-8E01-F76E-CDE4-F48D44C81BA9}"/>
          </ac:cxnSpMkLst>
        </pc:cxnChg>
        <pc:cxnChg chg="add mod">
          <ac:chgData name="6579 6579" userId="6f5a4357-75cc-4848-af69-b0e65ff995a5" providerId="ADAL" clId="{D3A1C351-E317-4341-866B-E6C3C66C2229}" dt="2022-10-07T07:40:41.065" v="250" actId="14100"/>
          <ac:cxnSpMkLst>
            <pc:docMk/>
            <pc:sldMk cId="1588500273" sldId="256"/>
            <ac:cxnSpMk id="52" creationId="{A22B149C-0AE5-A632-648D-3651B98FB554}"/>
          </ac:cxnSpMkLst>
        </pc:cxnChg>
        <pc:cxnChg chg="add mod">
          <ac:chgData name="6579 6579" userId="6f5a4357-75cc-4848-af69-b0e65ff995a5" providerId="ADAL" clId="{D3A1C351-E317-4341-866B-E6C3C66C2229}" dt="2022-10-07T07:43:15.668" v="355" actId="14100"/>
          <ac:cxnSpMkLst>
            <pc:docMk/>
            <pc:sldMk cId="1588500273" sldId="256"/>
            <ac:cxnSpMk id="58" creationId="{F55C093D-2CF5-3954-4155-5313289CF1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24D3-8C33-7642-906D-D6F79B8F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FCD4-34EC-650B-4599-8E7060795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5237-6C3D-307A-9734-59683875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5D26-512F-F5D4-423D-E920E841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A02B-ED35-034C-D66D-52329965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60C-6A24-D886-A0E9-F8C61B66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2B6BF-0E3C-D11D-8DBA-1BCD602A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080C-018A-B953-9A1C-0A1EDC8A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349-952D-22FD-1919-C0297B44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E015-33F9-3F79-8E78-96A0331B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BBD37-05B9-FC18-ECB5-0E73DAB19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B7672-30B9-C670-244E-A133A7F36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4829-C1C8-DF7D-54BD-B0E75994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B5D4-0C92-ECC0-7A0B-7EAADEF0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0372-2EBF-96D1-5AAB-79B3110D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8AF5-814E-8B39-F539-9BF073FC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822D-F535-A7C8-52EF-D6A77644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E69D-A21F-5424-6F2A-835DC940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83FA-97A7-8A86-568B-EF747C39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55EA4-085C-C2C0-D6AD-3000B72F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5C9D-8023-8FA9-2887-4908A29A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0442-8479-5582-1C9E-A60298D2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C1D9-A8AB-BE2F-319B-17E48E8C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4C50-A96F-1D39-EBBB-D2C46E8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4DC0-376C-4F89-ABAE-3054333E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FBD4-BC36-DB62-8314-2EED5795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333C-A7EF-6EC5-3C99-B999FE820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84E5-3007-C283-BFE5-0AFB61A2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C3B7E-6FA1-92A4-F6AC-2D16577F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296B1-601B-38F4-33C4-EA355289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2A18-B510-7D81-1812-C4BE146C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72D7-4FA3-7A39-6421-C8C48C70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8575-8CC3-5CF7-F952-9905BDFC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AC03-35AD-FEDF-4AA3-6187D8294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1BF10-AEC8-87C0-86D2-1143FE5B2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2F664-7BBE-448F-9C81-60CD05B4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B3B68-AA3C-CE85-6514-712BD531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3BE95-32F8-EC72-C0F7-714BEB74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E5ED4-6F75-8AEE-8586-E821B8C0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85B0-57E6-C9CD-631D-16115A57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043DA-2580-8AE5-BE4E-8199401A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7238-116E-9AAC-9F04-66F76FF3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FEC09-2D98-2EF8-5D14-380F125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645FC-AE1E-8C99-4A83-D88BE97F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D464F-45EC-F2F6-E548-08D3CC8A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1306-21A1-7AD8-C121-4D75388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D7B7-C597-C44E-A831-5694AE60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AC1D-36E8-492C-8F9B-6E63E99E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BF62D-B771-ECA2-F7A9-782238C85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90C8-29F8-2D9F-1302-F3E529C3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8BD34-ED75-670A-5A3C-76A4CD2F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E64D6-DC7F-1906-F3ED-F6FD49B3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DBA5-3E7E-53AE-5657-7423E629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70630-9943-ACF4-EE30-0125C1D67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13135-3331-D187-8B0B-5FB94A9FC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52CCC-8A4E-850C-E720-F41C397F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8EF6-07C3-7FCE-6283-E705F3DD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087E-9CF7-B2AE-445C-04CC979E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9806F-D268-577C-C88D-8227730D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FA96-5EA4-95E3-BF40-5D9B15CA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38BA-7AFC-7C42-AD1F-724749121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7CDD-8E0B-0E4E-971F-F9D5781B14C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8781-1CFC-70DC-848C-58982A6E6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B777-54F8-851A-AB64-FAFB216FB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1DE7-AB5F-6745-841D-AB058295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C32D45C-76CD-59B1-9C00-949B195911A2}"/>
              </a:ext>
            </a:extLst>
          </p:cNvPr>
          <p:cNvSpPr/>
          <p:nvPr/>
        </p:nvSpPr>
        <p:spPr>
          <a:xfrm>
            <a:off x="2764972" y="2133599"/>
            <a:ext cx="1306285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for 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5BE8B2-C9AE-55AA-1679-74E79E1B9859}"/>
              </a:ext>
            </a:extLst>
          </p:cNvPr>
          <p:cNvSpPr/>
          <p:nvPr/>
        </p:nvSpPr>
        <p:spPr>
          <a:xfrm>
            <a:off x="6705600" y="2492810"/>
            <a:ext cx="1306285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for B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9350041-F30A-7925-AA14-5F83F80E9C25}"/>
              </a:ext>
            </a:extLst>
          </p:cNvPr>
          <p:cNvCxnSpPr>
            <a:cxnSpLocks/>
            <a:stCxn id="2" idx="3"/>
            <a:endCxn id="2" idx="2"/>
          </p:cNvCxnSpPr>
          <p:nvPr/>
        </p:nvCxnSpPr>
        <p:spPr>
          <a:xfrm rot="5400000" flipH="1">
            <a:off x="2681018" y="2725554"/>
            <a:ext cx="359210" cy="191301"/>
          </a:xfrm>
          <a:prstGeom prst="curvedConnector4">
            <a:avLst>
              <a:gd name="adj1" fmla="val -105061"/>
              <a:gd name="adj2" fmla="val 21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F0A9A4-8A0F-848B-CAE0-90269617D119}"/>
              </a:ext>
            </a:extLst>
          </p:cNvPr>
          <p:cNvSpPr txBox="1"/>
          <p:nvPr/>
        </p:nvSpPr>
        <p:spPr>
          <a:xfrm>
            <a:off x="631372" y="3487859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input (and op is “+-*/=” 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4466404-5B47-3536-0A1D-FA90839191E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064000" y="2641599"/>
            <a:ext cx="2832901" cy="1"/>
          </a:xfrm>
          <a:prstGeom prst="curvedConnector4">
            <a:avLst>
              <a:gd name="adj1" fmla="val 48417"/>
              <a:gd name="adj2" fmla="val -37738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6B5B15-6D11-371D-5E8D-218B9C3A9925}"/>
              </a:ext>
            </a:extLst>
          </p:cNvPr>
          <p:cNvSpPr txBox="1"/>
          <p:nvPr/>
        </p:nvSpPr>
        <p:spPr>
          <a:xfrm>
            <a:off x="4370210" y="1893294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Got input (and op is “+-*/” )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B1E3624-4F1D-8418-F6A0-4A3200F2EC1D}"/>
              </a:ext>
            </a:extLst>
          </p:cNvPr>
          <p:cNvCxnSpPr>
            <a:cxnSpLocks/>
            <a:stCxn id="2" idx="0"/>
            <a:endCxn id="2" idx="1"/>
          </p:cNvCxnSpPr>
          <p:nvPr/>
        </p:nvCxnSpPr>
        <p:spPr>
          <a:xfrm rot="16200000" flipH="1" flipV="1">
            <a:off x="3112799" y="1977073"/>
            <a:ext cx="148790" cy="461842"/>
          </a:xfrm>
          <a:prstGeom prst="curvedConnector3">
            <a:avLst>
              <a:gd name="adj1" fmla="val -153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56FA2D-9D99-307D-5DB4-37E0599A7056}"/>
              </a:ext>
            </a:extLst>
          </p:cNvPr>
          <p:cNvSpPr txBox="1"/>
          <p:nvPr/>
        </p:nvSpPr>
        <p:spPr>
          <a:xfrm>
            <a:off x="907143" y="133607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input and op is “=”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F32246C-5D9B-77F2-0D63-2441935BFC1A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7358743" y="2492810"/>
            <a:ext cx="653142" cy="508000"/>
          </a:xfrm>
          <a:prstGeom prst="curvedConnector4">
            <a:avLst>
              <a:gd name="adj1" fmla="val -35000"/>
              <a:gd name="adj2" fmla="val 14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BCAC2-B6EA-050B-E688-8146E0CB56FF}"/>
              </a:ext>
            </a:extLst>
          </p:cNvPr>
          <p:cNvSpPr txBox="1"/>
          <p:nvPr/>
        </p:nvSpPr>
        <p:spPr>
          <a:xfrm>
            <a:off x="7855256" y="1491732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input and op is “+-*/” 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44ADCD7-4E1D-3B90-BA1C-1EF271B27636}"/>
              </a:ext>
            </a:extLst>
          </p:cNvPr>
          <p:cNvCxnSpPr>
            <a:cxnSpLocks/>
            <a:stCxn id="3" idx="5"/>
            <a:endCxn id="34" idx="7"/>
          </p:cNvCxnSpPr>
          <p:nvPr/>
        </p:nvCxnSpPr>
        <p:spPr>
          <a:xfrm rot="16200000" flipH="1">
            <a:off x="7411536" y="3769068"/>
            <a:ext cx="852769" cy="34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CB5190-B33E-6083-2A6E-1A6976675976}"/>
              </a:ext>
            </a:extLst>
          </p:cNvPr>
          <p:cNvSpPr txBox="1"/>
          <p:nvPr/>
        </p:nvSpPr>
        <p:spPr>
          <a:xfrm>
            <a:off x="7855256" y="34221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input and op is “=”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D9311F-1BEA-2C44-4923-5DD9863B4AB0}"/>
              </a:ext>
            </a:extLst>
          </p:cNvPr>
          <p:cNvSpPr/>
          <p:nvPr/>
        </p:nvSpPr>
        <p:spPr>
          <a:xfrm>
            <a:off x="6740272" y="4063999"/>
            <a:ext cx="1306285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for B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7B7A950F-F775-05F1-827D-44FCD86679F4}"/>
              </a:ext>
            </a:extLst>
          </p:cNvPr>
          <p:cNvCxnSpPr>
            <a:cxnSpLocks/>
            <a:stCxn id="34" idx="6"/>
            <a:endCxn id="34" idx="5"/>
          </p:cNvCxnSpPr>
          <p:nvPr/>
        </p:nvCxnSpPr>
        <p:spPr>
          <a:xfrm flipH="1">
            <a:off x="7855256" y="4571999"/>
            <a:ext cx="191301" cy="359210"/>
          </a:xfrm>
          <a:prstGeom prst="curvedConnector4">
            <a:avLst>
              <a:gd name="adj1" fmla="val -119498"/>
              <a:gd name="adj2" fmla="val 205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072E25-5D07-60E9-0AEF-FD4802390B42}"/>
              </a:ext>
            </a:extLst>
          </p:cNvPr>
          <p:cNvSpPr txBox="1"/>
          <p:nvPr/>
        </p:nvSpPr>
        <p:spPr>
          <a:xfrm>
            <a:off x="8377770" y="4566938"/>
            <a:ext cx="291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is “=” &amp; no input</a:t>
            </a:r>
          </a:p>
          <a:p>
            <a:r>
              <a:rPr lang="en-US" dirty="0"/>
              <a:t>Calculate with last operation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ADF668-D048-B7FD-DEA1-8414DC0AF50E}"/>
              </a:ext>
            </a:extLst>
          </p:cNvPr>
          <p:cNvSpPr txBox="1"/>
          <p:nvPr/>
        </p:nvSpPr>
        <p:spPr>
          <a:xfrm>
            <a:off x="5229537" y="395514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is “+-*/” 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DD25EED-7DF5-F5AC-88DF-5EE624C8CB31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>
            <a:off x="5878288" y="3465473"/>
            <a:ext cx="861984" cy="11065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3114FBFE-8E01-F76E-CDE4-F48D44C81BA9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886129" y="3000810"/>
            <a:ext cx="819471" cy="421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A22B149C-0AE5-A632-648D-3651B98FB55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6038529" y="3360020"/>
            <a:ext cx="858372" cy="214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745ECF-4AA4-D4FC-8D24-5681A46BD4BF}"/>
              </a:ext>
            </a:extLst>
          </p:cNvPr>
          <p:cNvSpPr txBox="1"/>
          <p:nvPr/>
        </p:nvSpPr>
        <p:spPr>
          <a:xfrm>
            <a:off x="5518087" y="297399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Got input</a:t>
            </a:r>
          </a:p>
          <a:p>
            <a:r>
              <a:rPr lang="en-US" sz="1200" dirty="0"/>
              <a:t>A = 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9340D-4643-7912-6CD4-DAE4AFCBE545}"/>
              </a:ext>
            </a:extLst>
          </p:cNvPr>
          <p:cNvSpPr txBox="1"/>
          <p:nvPr/>
        </p:nvSpPr>
        <p:spPr>
          <a:xfrm>
            <a:off x="6226648" y="3559795"/>
            <a:ext cx="77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input</a:t>
            </a:r>
          </a:p>
          <a:p>
            <a:r>
              <a:rPr lang="en-US" sz="1200" dirty="0"/>
              <a:t>A = 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52CCF-36FD-DB78-EE11-D799282AC5E6}"/>
              </a:ext>
            </a:extLst>
          </p:cNvPr>
          <p:cNvSpPr txBox="1"/>
          <p:nvPr/>
        </p:nvSpPr>
        <p:spPr>
          <a:xfrm>
            <a:off x="4089012" y="5402752"/>
            <a:ext cx="291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is “=” &amp; got input</a:t>
            </a:r>
          </a:p>
          <a:p>
            <a:r>
              <a:rPr lang="en-US" dirty="0"/>
              <a:t>Calculate with last operation 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5C093D-2CF5-3954-4155-5313289CF1C4}"/>
              </a:ext>
            </a:extLst>
          </p:cNvPr>
          <p:cNvCxnSpPr>
            <a:cxnSpLocks/>
            <a:stCxn id="34" idx="3"/>
            <a:endCxn id="2" idx="4"/>
          </p:cNvCxnSpPr>
          <p:nvPr/>
        </p:nvCxnSpPr>
        <p:spPr>
          <a:xfrm rot="5400000" flipH="1">
            <a:off x="4284039" y="2283675"/>
            <a:ext cx="1781610" cy="3513458"/>
          </a:xfrm>
          <a:prstGeom prst="curvedConnector3">
            <a:avLst>
              <a:gd name="adj1" fmla="val -2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Victor</dc:creator>
  <cp:lastModifiedBy>Zhang, Victor</cp:lastModifiedBy>
  <cp:revision>1</cp:revision>
  <dcterms:created xsi:type="dcterms:W3CDTF">2022-10-07T06:58:01Z</dcterms:created>
  <dcterms:modified xsi:type="dcterms:W3CDTF">2022-10-07T07:43:28Z</dcterms:modified>
</cp:coreProperties>
</file>