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202" d="100"/>
          <a:sy n="2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ACB8-04D4-3E2A-3DB0-571A9F1C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2C9C-6C99-FBAC-0978-0C2DCA95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81E4-BFA8-336C-77C9-F14D94E1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D7A9-3ADD-698C-1A59-AA4800D3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F75B-10A4-9FB7-A84E-B728117E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B619-B8D4-C1C9-1E8D-F936DBD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733E9-049F-29AA-6BF6-F3021899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2638-2AD0-DF7C-8A29-26BC6691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B457-DAF7-0D11-126A-9C0899CC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8EAB-25CB-AE3F-CC1F-26C64D1A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648C1-F41E-56F3-C642-A60C6C0A7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CB89-B9DE-EAFA-4091-BA4C0AE4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8208-D3FF-8557-99E8-65A84F61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C4C8-F107-CF5F-690F-6F96CCE3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8AA0-382C-4DAF-9D8D-8CF4EBF0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8302-3E44-5A27-D1DD-CCE21655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551A-5631-37B4-1FCE-10DBB3FF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0225-72F9-FF3F-4D32-F28BDD1C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C082-DD5D-AC39-2418-6FD49381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05BB-FAAA-E3C0-9EA2-0755335E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B8BF-6102-0CCC-F8AF-77827A87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58F2-FF50-A5C2-5648-1B6926AD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7165-F371-6BE8-B99A-4E5218F7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6DB8-9621-D926-C8C0-EAFE93C9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8190-09C3-7E61-71C3-DC74ACF4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B8DA-1327-518E-0C0B-E749330A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1541-83BA-0419-3EDC-59EEFF181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90C4-9CC8-2C50-BFAA-97D753CF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1D55-B8A9-3F59-652A-06D48A44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05F56-6706-C1F7-329B-E0C25BE7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4AF2C-38AB-4EDA-E87E-3D4AA4B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632D-1C3B-CB0F-9D22-7D6960B4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B7EA-F12A-F583-78AE-9A75F35A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EB1A4-A4F6-638F-DD8D-6A8D33F54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72793-6BCC-289F-40DF-B439D97E7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EBDBE-3037-C6EC-25CB-40D0D8559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DAD0E-5735-6CAA-CBEF-D370182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8D4E0-1661-A09D-7D0A-AD74DD9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1B1DA-FB9F-4678-0F2B-0831649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D0D3-0DC4-D297-4285-61DD4739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922E6-1C32-843D-1C68-1FAB1AE3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1202A-1F00-98C6-3F7F-9F5AEE5E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7E746-2783-D760-FFB6-4CFE670D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B6B18-A3A5-D68F-CCF5-B8A6159D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54D35-3B70-24BC-9CDE-2C0592A4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90562-5336-85B9-7822-9AFD6D70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0D67-0024-966F-EF67-C95F2842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863A-3158-A05E-1918-1B1114C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CB221-D51C-FE65-EB31-B71C8C0A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B64B-5962-F979-2B9C-9EFA087A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DD8C-84C1-2C82-7D1C-B9FF3DA5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06F7-D1DE-016B-1D87-9E3385CB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D382-2DA2-2382-DCBD-C398760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C6836-6944-483D-B597-FD6971891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4C030-C0DC-CE68-9BC8-A6770D8C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E661-4D02-7C81-FAB0-0705C72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66E5-033E-69DF-D5F4-84512998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473F-B4CC-DD42-CC3E-73DF422A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3D134-2BC7-CDF8-0D1E-E6ECCB87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3CC8-37CC-E05E-7FD0-3FA315F7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AA59-8ACD-6DAB-CA90-7118082C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DC81-AD3B-0744-B39B-B83BCEA08F4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344E-52AA-5C47-5FA8-CC1372083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8AF6-F586-D5BE-DA5A-6A9097CD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1020-FD7B-3E46-BB9E-D71666B1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0C1E4A-6A3D-30CB-BF1E-8307594F2163}"/>
              </a:ext>
            </a:extLst>
          </p:cNvPr>
          <p:cNvSpPr/>
          <p:nvPr/>
        </p:nvSpPr>
        <p:spPr>
          <a:xfrm>
            <a:off x="3896392" y="990115"/>
            <a:ext cx="1490997" cy="12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F203BD-E1E7-05FF-3418-C799A35D87B7}"/>
              </a:ext>
            </a:extLst>
          </p:cNvPr>
          <p:cNvSpPr/>
          <p:nvPr/>
        </p:nvSpPr>
        <p:spPr>
          <a:xfrm>
            <a:off x="6394976" y="2440341"/>
            <a:ext cx="1811327" cy="1642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69BA64-A1F3-B346-5843-8229D0AB7F36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169038" y="2073851"/>
            <a:ext cx="1491201" cy="60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2BAEB430-6212-E47A-A50C-63C57144FA81}"/>
              </a:ext>
            </a:extLst>
          </p:cNvPr>
          <p:cNvSpPr/>
          <p:nvPr/>
        </p:nvSpPr>
        <p:spPr>
          <a:xfrm>
            <a:off x="4915628" y="716294"/>
            <a:ext cx="1241348" cy="1007670"/>
          </a:xfrm>
          <a:custGeom>
            <a:avLst/>
            <a:gdLst>
              <a:gd name="connsiteX0" fmla="*/ 471761 w 1241348"/>
              <a:gd name="connsiteY0" fmla="*/ 966901 h 1007670"/>
              <a:gd name="connsiteX1" fmla="*/ 535827 w 1241348"/>
              <a:gd name="connsiteY1" fmla="*/ 984374 h 1007670"/>
              <a:gd name="connsiteX2" fmla="*/ 564948 w 1241348"/>
              <a:gd name="connsiteY2" fmla="*/ 990198 h 1007670"/>
              <a:gd name="connsiteX3" fmla="*/ 582420 w 1241348"/>
              <a:gd name="connsiteY3" fmla="*/ 996022 h 1007670"/>
              <a:gd name="connsiteX4" fmla="*/ 634838 w 1241348"/>
              <a:gd name="connsiteY4" fmla="*/ 1007670 h 1007670"/>
              <a:gd name="connsiteX5" fmla="*/ 821213 w 1241348"/>
              <a:gd name="connsiteY5" fmla="*/ 990198 h 1007670"/>
              <a:gd name="connsiteX6" fmla="*/ 850334 w 1241348"/>
              <a:gd name="connsiteY6" fmla="*/ 978549 h 1007670"/>
              <a:gd name="connsiteX7" fmla="*/ 914400 w 1241348"/>
              <a:gd name="connsiteY7" fmla="*/ 943604 h 1007670"/>
              <a:gd name="connsiteX8" fmla="*/ 1054181 w 1241348"/>
              <a:gd name="connsiteY8" fmla="*/ 856241 h 1007670"/>
              <a:gd name="connsiteX9" fmla="*/ 1118247 w 1241348"/>
              <a:gd name="connsiteY9" fmla="*/ 809647 h 1007670"/>
              <a:gd name="connsiteX10" fmla="*/ 1135720 w 1241348"/>
              <a:gd name="connsiteY10" fmla="*/ 786351 h 1007670"/>
              <a:gd name="connsiteX11" fmla="*/ 1188138 w 1241348"/>
              <a:gd name="connsiteY11" fmla="*/ 733933 h 1007670"/>
              <a:gd name="connsiteX12" fmla="*/ 1228907 w 1241348"/>
              <a:gd name="connsiteY12" fmla="*/ 669867 h 1007670"/>
              <a:gd name="connsiteX13" fmla="*/ 1223083 w 1241348"/>
              <a:gd name="connsiteY13" fmla="*/ 413602 h 1007670"/>
              <a:gd name="connsiteX14" fmla="*/ 1205610 w 1241348"/>
              <a:gd name="connsiteY14" fmla="*/ 367008 h 1007670"/>
              <a:gd name="connsiteX15" fmla="*/ 1193962 w 1241348"/>
              <a:gd name="connsiteY15" fmla="*/ 332063 h 1007670"/>
              <a:gd name="connsiteX16" fmla="*/ 1176489 w 1241348"/>
              <a:gd name="connsiteY16" fmla="*/ 302942 h 1007670"/>
              <a:gd name="connsiteX17" fmla="*/ 1141544 w 1241348"/>
              <a:gd name="connsiteY17" fmla="*/ 244700 h 1007670"/>
              <a:gd name="connsiteX18" fmla="*/ 1106599 w 1241348"/>
              <a:gd name="connsiteY18" fmla="*/ 198106 h 1007670"/>
              <a:gd name="connsiteX19" fmla="*/ 1083302 w 1241348"/>
              <a:gd name="connsiteY19" fmla="*/ 174809 h 1007670"/>
              <a:gd name="connsiteX20" fmla="*/ 1054181 w 1241348"/>
              <a:gd name="connsiteY20" fmla="*/ 139864 h 1007670"/>
              <a:gd name="connsiteX21" fmla="*/ 1019236 w 1241348"/>
              <a:gd name="connsiteY21" fmla="*/ 122391 h 1007670"/>
              <a:gd name="connsiteX22" fmla="*/ 990115 w 1241348"/>
              <a:gd name="connsiteY22" fmla="*/ 99095 h 1007670"/>
              <a:gd name="connsiteX23" fmla="*/ 926048 w 1241348"/>
              <a:gd name="connsiteY23" fmla="*/ 64149 h 1007670"/>
              <a:gd name="connsiteX24" fmla="*/ 896927 w 1241348"/>
              <a:gd name="connsiteY24" fmla="*/ 46677 h 1007670"/>
              <a:gd name="connsiteX25" fmla="*/ 873631 w 1241348"/>
              <a:gd name="connsiteY25" fmla="*/ 40852 h 1007670"/>
              <a:gd name="connsiteX26" fmla="*/ 786268 w 1241348"/>
              <a:gd name="connsiteY26" fmla="*/ 17556 h 1007670"/>
              <a:gd name="connsiteX27" fmla="*/ 757147 w 1241348"/>
              <a:gd name="connsiteY27" fmla="*/ 5907 h 1007670"/>
              <a:gd name="connsiteX28" fmla="*/ 518354 w 1241348"/>
              <a:gd name="connsiteY28" fmla="*/ 5907 h 1007670"/>
              <a:gd name="connsiteX29" fmla="*/ 471761 w 1241348"/>
              <a:gd name="connsiteY29" fmla="*/ 11731 h 1007670"/>
              <a:gd name="connsiteX30" fmla="*/ 413518 w 1241348"/>
              <a:gd name="connsiteY30" fmla="*/ 17556 h 1007670"/>
              <a:gd name="connsiteX31" fmla="*/ 372749 w 1241348"/>
              <a:gd name="connsiteY31" fmla="*/ 35028 h 1007670"/>
              <a:gd name="connsiteX32" fmla="*/ 331980 w 1241348"/>
              <a:gd name="connsiteY32" fmla="*/ 46677 h 1007670"/>
              <a:gd name="connsiteX33" fmla="*/ 297034 w 1241348"/>
              <a:gd name="connsiteY33" fmla="*/ 64149 h 1007670"/>
              <a:gd name="connsiteX34" fmla="*/ 244617 w 1241348"/>
              <a:gd name="connsiteY34" fmla="*/ 87446 h 1007670"/>
              <a:gd name="connsiteX35" fmla="*/ 227144 w 1241348"/>
              <a:gd name="connsiteY35" fmla="*/ 99095 h 1007670"/>
              <a:gd name="connsiteX36" fmla="*/ 203847 w 1241348"/>
              <a:gd name="connsiteY36" fmla="*/ 110743 h 1007670"/>
              <a:gd name="connsiteX37" fmla="*/ 174726 w 1241348"/>
              <a:gd name="connsiteY37" fmla="*/ 134040 h 1007670"/>
              <a:gd name="connsiteX38" fmla="*/ 122308 w 1241348"/>
              <a:gd name="connsiteY38" fmla="*/ 163161 h 1007670"/>
              <a:gd name="connsiteX39" fmla="*/ 99011 w 1241348"/>
              <a:gd name="connsiteY39" fmla="*/ 186458 h 1007670"/>
              <a:gd name="connsiteX40" fmla="*/ 81539 w 1241348"/>
              <a:gd name="connsiteY40" fmla="*/ 198106 h 1007670"/>
              <a:gd name="connsiteX41" fmla="*/ 69890 w 1241348"/>
              <a:gd name="connsiteY41" fmla="*/ 209754 h 1007670"/>
              <a:gd name="connsiteX42" fmla="*/ 46594 w 1241348"/>
              <a:gd name="connsiteY42" fmla="*/ 227227 h 1007670"/>
              <a:gd name="connsiteX43" fmla="*/ 40769 w 1241348"/>
              <a:gd name="connsiteY43" fmla="*/ 244700 h 1007670"/>
              <a:gd name="connsiteX44" fmla="*/ 11648 w 1241348"/>
              <a:gd name="connsiteY44" fmla="*/ 273821 h 1007670"/>
              <a:gd name="connsiteX45" fmla="*/ 0 w 1241348"/>
              <a:gd name="connsiteY45" fmla="*/ 297117 h 10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41348" h="1007670">
                <a:moveTo>
                  <a:pt x="471761" y="966901"/>
                </a:moveTo>
                <a:cubicBezTo>
                  <a:pt x="491609" y="972572"/>
                  <a:pt x="515027" y="979752"/>
                  <a:pt x="535827" y="984374"/>
                </a:cubicBezTo>
                <a:cubicBezTo>
                  <a:pt x="545490" y="986522"/>
                  <a:pt x="555344" y="987797"/>
                  <a:pt x="564948" y="990198"/>
                </a:cubicBezTo>
                <a:cubicBezTo>
                  <a:pt x="570904" y="991687"/>
                  <a:pt x="576517" y="994336"/>
                  <a:pt x="582420" y="996022"/>
                </a:cubicBezTo>
                <a:cubicBezTo>
                  <a:pt x="601611" y="1001505"/>
                  <a:pt x="614823" y="1003667"/>
                  <a:pt x="634838" y="1007670"/>
                </a:cubicBezTo>
                <a:cubicBezTo>
                  <a:pt x="696963" y="1001846"/>
                  <a:pt x="759378" y="998554"/>
                  <a:pt x="821213" y="990198"/>
                </a:cubicBezTo>
                <a:cubicBezTo>
                  <a:pt x="831574" y="988798"/>
                  <a:pt x="840780" y="982795"/>
                  <a:pt x="850334" y="978549"/>
                </a:cubicBezTo>
                <a:cubicBezTo>
                  <a:pt x="876508" y="966916"/>
                  <a:pt x="886145" y="958563"/>
                  <a:pt x="914400" y="943604"/>
                </a:cubicBezTo>
                <a:cubicBezTo>
                  <a:pt x="1023109" y="886052"/>
                  <a:pt x="923291" y="947864"/>
                  <a:pt x="1054181" y="856241"/>
                </a:cubicBezTo>
                <a:cubicBezTo>
                  <a:pt x="1074431" y="842066"/>
                  <a:pt x="1100427" y="827467"/>
                  <a:pt x="1118247" y="809647"/>
                </a:cubicBezTo>
                <a:cubicBezTo>
                  <a:pt x="1125111" y="802783"/>
                  <a:pt x="1129136" y="793484"/>
                  <a:pt x="1135720" y="786351"/>
                </a:cubicBezTo>
                <a:cubicBezTo>
                  <a:pt x="1152481" y="768194"/>
                  <a:pt x="1174432" y="754493"/>
                  <a:pt x="1188138" y="733933"/>
                </a:cubicBezTo>
                <a:cubicBezTo>
                  <a:pt x="1217713" y="689569"/>
                  <a:pt x="1204231" y="710992"/>
                  <a:pt x="1228907" y="669867"/>
                </a:cubicBezTo>
                <a:cubicBezTo>
                  <a:pt x="1248485" y="571970"/>
                  <a:pt x="1243764" y="608000"/>
                  <a:pt x="1223083" y="413602"/>
                </a:cubicBezTo>
                <a:cubicBezTo>
                  <a:pt x="1221328" y="397108"/>
                  <a:pt x="1211189" y="382629"/>
                  <a:pt x="1205610" y="367008"/>
                </a:cubicBezTo>
                <a:cubicBezTo>
                  <a:pt x="1201480" y="355445"/>
                  <a:pt x="1199043" y="343241"/>
                  <a:pt x="1193962" y="332063"/>
                </a:cubicBezTo>
                <a:cubicBezTo>
                  <a:pt x="1189278" y="321757"/>
                  <a:pt x="1181987" y="312838"/>
                  <a:pt x="1176489" y="302942"/>
                </a:cubicBezTo>
                <a:cubicBezTo>
                  <a:pt x="1153980" y="262426"/>
                  <a:pt x="1177075" y="294443"/>
                  <a:pt x="1141544" y="244700"/>
                </a:cubicBezTo>
                <a:cubicBezTo>
                  <a:pt x="1130260" y="228902"/>
                  <a:pt x="1120327" y="211834"/>
                  <a:pt x="1106599" y="198106"/>
                </a:cubicBezTo>
                <a:cubicBezTo>
                  <a:pt x="1098833" y="190340"/>
                  <a:pt x="1090649" y="182972"/>
                  <a:pt x="1083302" y="174809"/>
                </a:cubicBezTo>
                <a:cubicBezTo>
                  <a:pt x="1073159" y="163539"/>
                  <a:pt x="1065916" y="149466"/>
                  <a:pt x="1054181" y="139864"/>
                </a:cubicBezTo>
                <a:cubicBezTo>
                  <a:pt x="1044102" y="131617"/>
                  <a:pt x="1030223" y="129383"/>
                  <a:pt x="1019236" y="122391"/>
                </a:cubicBezTo>
                <a:cubicBezTo>
                  <a:pt x="1008749" y="115717"/>
                  <a:pt x="1000299" y="106224"/>
                  <a:pt x="990115" y="99095"/>
                </a:cubicBezTo>
                <a:cubicBezTo>
                  <a:pt x="964370" y="81074"/>
                  <a:pt x="954387" y="79607"/>
                  <a:pt x="926048" y="64149"/>
                </a:cubicBezTo>
                <a:cubicBezTo>
                  <a:pt x="916110" y="58728"/>
                  <a:pt x="907271" y="51275"/>
                  <a:pt x="896927" y="46677"/>
                </a:cubicBezTo>
                <a:cubicBezTo>
                  <a:pt x="889613" y="43426"/>
                  <a:pt x="881281" y="43206"/>
                  <a:pt x="873631" y="40852"/>
                </a:cubicBezTo>
                <a:cubicBezTo>
                  <a:pt x="798451" y="17719"/>
                  <a:pt x="846791" y="27643"/>
                  <a:pt x="786268" y="17556"/>
                </a:cubicBezTo>
                <a:cubicBezTo>
                  <a:pt x="776561" y="13673"/>
                  <a:pt x="767460" y="7626"/>
                  <a:pt x="757147" y="5907"/>
                </a:cubicBezTo>
                <a:cubicBezTo>
                  <a:pt x="684826" y="-6147"/>
                  <a:pt x="582894" y="3602"/>
                  <a:pt x="518354" y="5907"/>
                </a:cubicBezTo>
                <a:lnTo>
                  <a:pt x="471761" y="11731"/>
                </a:lnTo>
                <a:cubicBezTo>
                  <a:pt x="452369" y="13886"/>
                  <a:pt x="432511" y="13087"/>
                  <a:pt x="413518" y="17556"/>
                </a:cubicBezTo>
                <a:cubicBezTo>
                  <a:pt x="399126" y="20942"/>
                  <a:pt x="386673" y="30055"/>
                  <a:pt x="372749" y="35028"/>
                </a:cubicBezTo>
                <a:cubicBezTo>
                  <a:pt x="359439" y="39782"/>
                  <a:pt x="345171" y="41603"/>
                  <a:pt x="331980" y="46677"/>
                </a:cubicBezTo>
                <a:cubicBezTo>
                  <a:pt x="319825" y="51352"/>
                  <a:pt x="308890" y="58760"/>
                  <a:pt x="297034" y="64149"/>
                </a:cubicBezTo>
                <a:cubicBezTo>
                  <a:pt x="266537" y="78011"/>
                  <a:pt x="271713" y="71962"/>
                  <a:pt x="244617" y="87446"/>
                </a:cubicBezTo>
                <a:cubicBezTo>
                  <a:pt x="238539" y="90919"/>
                  <a:pt x="233222" y="95622"/>
                  <a:pt x="227144" y="99095"/>
                </a:cubicBezTo>
                <a:cubicBezTo>
                  <a:pt x="219606" y="103403"/>
                  <a:pt x="211071" y="105927"/>
                  <a:pt x="203847" y="110743"/>
                </a:cubicBezTo>
                <a:cubicBezTo>
                  <a:pt x="193504" y="117638"/>
                  <a:pt x="185069" y="127145"/>
                  <a:pt x="174726" y="134040"/>
                </a:cubicBezTo>
                <a:cubicBezTo>
                  <a:pt x="136037" y="159833"/>
                  <a:pt x="165742" y="129379"/>
                  <a:pt x="122308" y="163161"/>
                </a:cubicBezTo>
                <a:cubicBezTo>
                  <a:pt x="113639" y="169904"/>
                  <a:pt x="107349" y="179311"/>
                  <a:pt x="99011" y="186458"/>
                </a:cubicBezTo>
                <a:cubicBezTo>
                  <a:pt x="93697" y="191013"/>
                  <a:pt x="87005" y="193733"/>
                  <a:pt x="81539" y="198106"/>
                </a:cubicBezTo>
                <a:cubicBezTo>
                  <a:pt x="77251" y="201536"/>
                  <a:pt x="74108" y="206239"/>
                  <a:pt x="69890" y="209754"/>
                </a:cubicBezTo>
                <a:cubicBezTo>
                  <a:pt x="62433" y="215968"/>
                  <a:pt x="54359" y="221403"/>
                  <a:pt x="46594" y="227227"/>
                </a:cubicBezTo>
                <a:cubicBezTo>
                  <a:pt x="44652" y="233051"/>
                  <a:pt x="44453" y="239788"/>
                  <a:pt x="40769" y="244700"/>
                </a:cubicBezTo>
                <a:cubicBezTo>
                  <a:pt x="32532" y="255682"/>
                  <a:pt x="11648" y="273821"/>
                  <a:pt x="11648" y="273821"/>
                </a:cubicBezTo>
                <a:cubicBezTo>
                  <a:pt x="4956" y="293898"/>
                  <a:pt x="10165" y="286952"/>
                  <a:pt x="0" y="297117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A2050-17D3-E4CB-481F-7FF783A8AF60}"/>
              </a:ext>
            </a:extLst>
          </p:cNvPr>
          <p:cNvSpPr txBox="1"/>
          <p:nvPr/>
        </p:nvSpPr>
        <p:spPr>
          <a:xfrm>
            <a:off x="4997397" y="2633811"/>
            <a:ext cx="132921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When receive an op</a:t>
            </a:r>
          </a:p>
          <a:p>
            <a:r>
              <a:rPr lang="en-US" sz="1100" dirty="0"/>
              <a:t> + / - / * / 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FBB92-62DD-2D48-EC8C-0C3AB1C60C18}"/>
              </a:ext>
            </a:extLst>
          </p:cNvPr>
          <p:cNvSpPr txBox="1"/>
          <p:nvPr/>
        </p:nvSpPr>
        <p:spPr>
          <a:xfrm>
            <a:off x="5995634" y="585489"/>
            <a:ext cx="162576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When receive a num or 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A63D3-A2A7-CFDE-F679-0C8DE4CD0E6A}"/>
              </a:ext>
            </a:extLst>
          </p:cNvPr>
          <p:cNvSpPr txBox="1"/>
          <p:nvPr/>
        </p:nvSpPr>
        <p:spPr>
          <a:xfrm>
            <a:off x="6247883" y="899864"/>
            <a:ext cx="2185214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Append the new num to the string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5B0A300-DB07-AFBC-CA3F-0874E38F9849}"/>
              </a:ext>
            </a:extLst>
          </p:cNvPr>
          <p:cNvSpPr/>
          <p:nvPr/>
        </p:nvSpPr>
        <p:spPr>
          <a:xfrm>
            <a:off x="7653998" y="2259791"/>
            <a:ext cx="1241348" cy="1007670"/>
          </a:xfrm>
          <a:custGeom>
            <a:avLst/>
            <a:gdLst>
              <a:gd name="connsiteX0" fmla="*/ 471761 w 1241348"/>
              <a:gd name="connsiteY0" fmla="*/ 966901 h 1007670"/>
              <a:gd name="connsiteX1" fmla="*/ 535827 w 1241348"/>
              <a:gd name="connsiteY1" fmla="*/ 984374 h 1007670"/>
              <a:gd name="connsiteX2" fmla="*/ 564948 w 1241348"/>
              <a:gd name="connsiteY2" fmla="*/ 990198 h 1007670"/>
              <a:gd name="connsiteX3" fmla="*/ 582420 w 1241348"/>
              <a:gd name="connsiteY3" fmla="*/ 996022 h 1007670"/>
              <a:gd name="connsiteX4" fmla="*/ 634838 w 1241348"/>
              <a:gd name="connsiteY4" fmla="*/ 1007670 h 1007670"/>
              <a:gd name="connsiteX5" fmla="*/ 821213 w 1241348"/>
              <a:gd name="connsiteY5" fmla="*/ 990198 h 1007670"/>
              <a:gd name="connsiteX6" fmla="*/ 850334 w 1241348"/>
              <a:gd name="connsiteY6" fmla="*/ 978549 h 1007670"/>
              <a:gd name="connsiteX7" fmla="*/ 914400 w 1241348"/>
              <a:gd name="connsiteY7" fmla="*/ 943604 h 1007670"/>
              <a:gd name="connsiteX8" fmla="*/ 1054181 w 1241348"/>
              <a:gd name="connsiteY8" fmla="*/ 856241 h 1007670"/>
              <a:gd name="connsiteX9" fmla="*/ 1118247 w 1241348"/>
              <a:gd name="connsiteY9" fmla="*/ 809647 h 1007670"/>
              <a:gd name="connsiteX10" fmla="*/ 1135720 w 1241348"/>
              <a:gd name="connsiteY10" fmla="*/ 786351 h 1007670"/>
              <a:gd name="connsiteX11" fmla="*/ 1188138 w 1241348"/>
              <a:gd name="connsiteY11" fmla="*/ 733933 h 1007670"/>
              <a:gd name="connsiteX12" fmla="*/ 1228907 w 1241348"/>
              <a:gd name="connsiteY12" fmla="*/ 669867 h 1007670"/>
              <a:gd name="connsiteX13" fmla="*/ 1223083 w 1241348"/>
              <a:gd name="connsiteY13" fmla="*/ 413602 h 1007670"/>
              <a:gd name="connsiteX14" fmla="*/ 1205610 w 1241348"/>
              <a:gd name="connsiteY14" fmla="*/ 367008 h 1007670"/>
              <a:gd name="connsiteX15" fmla="*/ 1193962 w 1241348"/>
              <a:gd name="connsiteY15" fmla="*/ 332063 h 1007670"/>
              <a:gd name="connsiteX16" fmla="*/ 1176489 w 1241348"/>
              <a:gd name="connsiteY16" fmla="*/ 302942 h 1007670"/>
              <a:gd name="connsiteX17" fmla="*/ 1141544 w 1241348"/>
              <a:gd name="connsiteY17" fmla="*/ 244700 h 1007670"/>
              <a:gd name="connsiteX18" fmla="*/ 1106599 w 1241348"/>
              <a:gd name="connsiteY18" fmla="*/ 198106 h 1007670"/>
              <a:gd name="connsiteX19" fmla="*/ 1083302 w 1241348"/>
              <a:gd name="connsiteY19" fmla="*/ 174809 h 1007670"/>
              <a:gd name="connsiteX20" fmla="*/ 1054181 w 1241348"/>
              <a:gd name="connsiteY20" fmla="*/ 139864 h 1007670"/>
              <a:gd name="connsiteX21" fmla="*/ 1019236 w 1241348"/>
              <a:gd name="connsiteY21" fmla="*/ 122391 h 1007670"/>
              <a:gd name="connsiteX22" fmla="*/ 990115 w 1241348"/>
              <a:gd name="connsiteY22" fmla="*/ 99095 h 1007670"/>
              <a:gd name="connsiteX23" fmla="*/ 926048 w 1241348"/>
              <a:gd name="connsiteY23" fmla="*/ 64149 h 1007670"/>
              <a:gd name="connsiteX24" fmla="*/ 896927 w 1241348"/>
              <a:gd name="connsiteY24" fmla="*/ 46677 h 1007670"/>
              <a:gd name="connsiteX25" fmla="*/ 873631 w 1241348"/>
              <a:gd name="connsiteY25" fmla="*/ 40852 h 1007670"/>
              <a:gd name="connsiteX26" fmla="*/ 786268 w 1241348"/>
              <a:gd name="connsiteY26" fmla="*/ 17556 h 1007670"/>
              <a:gd name="connsiteX27" fmla="*/ 757147 w 1241348"/>
              <a:gd name="connsiteY27" fmla="*/ 5907 h 1007670"/>
              <a:gd name="connsiteX28" fmla="*/ 518354 w 1241348"/>
              <a:gd name="connsiteY28" fmla="*/ 5907 h 1007670"/>
              <a:gd name="connsiteX29" fmla="*/ 471761 w 1241348"/>
              <a:gd name="connsiteY29" fmla="*/ 11731 h 1007670"/>
              <a:gd name="connsiteX30" fmla="*/ 413518 w 1241348"/>
              <a:gd name="connsiteY30" fmla="*/ 17556 h 1007670"/>
              <a:gd name="connsiteX31" fmla="*/ 372749 w 1241348"/>
              <a:gd name="connsiteY31" fmla="*/ 35028 h 1007670"/>
              <a:gd name="connsiteX32" fmla="*/ 331980 w 1241348"/>
              <a:gd name="connsiteY32" fmla="*/ 46677 h 1007670"/>
              <a:gd name="connsiteX33" fmla="*/ 297034 w 1241348"/>
              <a:gd name="connsiteY33" fmla="*/ 64149 h 1007670"/>
              <a:gd name="connsiteX34" fmla="*/ 244617 w 1241348"/>
              <a:gd name="connsiteY34" fmla="*/ 87446 h 1007670"/>
              <a:gd name="connsiteX35" fmla="*/ 227144 w 1241348"/>
              <a:gd name="connsiteY35" fmla="*/ 99095 h 1007670"/>
              <a:gd name="connsiteX36" fmla="*/ 203847 w 1241348"/>
              <a:gd name="connsiteY36" fmla="*/ 110743 h 1007670"/>
              <a:gd name="connsiteX37" fmla="*/ 174726 w 1241348"/>
              <a:gd name="connsiteY37" fmla="*/ 134040 h 1007670"/>
              <a:gd name="connsiteX38" fmla="*/ 122308 w 1241348"/>
              <a:gd name="connsiteY38" fmla="*/ 163161 h 1007670"/>
              <a:gd name="connsiteX39" fmla="*/ 99011 w 1241348"/>
              <a:gd name="connsiteY39" fmla="*/ 186458 h 1007670"/>
              <a:gd name="connsiteX40" fmla="*/ 81539 w 1241348"/>
              <a:gd name="connsiteY40" fmla="*/ 198106 h 1007670"/>
              <a:gd name="connsiteX41" fmla="*/ 69890 w 1241348"/>
              <a:gd name="connsiteY41" fmla="*/ 209754 h 1007670"/>
              <a:gd name="connsiteX42" fmla="*/ 46594 w 1241348"/>
              <a:gd name="connsiteY42" fmla="*/ 227227 h 1007670"/>
              <a:gd name="connsiteX43" fmla="*/ 40769 w 1241348"/>
              <a:gd name="connsiteY43" fmla="*/ 244700 h 1007670"/>
              <a:gd name="connsiteX44" fmla="*/ 11648 w 1241348"/>
              <a:gd name="connsiteY44" fmla="*/ 273821 h 1007670"/>
              <a:gd name="connsiteX45" fmla="*/ 0 w 1241348"/>
              <a:gd name="connsiteY45" fmla="*/ 297117 h 10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41348" h="1007670">
                <a:moveTo>
                  <a:pt x="471761" y="966901"/>
                </a:moveTo>
                <a:cubicBezTo>
                  <a:pt x="491609" y="972572"/>
                  <a:pt x="515027" y="979752"/>
                  <a:pt x="535827" y="984374"/>
                </a:cubicBezTo>
                <a:cubicBezTo>
                  <a:pt x="545490" y="986522"/>
                  <a:pt x="555344" y="987797"/>
                  <a:pt x="564948" y="990198"/>
                </a:cubicBezTo>
                <a:cubicBezTo>
                  <a:pt x="570904" y="991687"/>
                  <a:pt x="576517" y="994336"/>
                  <a:pt x="582420" y="996022"/>
                </a:cubicBezTo>
                <a:cubicBezTo>
                  <a:pt x="601611" y="1001505"/>
                  <a:pt x="614823" y="1003667"/>
                  <a:pt x="634838" y="1007670"/>
                </a:cubicBezTo>
                <a:cubicBezTo>
                  <a:pt x="696963" y="1001846"/>
                  <a:pt x="759378" y="998554"/>
                  <a:pt x="821213" y="990198"/>
                </a:cubicBezTo>
                <a:cubicBezTo>
                  <a:pt x="831574" y="988798"/>
                  <a:pt x="840780" y="982795"/>
                  <a:pt x="850334" y="978549"/>
                </a:cubicBezTo>
                <a:cubicBezTo>
                  <a:pt x="876508" y="966916"/>
                  <a:pt x="886145" y="958563"/>
                  <a:pt x="914400" y="943604"/>
                </a:cubicBezTo>
                <a:cubicBezTo>
                  <a:pt x="1023109" y="886052"/>
                  <a:pt x="923291" y="947864"/>
                  <a:pt x="1054181" y="856241"/>
                </a:cubicBezTo>
                <a:cubicBezTo>
                  <a:pt x="1074431" y="842066"/>
                  <a:pt x="1100427" y="827467"/>
                  <a:pt x="1118247" y="809647"/>
                </a:cubicBezTo>
                <a:cubicBezTo>
                  <a:pt x="1125111" y="802783"/>
                  <a:pt x="1129136" y="793484"/>
                  <a:pt x="1135720" y="786351"/>
                </a:cubicBezTo>
                <a:cubicBezTo>
                  <a:pt x="1152481" y="768194"/>
                  <a:pt x="1174432" y="754493"/>
                  <a:pt x="1188138" y="733933"/>
                </a:cubicBezTo>
                <a:cubicBezTo>
                  <a:pt x="1217713" y="689569"/>
                  <a:pt x="1204231" y="710992"/>
                  <a:pt x="1228907" y="669867"/>
                </a:cubicBezTo>
                <a:cubicBezTo>
                  <a:pt x="1248485" y="571970"/>
                  <a:pt x="1243764" y="608000"/>
                  <a:pt x="1223083" y="413602"/>
                </a:cubicBezTo>
                <a:cubicBezTo>
                  <a:pt x="1221328" y="397108"/>
                  <a:pt x="1211189" y="382629"/>
                  <a:pt x="1205610" y="367008"/>
                </a:cubicBezTo>
                <a:cubicBezTo>
                  <a:pt x="1201480" y="355445"/>
                  <a:pt x="1199043" y="343241"/>
                  <a:pt x="1193962" y="332063"/>
                </a:cubicBezTo>
                <a:cubicBezTo>
                  <a:pt x="1189278" y="321757"/>
                  <a:pt x="1181987" y="312838"/>
                  <a:pt x="1176489" y="302942"/>
                </a:cubicBezTo>
                <a:cubicBezTo>
                  <a:pt x="1153980" y="262426"/>
                  <a:pt x="1177075" y="294443"/>
                  <a:pt x="1141544" y="244700"/>
                </a:cubicBezTo>
                <a:cubicBezTo>
                  <a:pt x="1130260" y="228902"/>
                  <a:pt x="1120327" y="211834"/>
                  <a:pt x="1106599" y="198106"/>
                </a:cubicBezTo>
                <a:cubicBezTo>
                  <a:pt x="1098833" y="190340"/>
                  <a:pt x="1090649" y="182972"/>
                  <a:pt x="1083302" y="174809"/>
                </a:cubicBezTo>
                <a:cubicBezTo>
                  <a:pt x="1073159" y="163539"/>
                  <a:pt x="1065916" y="149466"/>
                  <a:pt x="1054181" y="139864"/>
                </a:cubicBezTo>
                <a:cubicBezTo>
                  <a:pt x="1044102" y="131617"/>
                  <a:pt x="1030223" y="129383"/>
                  <a:pt x="1019236" y="122391"/>
                </a:cubicBezTo>
                <a:cubicBezTo>
                  <a:pt x="1008749" y="115717"/>
                  <a:pt x="1000299" y="106224"/>
                  <a:pt x="990115" y="99095"/>
                </a:cubicBezTo>
                <a:cubicBezTo>
                  <a:pt x="964370" y="81074"/>
                  <a:pt x="954387" y="79607"/>
                  <a:pt x="926048" y="64149"/>
                </a:cubicBezTo>
                <a:cubicBezTo>
                  <a:pt x="916110" y="58728"/>
                  <a:pt x="907271" y="51275"/>
                  <a:pt x="896927" y="46677"/>
                </a:cubicBezTo>
                <a:cubicBezTo>
                  <a:pt x="889613" y="43426"/>
                  <a:pt x="881281" y="43206"/>
                  <a:pt x="873631" y="40852"/>
                </a:cubicBezTo>
                <a:cubicBezTo>
                  <a:pt x="798451" y="17719"/>
                  <a:pt x="846791" y="27643"/>
                  <a:pt x="786268" y="17556"/>
                </a:cubicBezTo>
                <a:cubicBezTo>
                  <a:pt x="776561" y="13673"/>
                  <a:pt x="767460" y="7626"/>
                  <a:pt x="757147" y="5907"/>
                </a:cubicBezTo>
                <a:cubicBezTo>
                  <a:pt x="684826" y="-6147"/>
                  <a:pt x="582894" y="3602"/>
                  <a:pt x="518354" y="5907"/>
                </a:cubicBezTo>
                <a:lnTo>
                  <a:pt x="471761" y="11731"/>
                </a:lnTo>
                <a:cubicBezTo>
                  <a:pt x="452369" y="13886"/>
                  <a:pt x="432511" y="13087"/>
                  <a:pt x="413518" y="17556"/>
                </a:cubicBezTo>
                <a:cubicBezTo>
                  <a:pt x="399126" y="20942"/>
                  <a:pt x="386673" y="30055"/>
                  <a:pt x="372749" y="35028"/>
                </a:cubicBezTo>
                <a:cubicBezTo>
                  <a:pt x="359439" y="39782"/>
                  <a:pt x="345171" y="41603"/>
                  <a:pt x="331980" y="46677"/>
                </a:cubicBezTo>
                <a:cubicBezTo>
                  <a:pt x="319825" y="51352"/>
                  <a:pt x="308890" y="58760"/>
                  <a:pt x="297034" y="64149"/>
                </a:cubicBezTo>
                <a:cubicBezTo>
                  <a:pt x="266537" y="78011"/>
                  <a:pt x="271713" y="71962"/>
                  <a:pt x="244617" y="87446"/>
                </a:cubicBezTo>
                <a:cubicBezTo>
                  <a:pt x="238539" y="90919"/>
                  <a:pt x="233222" y="95622"/>
                  <a:pt x="227144" y="99095"/>
                </a:cubicBezTo>
                <a:cubicBezTo>
                  <a:pt x="219606" y="103403"/>
                  <a:pt x="211071" y="105927"/>
                  <a:pt x="203847" y="110743"/>
                </a:cubicBezTo>
                <a:cubicBezTo>
                  <a:pt x="193504" y="117638"/>
                  <a:pt x="185069" y="127145"/>
                  <a:pt x="174726" y="134040"/>
                </a:cubicBezTo>
                <a:cubicBezTo>
                  <a:pt x="136037" y="159833"/>
                  <a:pt x="165742" y="129379"/>
                  <a:pt x="122308" y="163161"/>
                </a:cubicBezTo>
                <a:cubicBezTo>
                  <a:pt x="113639" y="169904"/>
                  <a:pt x="107349" y="179311"/>
                  <a:pt x="99011" y="186458"/>
                </a:cubicBezTo>
                <a:cubicBezTo>
                  <a:pt x="93697" y="191013"/>
                  <a:pt x="87005" y="193733"/>
                  <a:pt x="81539" y="198106"/>
                </a:cubicBezTo>
                <a:cubicBezTo>
                  <a:pt x="77251" y="201536"/>
                  <a:pt x="74108" y="206239"/>
                  <a:pt x="69890" y="209754"/>
                </a:cubicBezTo>
                <a:cubicBezTo>
                  <a:pt x="62433" y="215968"/>
                  <a:pt x="54359" y="221403"/>
                  <a:pt x="46594" y="227227"/>
                </a:cubicBezTo>
                <a:cubicBezTo>
                  <a:pt x="44652" y="233051"/>
                  <a:pt x="44453" y="239788"/>
                  <a:pt x="40769" y="244700"/>
                </a:cubicBezTo>
                <a:cubicBezTo>
                  <a:pt x="32532" y="255682"/>
                  <a:pt x="11648" y="273821"/>
                  <a:pt x="11648" y="273821"/>
                </a:cubicBezTo>
                <a:cubicBezTo>
                  <a:pt x="4956" y="293898"/>
                  <a:pt x="10165" y="286952"/>
                  <a:pt x="0" y="297117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F53D5-429D-19DB-3D8D-F94BB7A05B55}"/>
              </a:ext>
            </a:extLst>
          </p:cNvPr>
          <p:cNvSpPr txBox="1"/>
          <p:nvPr/>
        </p:nvSpPr>
        <p:spPr>
          <a:xfrm>
            <a:off x="8734004" y="2128986"/>
            <a:ext cx="136768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When receive a 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0F082-47E8-D605-A816-D5B628A5EDC3}"/>
              </a:ext>
            </a:extLst>
          </p:cNvPr>
          <p:cNvSpPr txBox="1"/>
          <p:nvPr/>
        </p:nvSpPr>
        <p:spPr>
          <a:xfrm>
            <a:off x="8986253" y="2443361"/>
            <a:ext cx="2185214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Append the new num to the string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6C5D5-CC94-8F86-C444-449D0E56A1AC}"/>
              </a:ext>
            </a:extLst>
          </p:cNvPr>
          <p:cNvSpPr txBox="1"/>
          <p:nvPr/>
        </p:nvSpPr>
        <p:spPr>
          <a:xfrm>
            <a:off x="7911916" y="4232594"/>
            <a:ext cx="132921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When receive an op</a:t>
            </a:r>
          </a:p>
          <a:p>
            <a:r>
              <a:rPr lang="en-US" sz="1100" dirty="0"/>
              <a:t> + / - / * / / /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4125D-AA71-E791-80AF-8EEBEF8AB27A}"/>
              </a:ext>
            </a:extLst>
          </p:cNvPr>
          <p:cNvSpPr txBox="1"/>
          <p:nvPr/>
        </p:nvSpPr>
        <p:spPr>
          <a:xfrm>
            <a:off x="8088635" y="4788999"/>
            <a:ext cx="1156086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Make calculation</a:t>
            </a:r>
          </a:p>
          <a:p>
            <a:r>
              <a:rPr lang="en-US" sz="1100" dirty="0"/>
              <a:t>Result become A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C47C3-00EC-1283-0632-51A2EBC9B6F4}"/>
              </a:ext>
            </a:extLst>
          </p:cNvPr>
          <p:cNvSpPr/>
          <p:nvPr/>
        </p:nvSpPr>
        <p:spPr>
          <a:xfrm>
            <a:off x="6129633" y="3872011"/>
            <a:ext cx="1683757" cy="1557633"/>
          </a:xfrm>
          <a:custGeom>
            <a:avLst/>
            <a:gdLst>
              <a:gd name="connsiteX0" fmla="*/ 1532408 w 1683757"/>
              <a:gd name="connsiteY0" fmla="*/ 170268 h 1557633"/>
              <a:gd name="connsiteX1" fmla="*/ 1582858 w 1683757"/>
              <a:gd name="connsiteY1" fmla="*/ 315310 h 1557633"/>
              <a:gd name="connsiteX2" fmla="*/ 1589164 w 1683757"/>
              <a:gd name="connsiteY2" fmla="*/ 353148 h 1557633"/>
              <a:gd name="connsiteX3" fmla="*/ 1645920 w 1683757"/>
              <a:gd name="connsiteY3" fmla="*/ 510803 h 1557633"/>
              <a:gd name="connsiteX4" fmla="*/ 1683757 w 1683757"/>
              <a:gd name="connsiteY4" fmla="*/ 756745 h 1557633"/>
              <a:gd name="connsiteX5" fmla="*/ 1677451 w 1683757"/>
              <a:gd name="connsiteY5" fmla="*/ 908094 h 1557633"/>
              <a:gd name="connsiteX6" fmla="*/ 1589164 w 1683757"/>
              <a:gd name="connsiteY6" fmla="*/ 1053137 h 1557633"/>
              <a:gd name="connsiteX7" fmla="*/ 1545021 w 1683757"/>
              <a:gd name="connsiteY7" fmla="*/ 1109892 h 1557633"/>
              <a:gd name="connsiteX8" fmla="*/ 1488265 w 1683757"/>
              <a:gd name="connsiteY8" fmla="*/ 1172955 h 1557633"/>
              <a:gd name="connsiteX9" fmla="*/ 1437815 w 1683757"/>
              <a:gd name="connsiteY9" fmla="*/ 1217098 h 1557633"/>
              <a:gd name="connsiteX10" fmla="*/ 1254935 w 1683757"/>
              <a:gd name="connsiteY10" fmla="*/ 1374753 h 1557633"/>
              <a:gd name="connsiteX11" fmla="*/ 1198179 w 1683757"/>
              <a:gd name="connsiteY11" fmla="*/ 1412590 h 1557633"/>
              <a:gd name="connsiteX12" fmla="*/ 1116199 w 1683757"/>
              <a:gd name="connsiteY12" fmla="*/ 1456734 h 1557633"/>
              <a:gd name="connsiteX13" fmla="*/ 964850 w 1683757"/>
              <a:gd name="connsiteY13" fmla="*/ 1519796 h 1557633"/>
              <a:gd name="connsiteX14" fmla="*/ 851338 w 1683757"/>
              <a:gd name="connsiteY14" fmla="*/ 1551327 h 1557633"/>
              <a:gd name="connsiteX15" fmla="*/ 807195 w 1683757"/>
              <a:gd name="connsiteY15" fmla="*/ 1557633 h 1557633"/>
              <a:gd name="connsiteX16" fmla="*/ 580171 w 1683757"/>
              <a:gd name="connsiteY16" fmla="*/ 1532408 h 1557633"/>
              <a:gd name="connsiteX17" fmla="*/ 403597 w 1683757"/>
              <a:gd name="connsiteY17" fmla="*/ 1463040 h 1557633"/>
              <a:gd name="connsiteX18" fmla="*/ 378373 w 1683757"/>
              <a:gd name="connsiteY18" fmla="*/ 1444121 h 1557633"/>
              <a:gd name="connsiteX19" fmla="*/ 334229 w 1683757"/>
              <a:gd name="connsiteY19" fmla="*/ 1418897 h 1557633"/>
              <a:gd name="connsiteX20" fmla="*/ 315310 w 1683757"/>
              <a:gd name="connsiteY20" fmla="*/ 1406284 h 1557633"/>
              <a:gd name="connsiteX21" fmla="*/ 271167 w 1683757"/>
              <a:gd name="connsiteY21" fmla="*/ 1362141 h 1557633"/>
              <a:gd name="connsiteX22" fmla="*/ 220717 w 1683757"/>
              <a:gd name="connsiteY22" fmla="*/ 1311691 h 1557633"/>
              <a:gd name="connsiteX23" fmla="*/ 157655 w 1683757"/>
              <a:gd name="connsiteY23" fmla="*/ 1248629 h 1557633"/>
              <a:gd name="connsiteX24" fmla="*/ 88287 w 1683757"/>
              <a:gd name="connsiteY24" fmla="*/ 1166648 h 1557633"/>
              <a:gd name="connsiteX25" fmla="*/ 56756 w 1683757"/>
              <a:gd name="connsiteY25" fmla="*/ 1122505 h 1557633"/>
              <a:gd name="connsiteX26" fmla="*/ 25225 w 1683757"/>
              <a:gd name="connsiteY26" fmla="*/ 1072055 h 1557633"/>
              <a:gd name="connsiteX27" fmla="*/ 18919 w 1683757"/>
              <a:gd name="connsiteY27" fmla="*/ 1040524 h 1557633"/>
              <a:gd name="connsiteX28" fmla="*/ 6306 w 1683757"/>
              <a:gd name="connsiteY28" fmla="*/ 996381 h 1557633"/>
              <a:gd name="connsiteX29" fmla="*/ 0 w 1683757"/>
              <a:gd name="connsiteY29" fmla="*/ 939625 h 1557633"/>
              <a:gd name="connsiteX30" fmla="*/ 12613 w 1683757"/>
              <a:gd name="connsiteY30" fmla="*/ 725214 h 1557633"/>
              <a:gd name="connsiteX31" fmla="*/ 31531 w 1683757"/>
              <a:gd name="connsiteY31" fmla="*/ 668458 h 1557633"/>
              <a:gd name="connsiteX32" fmla="*/ 37837 w 1683757"/>
              <a:gd name="connsiteY32" fmla="*/ 630621 h 1557633"/>
              <a:gd name="connsiteX33" fmla="*/ 75675 w 1683757"/>
              <a:gd name="connsiteY33" fmla="*/ 510803 h 1557633"/>
              <a:gd name="connsiteX34" fmla="*/ 107206 w 1683757"/>
              <a:gd name="connsiteY34" fmla="*/ 435128 h 1557633"/>
              <a:gd name="connsiteX35" fmla="*/ 157655 w 1683757"/>
              <a:gd name="connsiteY35" fmla="*/ 353148 h 1557633"/>
              <a:gd name="connsiteX36" fmla="*/ 195493 w 1683757"/>
              <a:gd name="connsiteY36" fmla="*/ 309004 h 1557633"/>
              <a:gd name="connsiteX37" fmla="*/ 227024 w 1683757"/>
              <a:gd name="connsiteY37" fmla="*/ 271167 h 1557633"/>
              <a:gd name="connsiteX38" fmla="*/ 245942 w 1683757"/>
              <a:gd name="connsiteY38" fmla="*/ 239636 h 1557633"/>
              <a:gd name="connsiteX39" fmla="*/ 271167 w 1683757"/>
              <a:gd name="connsiteY39" fmla="*/ 220717 h 1557633"/>
              <a:gd name="connsiteX40" fmla="*/ 315310 w 1683757"/>
              <a:gd name="connsiteY40" fmla="*/ 163961 h 1557633"/>
              <a:gd name="connsiteX41" fmla="*/ 359454 w 1683757"/>
              <a:gd name="connsiteY41" fmla="*/ 126124 h 1557633"/>
              <a:gd name="connsiteX42" fmla="*/ 428822 w 1683757"/>
              <a:gd name="connsiteY42" fmla="*/ 69368 h 1557633"/>
              <a:gd name="connsiteX43" fmla="*/ 498190 w 1683757"/>
              <a:gd name="connsiteY43" fmla="*/ 0 h 155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83757" h="1557633">
                <a:moveTo>
                  <a:pt x="1532408" y="170268"/>
                </a:moveTo>
                <a:cubicBezTo>
                  <a:pt x="1550934" y="219669"/>
                  <a:pt x="1567972" y="263209"/>
                  <a:pt x="1582858" y="315310"/>
                </a:cubicBezTo>
                <a:cubicBezTo>
                  <a:pt x="1586371" y="327605"/>
                  <a:pt x="1585742" y="340828"/>
                  <a:pt x="1589164" y="353148"/>
                </a:cubicBezTo>
                <a:cubicBezTo>
                  <a:pt x="1602956" y="402798"/>
                  <a:pt x="1627629" y="463246"/>
                  <a:pt x="1645920" y="510803"/>
                </a:cubicBezTo>
                <a:cubicBezTo>
                  <a:pt x="1675842" y="697812"/>
                  <a:pt x="1663619" y="615773"/>
                  <a:pt x="1683757" y="756745"/>
                </a:cubicBezTo>
                <a:cubicBezTo>
                  <a:pt x="1681655" y="807195"/>
                  <a:pt x="1683913" y="858016"/>
                  <a:pt x="1677451" y="908094"/>
                </a:cubicBezTo>
                <a:cubicBezTo>
                  <a:pt x="1672573" y="945903"/>
                  <a:pt x="1590817" y="1050841"/>
                  <a:pt x="1589164" y="1053137"/>
                </a:cubicBezTo>
                <a:cubicBezTo>
                  <a:pt x="1575160" y="1072587"/>
                  <a:pt x="1559993" y="1091177"/>
                  <a:pt x="1545021" y="1109892"/>
                </a:cubicBezTo>
                <a:cubicBezTo>
                  <a:pt x="1524461" y="1135592"/>
                  <a:pt x="1511639" y="1151529"/>
                  <a:pt x="1488265" y="1172955"/>
                </a:cubicBezTo>
                <a:cubicBezTo>
                  <a:pt x="1471793" y="1188054"/>
                  <a:pt x="1454117" y="1201815"/>
                  <a:pt x="1437815" y="1217098"/>
                </a:cubicBezTo>
                <a:cubicBezTo>
                  <a:pt x="1359623" y="1290403"/>
                  <a:pt x="1376198" y="1293912"/>
                  <a:pt x="1254935" y="1374753"/>
                </a:cubicBezTo>
                <a:cubicBezTo>
                  <a:pt x="1236016" y="1387365"/>
                  <a:pt x="1217754" y="1401023"/>
                  <a:pt x="1198179" y="1412590"/>
                </a:cubicBezTo>
                <a:cubicBezTo>
                  <a:pt x="1171459" y="1428379"/>
                  <a:pt x="1143692" y="1442333"/>
                  <a:pt x="1116199" y="1456734"/>
                </a:cubicBezTo>
                <a:cubicBezTo>
                  <a:pt x="1063192" y="1484500"/>
                  <a:pt x="1026858" y="1501193"/>
                  <a:pt x="964850" y="1519796"/>
                </a:cubicBezTo>
                <a:cubicBezTo>
                  <a:pt x="930590" y="1530074"/>
                  <a:pt x="887216" y="1544152"/>
                  <a:pt x="851338" y="1551327"/>
                </a:cubicBezTo>
                <a:cubicBezTo>
                  <a:pt x="836763" y="1554242"/>
                  <a:pt x="821909" y="1555531"/>
                  <a:pt x="807195" y="1557633"/>
                </a:cubicBezTo>
                <a:cubicBezTo>
                  <a:pt x="729965" y="1552117"/>
                  <a:pt x="653604" y="1556886"/>
                  <a:pt x="580171" y="1532408"/>
                </a:cubicBezTo>
                <a:cubicBezTo>
                  <a:pt x="554876" y="1523976"/>
                  <a:pt x="443823" y="1484701"/>
                  <a:pt x="403597" y="1463040"/>
                </a:cubicBezTo>
                <a:cubicBezTo>
                  <a:pt x="394343" y="1458057"/>
                  <a:pt x="387240" y="1449764"/>
                  <a:pt x="378373" y="1444121"/>
                </a:cubicBezTo>
                <a:cubicBezTo>
                  <a:pt x="364075" y="1435022"/>
                  <a:pt x="348761" y="1427616"/>
                  <a:pt x="334229" y="1418897"/>
                </a:cubicBezTo>
                <a:cubicBezTo>
                  <a:pt x="327730" y="1414998"/>
                  <a:pt x="320944" y="1411354"/>
                  <a:pt x="315310" y="1406284"/>
                </a:cubicBezTo>
                <a:cubicBezTo>
                  <a:pt x="299843" y="1392363"/>
                  <a:pt x="285881" y="1376855"/>
                  <a:pt x="271167" y="1362141"/>
                </a:cubicBezTo>
                <a:lnTo>
                  <a:pt x="220717" y="1311691"/>
                </a:lnTo>
                <a:cubicBezTo>
                  <a:pt x="199696" y="1290670"/>
                  <a:pt x="176857" y="1271323"/>
                  <a:pt x="157655" y="1248629"/>
                </a:cubicBezTo>
                <a:cubicBezTo>
                  <a:pt x="134532" y="1221302"/>
                  <a:pt x="109765" y="1195285"/>
                  <a:pt x="88287" y="1166648"/>
                </a:cubicBezTo>
                <a:cubicBezTo>
                  <a:pt x="26455" y="1084206"/>
                  <a:pt x="102863" y="1187054"/>
                  <a:pt x="56756" y="1122505"/>
                </a:cubicBezTo>
                <a:cubicBezTo>
                  <a:pt x="29468" y="1084302"/>
                  <a:pt x="44978" y="1111562"/>
                  <a:pt x="25225" y="1072055"/>
                </a:cubicBezTo>
                <a:cubicBezTo>
                  <a:pt x="23123" y="1061545"/>
                  <a:pt x="21519" y="1050922"/>
                  <a:pt x="18919" y="1040524"/>
                </a:cubicBezTo>
                <a:cubicBezTo>
                  <a:pt x="15207" y="1025678"/>
                  <a:pt x="9126" y="1011422"/>
                  <a:pt x="6306" y="996381"/>
                </a:cubicBezTo>
                <a:cubicBezTo>
                  <a:pt x="2798" y="977672"/>
                  <a:pt x="2102" y="958544"/>
                  <a:pt x="0" y="939625"/>
                </a:cubicBezTo>
                <a:cubicBezTo>
                  <a:pt x="4204" y="868155"/>
                  <a:pt x="4344" y="796329"/>
                  <a:pt x="12613" y="725214"/>
                </a:cubicBezTo>
                <a:cubicBezTo>
                  <a:pt x="14916" y="705406"/>
                  <a:pt x="26393" y="687727"/>
                  <a:pt x="31531" y="668458"/>
                </a:cubicBezTo>
                <a:cubicBezTo>
                  <a:pt x="34825" y="656103"/>
                  <a:pt x="34736" y="643026"/>
                  <a:pt x="37837" y="630621"/>
                </a:cubicBezTo>
                <a:cubicBezTo>
                  <a:pt x="84430" y="444248"/>
                  <a:pt x="44942" y="603003"/>
                  <a:pt x="75675" y="510803"/>
                </a:cubicBezTo>
                <a:cubicBezTo>
                  <a:pt x="97648" y="444884"/>
                  <a:pt x="75613" y="487783"/>
                  <a:pt x="107206" y="435128"/>
                </a:cubicBezTo>
                <a:cubicBezTo>
                  <a:pt x="119239" y="386992"/>
                  <a:pt x="108426" y="415802"/>
                  <a:pt x="157655" y="353148"/>
                </a:cubicBezTo>
                <a:cubicBezTo>
                  <a:pt x="184182" y="319386"/>
                  <a:pt x="174428" y="330069"/>
                  <a:pt x="195493" y="309004"/>
                </a:cubicBezTo>
                <a:cubicBezTo>
                  <a:pt x="231394" y="237198"/>
                  <a:pt x="184239" y="321083"/>
                  <a:pt x="227024" y="271167"/>
                </a:cubicBezTo>
                <a:cubicBezTo>
                  <a:pt x="235001" y="261861"/>
                  <a:pt x="237871" y="248860"/>
                  <a:pt x="245942" y="239636"/>
                </a:cubicBezTo>
                <a:cubicBezTo>
                  <a:pt x="252863" y="231726"/>
                  <a:pt x="264065" y="228465"/>
                  <a:pt x="271167" y="220717"/>
                </a:cubicBezTo>
                <a:cubicBezTo>
                  <a:pt x="287362" y="203049"/>
                  <a:pt x="295368" y="177255"/>
                  <a:pt x="315310" y="163961"/>
                </a:cubicBezTo>
                <a:cubicBezTo>
                  <a:pt x="357116" y="136092"/>
                  <a:pt x="308485" y="170297"/>
                  <a:pt x="359454" y="126124"/>
                </a:cubicBezTo>
                <a:cubicBezTo>
                  <a:pt x="382031" y="106557"/>
                  <a:pt x="407696" y="90494"/>
                  <a:pt x="428822" y="69368"/>
                </a:cubicBezTo>
                <a:lnTo>
                  <a:pt x="49819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Victor</dc:creator>
  <cp:lastModifiedBy>Zhang, Victor</cp:lastModifiedBy>
  <cp:revision>1</cp:revision>
  <dcterms:created xsi:type="dcterms:W3CDTF">2022-11-29T02:38:58Z</dcterms:created>
  <dcterms:modified xsi:type="dcterms:W3CDTF">2022-11-29T02:54:41Z</dcterms:modified>
</cp:coreProperties>
</file>