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4269" userDrawn="1">
          <p15:clr>
            <a:srgbClr val="A4A3A4"/>
          </p15:clr>
        </p15:guide>
        <p15:guide id="5" pos="7628" userDrawn="1">
          <p15:clr>
            <a:srgbClr val="A4A3A4"/>
          </p15:clr>
        </p15:guide>
        <p15:guide id="6" pos="52" userDrawn="1">
          <p15:clr>
            <a:srgbClr val="A4A3A4"/>
          </p15:clr>
        </p15:guide>
        <p15:guide id="7" orient="horz" pos="51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pos="54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  <p:guide orient="horz" pos="4269"/>
        <p:guide pos="7628"/>
        <p:guide pos="52"/>
        <p:guide orient="horz" pos="51"/>
        <p:guide orient="horz" pos="663"/>
        <p:guide orient="horz" pos="3974"/>
        <p:guide pos="121"/>
        <p:guide pos="54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B34-5900-4453-9C80-471FEE679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12CD7-7B47-4A9C-897B-5ABDB260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7819-EA43-4388-A5BF-620F97DB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D6E4-FD91-424E-9D9B-54EAA7D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C7CF-B725-4220-99DF-37C991F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90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DF2E-FC91-47D0-B34D-A2169DC9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37AF5-632B-4550-87B2-E57AC904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2155-78C4-420F-8F02-AE771C6A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BAB3-9E5D-4713-B6C3-1F50C1C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BF27-B5C0-480A-AAE2-50E1561A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27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30993-B5C7-4BF6-8504-14E3283BD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6E17-0BFC-4A45-8EEB-A3B45C5A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AD97-D766-4979-8805-2EE08710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6B67-B811-454F-9012-B0F45DA2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D2CD-E7BE-4283-8E74-200CAF82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FDBF-CB11-43B8-B185-E8E491FC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9626-5C01-424E-B115-4B7B4C5A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5B66-4B0A-4873-98ED-B9BE60D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88F5-7216-4FD4-A658-C0BFF5D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5A4-B325-45E3-941B-A9284C24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98E8-1550-44E4-B242-6569946A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0FAF-5322-4E96-B369-7109A6BD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4656-F2A0-4307-9909-EDC33F84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7860-DACF-4799-9D7B-2C7B3E5B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7817-BE90-458A-95AE-70294742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7D3-6FC7-4FDB-823B-9801C941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E4C8-2A2E-4F85-9E58-F2C7025C0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702AC-2CFD-4DFB-A537-71D1B78B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24F1-1A82-4DC9-A2F4-FB9207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DC9D-E226-49A4-8A8A-8F03ADAD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0F28-84F7-4AEA-8248-14CB981B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5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6331-176E-435B-8CDE-DFAB981A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2DD7-41C5-4E2F-A564-F9694FA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17A1-9CF3-428F-AB29-85979E69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14D95-BB5F-47AD-8152-BCC8084C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CCB89-7D1C-48EB-8411-21130D64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EBE09-C7D8-480A-8DE6-ACCD7874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7B70F-D073-43B3-9DA3-ABDF2196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12CFA-2D8F-4B0E-A1CB-DFD6CE4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2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C25-AF2E-4069-9B73-51D17C1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7C68D-C600-4777-8440-C5EFA4C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B9823-0DCA-46FC-82A8-CF93A25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6F058-5F89-42D5-97D7-1E46711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6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37250-6294-4C26-BB09-C76F1F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09E2-F2A6-4288-86F5-C9C0BE56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39310-B5A8-4BC5-A2AC-F17F05A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7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6985-05D5-49EE-9CCB-01ECCD1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0734-38BA-4532-96CA-B323234D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2E9B-68FA-4F1D-88D1-9FF17901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F6F7-644A-416C-880D-6CA5B93F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0102-A66A-4758-AE01-C3F5B25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B22C-BBB2-4FBC-B9ED-810D9F3E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4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69CC-A68E-428B-93D4-5016FC10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4883A-47F5-4788-A255-79315911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56F9C-1CE0-421C-9134-4F9E63F8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CDC1-8D46-4FA8-8B52-BCEFC71E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1C54-F239-4D84-BA21-EF8AB60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011EA-09FC-4F51-8F4A-446C486F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D4C59-26A8-4CF9-807E-261FF59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3D3E4-87D8-4167-A78F-F46D0B43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49-3B94-4076-BBFD-A685C1F0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B162-0F05-4CE8-8C9A-7CE27C8FE1B8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5E68-71E2-4438-A714-A1B87A64C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45E7-22A7-4DAD-9F69-C3B9B3EF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71983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시스템 전체 구조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hkaccounting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doc 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개발에 필요한 문서폴더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src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프로그램 소스 폴더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pom.xml – Maven config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파일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05223E-3F08-4163-BC19-C9017CE5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6238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1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88147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데이터베이스 테이블 생성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Scripts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doc\common\</a:t>
                      </a:r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databaseDesign</a:t>
                      </a: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1_table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–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테이블 생성 스크립트 파일 폴더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2_data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데이터 생성 스크립트 파일 폴더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1D7834-C9AD-4947-8C40-EA6478EF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49815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527FB-8096-4592-B751-3C4C161A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9" y="1595439"/>
            <a:ext cx="4131531" cy="3626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5FF68-B802-49FF-A132-F8941FC6A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39" y="5467826"/>
            <a:ext cx="4403399" cy="83839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4854127-9731-4D69-B89D-705C39949A58}"/>
              </a:ext>
            </a:extLst>
          </p:cNvPr>
          <p:cNvSpPr/>
          <p:nvPr/>
        </p:nvSpPr>
        <p:spPr>
          <a:xfrm>
            <a:off x="4479213" y="1699264"/>
            <a:ext cx="802088" cy="285038"/>
          </a:xfrm>
          <a:prstGeom prst="wedgeRectCallout">
            <a:avLst>
              <a:gd name="adj1" fmla="val -56135"/>
              <a:gd name="adj2" fmla="val 8923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b="0" dirty="0">
                <a:solidFill>
                  <a:schemeClr val="tx1"/>
                </a:solidFill>
                <a:latin typeface="Verdana" panose="020B0604030504040204" pitchFamily="34" charset="0"/>
              </a:rPr>
              <a:t>1_table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026E09-5D23-4E9D-A5EA-99953C155984}"/>
              </a:ext>
            </a:extLst>
          </p:cNvPr>
          <p:cNvSpPr/>
          <p:nvPr/>
        </p:nvSpPr>
        <p:spPr>
          <a:xfrm>
            <a:off x="4772619" y="5079215"/>
            <a:ext cx="802088" cy="285038"/>
          </a:xfrm>
          <a:prstGeom prst="wedgeRectCallout">
            <a:avLst>
              <a:gd name="adj1" fmla="val -56135"/>
              <a:gd name="adj2" fmla="val 8923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b="0" dirty="0">
                <a:solidFill>
                  <a:schemeClr val="tx1"/>
                </a:solidFill>
                <a:latin typeface="Verdana" panose="020B0604030504040204" pitchFamily="34" charset="0"/>
              </a:rPr>
              <a:t>2_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</a:rPr>
              <a:t>data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64382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매뉴얼 및 설명서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doc\project\docs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설명서 및 사용자 매뉴얼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2BDB43-1640-4C31-A713-46F04C6A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5905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15030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프로그램 소스코드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src</a:t>
                      </a: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자바 소스코드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resources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시스템 환경설정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메시지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ORM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설정 파일 및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Query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파일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webapp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웹 프로그램 소스 파일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ECB1FC0-64E6-4AD7-AD8E-FBCDA0AF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4752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4603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자바 프로그램 소스코드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src</a:t>
                      </a: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\main\java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자바 소스코드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C3DBA9-E121-428A-90EA-D00C436F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3525333" cy="523197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900B787-CA46-4991-B6E4-405DD7EA8D93}"/>
              </a:ext>
            </a:extLst>
          </p:cNvPr>
          <p:cNvSpPr/>
          <p:nvPr/>
        </p:nvSpPr>
        <p:spPr>
          <a:xfrm>
            <a:off x="1633463" y="1827451"/>
            <a:ext cx="1981407" cy="285038"/>
          </a:xfrm>
          <a:prstGeom prst="wedgeRectCallout">
            <a:avLst>
              <a:gd name="adj1" fmla="val -77540"/>
              <a:gd name="adj2" fmla="val 1427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메뉴별 소스 파일 저장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A3FB2E4-8433-4C6D-AFD1-B25F0D36A941}"/>
              </a:ext>
            </a:extLst>
          </p:cNvPr>
          <p:cNvSpPr/>
          <p:nvPr/>
        </p:nvSpPr>
        <p:spPr>
          <a:xfrm>
            <a:off x="1844127" y="4073313"/>
            <a:ext cx="1981407" cy="285038"/>
          </a:xfrm>
          <a:prstGeom prst="wedgeRectCallout">
            <a:avLst>
              <a:gd name="adj1" fmla="val -77540"/>
              <a:gd name="adj2" fmla="val 1427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공통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소스 파일 저장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D94F4A7-6849-440F-8808-A5243E5AB392}"/>
              </a:ext>
            </a:extLst>
          </p:cNvPr>
          <p:cNvSpPr/>
          <p:nvPr/>
        </p:nvSpPr>
        <p:spPr>
          <a:xfrm>
            <a:off x="1633463" y="4895790"/>
            <a:ext cx="2192071" cy="285038"/>
          </a:xfrm>
          <a:prstGeom prst="wedgeRectCallout">
            <a:avLst>
              <a:gd name="adj1" fmla="val -77540"/>
              <a:gd name="adj2" fmla="val 1427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ORM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소스 저장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DAO and DTO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8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47365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시스템 환경설정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메시지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ORM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설정 파일 및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Query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파일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src</a:t>
                      </a: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\main\resources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resources 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시스템 환경설정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메시지 파일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ORM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설정 파일 및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Query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파일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7019C67-32E7-4A7F-B7DE-1E400E43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2209800" cy="27813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D5991E8-3D0B-4B98-A60D-3E360945EA22}"/>
              </a:ext>
            </a:extLst>
          </p:cNvPr>
          <p:cNvSpPr/>
          <p:nvPr/>
        </p:nvSpPr>
        <p:spPr>
          <a:xfrm>
            <a:off x="1859838" y="2605118"/>
            <a:ext cx="1084100" cy="285038"/>
          </a:xfrm>
          <a:prstGeom prst="wedgeRectCallout">
            <a:avLst>
              <a:gd name="adj1" fmla="val -77540"/>
              <a:gd name="adj2" fmla="val 1427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메시지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FC22B1-CAF7-4F48-8342-FF0A5A82E516}"/>
              </a:ext>
            </a:extLst>
          </p:cNvPr>
          <p:cNvSpPr/>
          <p:nvPr/>
        </p:nvSpPr>
        <p:spPr>
          <a:xfrm>
            <a:off x="1859838" y="2934427"/>
            <a:ext cx="1084100" cy="285038"/>
          </a:xfrm>
          <a:prstGeom prst="wedgeRectCallout">
            <a:avLst>
              <a:gd name="adj1" fmla="val -74387"/>
              <a:gd name="adj2" fmla="val -1570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ORM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EED20A9-637C-4D6D-8BC9-0FD6EF951BB9}"/>
              </a:ext>
            </a:extLst>
          </p:cNvPr>
          <p:cNvSpPr/>
          <p:nvPr/>
        </p:nvSpPr>
        <p:spPr>
          <a:xfrm>
            <a:off x="1859838" y="3263736"/>
            <a:ext cx="1084100" cy="285038"/>
          </a:xfrm>
          <a:prstGeom prst="wedgeRectCallout">
            <a:avLst>
              <a:gd name="adj1" fmla="val -90153"/>
              <a:gd name="adj2" fmla="val -5168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CF3A77D-B4A2-4FBA-BE8A-FF399682E6F8}"/>
              </a:ext>
            </a:extLst>
          </p:cNvPr>
          <p:cNvSpPr/>
          <p:nvPr/>
        </p:nvSpPr>
        <p:spPr>
          <a:xfrm>
            <a:off x="1967950" y="3754973"/>
            <a:ext cx="1946825" cy="246221"/>
          </a:xfrm>
          <a:prstGeom prst="wedgeRectCallout">
            <a:avLst>
              <a:gd name="adj1" fmla="val -74965"/>
              <a:gd name="adj2" fmla="val -11885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struts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설정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0061F-774E-4FC8-AC0D-9C7A4B0EFB05}"/>
              </a:ext>
            </a:extLst>
          </p:cNvPr>
          <p:cNvSpPr/>
          <p:nvPr/>
        </p:nvSpPr>
        <p:spPr>
          <a:xfrm>
            <a:off x="542295" y="3348038"/>
            <a:ext cx="914400" cy="4572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867768-E37C-47B8-88E3-22DFF569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8" y="5144850"/>
            <a:ext cx="4324350" cy="1129911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76EC7FD-1358-41FA-86D4-D9C0CEB05D99}"/>
              </a:ext>
            </a:extLst>
          </p:cNvPr>
          <p:cNvSpPr/>
          <p:nvPr/>
        </p:nvSpPr>
        <p:spPr>
          <a:xfrm>
            <a:off x="4951316" y="4316987"/>
            <a:ext cx="2125759" cy="737529"/>
          </a:xfrm>
          <a:prstGeom prst="wedgeRectCallout">
            <a:avLst>
              <a:gd name="adj1" fmla="val -77059"/>
              <a:gd name="adj2" fmla="val 1163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환경 설정 파일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모든 시스템 환경의 설정 내용이 이 파일에 저장되고 시스템 진입의 출발점이 되는 가장 중요한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2300E3D-F006-4A81-B19E-5E4D74A43479}"/>
              </a:ext>
            </a:extLst>
          </p:cNvPr>
          <p:cNvSpPr/>
          <p:nvPr/>
        </p:nvSpPr>
        <p:spPr>
          <a:xfrm>
            <a:off x="5303742" y="5464317"/>
            <a:ext cx="1373284" cy="245488"/>
          </a:xfrm>
          <a:prstGeom prst="wedgeRectCallout">
            <a:avLst>
              <a:gd name="adj1" fmla="val -124223"/>
              <a:gd name="adj2" fmla="val 5034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로그 관련 설정 파일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38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웹 프로그램 소스 파일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src</a:t>
                      </a: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\main\webapp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C97E3A0-92B3-46E4-9D54-50A8C08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8" y="1097438"/>
            <a:ext cx="2124075" cy="38862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173A39-29AB-40B7-AC91-E401348AABBB}"/>
              </a:ext>
            </a:extLst>
          </p:cNvPr>
          <p:cNvSpPr/>
          <p:nvPr/>
        </p:nvSpPr>
        <p:spPr>
          <a:xfrm>
            <a:off x="1785863" y="2132251"/>
            <a:ext cx="2532063" cy="285038"/>
          </a:xfrm>
          <a:prstGeom prst="wedgeRectCallout">
            <a:avLst>
              <a:gd name="adj1" fmla="val -75635"/>
              <a:gd name="adj2" fmla="val 10784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메뉴별 웹 소스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jsp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0EAD58-427D-481E-A57C-C9167ABB38FB}"/>
              </a:ext>
            </a:extLst>
          </p:cNvPr>
          <p:cNvSpPr/>
          <p:nvPr/>
        </p:nvSpPr>
        <p:spPr>
          <a:xfrm>
            <a:off x="1860440" y="3059588"/>
            <a:ext cx="1406636" cy="285038"/>
          </a:xfrm>
          <a:prstGeom prst="wedgeRectCallout">
            <a:avLst>
              <a:gd name="adj1" fmla="val -83231"/>
              <a:gd name="adj2" fmla="val -5923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메뉴별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공통 웹 소스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11FF9-3EF3-4F2C-B03D-7B7B980A13F0}"/>
              </a:ext>
            </a:extLst>
          </p:cNvPr>
          <p:cNvSpPr/>
          <p:nvPr/>
        </p:nvSpPr>
        <p:spPr>
          <a:xfrm>
            <a:off x="531775" y="2445864"/>
            <a:ext cx="914400" cy="4572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5A9F1CE-4C89-4A3D-9A18-D61729D9A63A}"/>
              </a:ext>
            </a:extLst>
          </p:cNvPr>
          <p:cNvSpPr/>
          <p:nvPr/>
        </p:nvSpPr>
        <p:spPr>
          <a:xfrm>
            <a:off x="2012840" y="3557944"/>
            <a:ext cx="1406636" cy="285038"/>
          </a:xfrm>
          <a:prstGeom prst="wedgeRectCallout">
            <a:avLst>
              <a:gd name="adj1" fmla="val -101514"/>
              <a:gd name="adj2" fmla="val -7594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시스템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공통 웹 소스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B28F97E-5B74-454D-ACAC-76248F0E8872}"/>
              </a:ext>
            </a:extLst>
          </p:cNvPr>
          <p:cNvSpPr/>
          <p:nvPr/>
        </p:nvSpPr>
        <p:spPr>
          <a:xfrm>
            <a:off x="2193852" y="4050422"/>
            <a:ext cx="2124075" cy="285038"/>
          </a:xfrm>
          <a:prstGeom prst="wedgeRectCallout">
            <a:avLst>
              <a:gd name="adj1" fmla="val -87432"/>
              <a:gd name="adj2" fmla="val -7594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image and </a:t>
            </a:r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소스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8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90946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633730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6964822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3423748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디렉토리 구조 및 웹 프로그램간의 관계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Directory Location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2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하나의 메뉴 소스는 총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개의 소스 영역의 조합으로 이루어 진다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– Action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메뉴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Service Interface /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메뉴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Service Implement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altLang="ko-KR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jsp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주로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 / Edit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등의 화면 구성을 위한 소스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altLang="ko-KR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js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화면내에서 이루어지는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을 위한 </a:t>
                      </a:r>
                      <a:r>
                        <a:rPr lang="en-AU" altLang="ko-KR" sz="1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javascript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소스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B47BAB-E9BD-4768-B9FD-B50D3605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4252761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8AEAB-32F5-47DE-8357-03ABD773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" y="3133725"/>
            <a:ext cx="5532437" cy="1554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C17BB-BA18-4CDD-970A-D5BB2B4F2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9" y="4751990"/>
            <a:ext cx="5465762" cy="1615092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012C861-C529-49AA-A845-30D7D69B62BC}"/>
              </a:ext>
            </a:extLst>
          </p:cNvPr>
          <p:cNvSpPr/>
          <p:nvPr/>
        </p:nvSpPr>
        <p:spPr>
          <a:xfrm>
            <a:off x="2958305" y="760243"/>
            <a:ext cx="852561" cy="285038"/>
          </a:xfrm>
          <a:prstGeom prst="wedgeRectCallout">
            <a:avLst>
              <a:gd name="adj1" fmla="val -285101"/>
              <a:gd name="adj2" fmla="val 35512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영역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16E3E33-12D2-4673-988D-CA84D6BDA258}"/>
              </a:ext>
            </a:extLst>
          </p:cNvPr>
          <p:cNvSpPr/>
          <p:nvPr/>
        </p:nvSpPr>
        <p:spPr>
          <a:xfrm>
            <a:off x="2958305" y="2991206"/>
            <a:ext cx="852561" cy="285038"/>
          </a:xfrm>
          <a:prstGeom prst="wedgeRectCallout">
            <a:avLst>
              <a:gd name="adj1" fmla="val -285101"/>
              <a:gd name="adj2" fmla="val 35512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jsp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영역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FAA53CF-B55F-4D57-9895-D7255002D3A0}"/>
              </a:ext>
            </a:extLst>
          </p:cNvPr>
          <p:cNvSpPr/>
          <p:nvPr/>
        </p:nvSpPr>
        <p:spPr>
          <a:xfrm>
            <a:off x="2786855" y="4608532"/>
            <a:ext cx="852561" cy="285038"/>
          </a:xfrm>
          <a:prstGeom prst="wedgeRectCallout">
            <a:avLst>
              <a:gd name="adj1" fmla="val -258288"/>
              <a:gd name="adj2" fmla="val 35847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영역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Sa</dc:creator>
  <cp:lastModifiedBy>Dustin Sa</cp:lastModifiedBy>
  <cp:revision>24</cp:revision>
  <dcterms:created xsi:type="dcterms:W3CDTF">2021-02-08T23:46:00Z</dcterms:created>
  <dcterms:modified xsi:type="dcterms:W3CDTF">2022-03-08T09:02:30Z</dcterms:modified>
</cp:coreProperties>
</file>