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4269" userDrawn="1">
          <p15:clr>
            <a:srgbClr val="A4A3A4"/>
          </p15:clr>
        </p15:guide>
        <p15:guide id="5" pos="7628" userDrawn="1">
          <p15:clr>
            <a:srgbClr val="A4A3A4"/>
          </p15:clr>
        </p15:guide>
        <p15:guide id="6" pos="52" userDrawn="1">
          <p15:clr>
            <a:srgbClr val="A4A3A4"/>
          </p15:clr>
        </p15:guide>
        <p15:guide id="7" orient="horz" pos="51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  <p15:guide id="10" pos="121" userDrawn="1">
          <p15:clr>
            <a:srgbClr val="A4A3A4"/>
          </p15:clr>
        </p15:guide>
        <p15:guide id="11" pos="61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>
        <p:guide orient="horz" pos="2160"/>
        <p:guide pos="3840"/>
        <p:guide orient="horz" pos="4269"/>
        <p:guide pos="7628"/>
        <p:guide pos="52"/>
        <p:guide orient="horz" pos="51"/>
        <p:guide orient="horz" pos="663"/>
        <p:guide orient="horz" pos="3974"/>
        <p:guide pos="121"/>
        <p:guide pos="6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B34-5900-4453-9C80-471FEE679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12CD7-7B47-4A9C-897B-5ABDB260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7819-EA43-4388-A5BF-620F97DB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D6E4-FD91-424E-9D9B-54EAA7D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C7CF-B725-4220-99DF-37C991FD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90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DF2E-FC91-47D0-B34D-A2169DC9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37AF5-632B-4550-87B2-E57AC904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2155-78C4-420F-8F02-AE771C6A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BAB3-9E5D-4713-B6C3-1F50C1C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BF27-B5C0-480A-AAE2-50E1561A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27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30993-B5C7-4BF6-8504-14E3283BD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76E17-0BFC-4A45-8EEB-A3B45C5A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AD97-D766-4979-8805-2EE08710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6B67-B811-454F-9012-B0F45DA2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D2CD-E7BE-4283-8E74-200CAF82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FDBF-CB11-43B8-B185-E8E491FC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9626-5C01-424E-B115-4B7B4C5A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5B66-4B0A-4873-98ED-B9BE60D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88F5-7216-4FD4-A658-C0BFF5D5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5A4-B325-45E3-941B-A9284C24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98E8-1550-44E4-B242-6569946A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0FAF-5322-4E96-B369-7109A6BD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4656-F2A0-4307-9909-EDC33F84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7860-DACF-4799-9D7B-2C7B3E5B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7817-BE90-458A-95AE-70294742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7D3-6FC7-4FDB-823B-9801C941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E4C8-2A2E-4F85-9E58-F2C7025C0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702AC-2CFD-4DFB-A537-71D1B78B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24F1-1A82-4DC9-A2F4-FB9207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DC9D-E226-49A4-8A8A-8F03ADAD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0F28-84F7-4AEA-8248-14CB981B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54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6331-176E-435B-8CDE-DFAB981A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2DD7-41C5-4E2F-A564-F9694FAF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17A1-9CF3-428F-AB29-85979E69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14D95-BB5F-47AD-8152-BCC8084C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CCB89-7D1C-48EB-8411-21130D64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EBE09-C7D8-480A-8DE6-ACCD7874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7B70F-D073-43B3-9DA3-ABDF2196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12CFA-2D8F-4B0E-A1CB-DFD6CE4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2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C25-AF2E-4069-9B73-51D17C1D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7C68D-C600-4777-8440-C5EFA4C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B9823-0DCA-46FC-82A8-CF93A25D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6F058-5F89-42D5-97D7-1E46711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6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37250-6294-4C26-BB09-C76F1FD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09E2-F2A6-4288-86F5-C9C0BE56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39310-B5A8-4BC5-A2AC-F17F05A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7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6985-05D5-49EE-9CCB-01ECCD1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0734-38BA-4532-96CA-B323234D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F2E9B-68FA-4F1D-88D1-9FF17901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F6F7-644A-416C-880D-6CA5B93F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0102-A66A-4758-AE01-C3F5B25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B22C-BBB2-4FBC-B9ED-810D9F3E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14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69CC-A68E-428B-93D4-5016FC10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4883A-47F5-4788-A255-79315911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56F9C-1CE0-421C-9134-4F9E63F8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CDC1-8D46-4FA8-8B52-BCEFC71E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1C54-F239-4D84-BA21-EF8AB60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011EA-09FC-4F51-8F4A-446C486F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D4C59-26A8-4CF9-807E-261FF59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3D3E4-87D8-4167-A78F-F46D0B43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3249-3B94-4076-BBFD-A685C1F02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B162-0F05-4CE8-8C9A-7CE27C8FE1B8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5E68-71E2-4438-A714-A1B87A64C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45E7-22A7-4DAD-9F69-C3B9B3EF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C22E-9036-4FA5-B92E-DBE82C6DF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36508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시스템 공통코드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목록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시스템 전체에 사용되는 공통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데이터를 조회한다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공통코드 목록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디폴트 코드 삭제 불가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EF5932-ECD0-4D0C-BD15-7448A9E6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71562"/>
            <a:ext cx="9570721" cy="5233987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86F6F90-35A2-405A-9F92-B52AD1FB491E}"/>
              </a:ext>
            </a:extLst>
          </p:cNvPr>
          <p:cNvSpPr/>
          <p:nvPr/>
        </p:nvSpPr>
        <p:spPr>
          <a:xfrm>
            <a:off x="563562" y="5786438"/>
            <a:ext cx="1484313" cy="285038"/>
          </a:xfrm>
          <a:prstGeom prst="wedgeRectCallout">
            <a:avLst>
              <a:gd name="adj1" fmla="val 18370"/>
              <a:gd name="adj2" fmla="val -1012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Checkbox for delete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67A94BE-234F-48C0-8D70-67317A73949B}"/>
              </a:ext>
            </a:extLst>
          </p:cNvPr>
          <p:cNvSpPr/>
          <p:nvPr/>
        </p:nvSpPr>
        <p:spPr>
          <a:xfrm>
            <a:off x="2155988" y="5786438"/>
            <a:ext cx="1615912" cy="285038"/>
          </a:xfrm>
          <a:prstGeom prst="wedgeRectCallout">
            <a:avLst>
              <a:gd name="adj1" fmla="val -49651"/>
              <a:gd name="adj2" fmla="val -12463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 for detail screen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22BAE8-42C7-42A2-AEAE-7D54330624F8}"/>
              </a:ext>
            </a:extLst>
          </p:cNvPr>
          <p:cNvSpPr/>
          <p:nvPr/>
        </p:nvSpPr>
        <p:spPr>
          <a:xfrm>
            <a:off x="7486650" y="5786438"/>
            <a:ext cx="2281238" cy="285038"/>
          </a:xfrm>
          <a:prstGeom prst="wedgeRectCallout">
            <a:avLst>
              <a:gd name="adj1" fmla="val 40658"/>
              <a:gd name="adj2" fmla="val -11460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Context menu for more function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FC42135-FD28-4FC0-8FB3-83D10439AF56}"/>
              </a:ext>
            </a:extLst>
          </p:cNvPr>
          <p:cNvSpPr/>
          <p:nvPr/>
        </p:nvSpPr>
        <p:spPr>
          <a:xfrm>
            <a:off x="5619750" y="1795463"/>
            <a:ext cx="2281238" cy="285038"/>
          </a:xfrm>
          <a:prstGeom prst="wedgeRectCallout">
            <a:avLst>
              <a:gd name="adj1" fmla="val 63205"/>
              <a:gd name="adj2" fmla="val 4913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Button group for more function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4113DDD-A7A7-4DBC-926C-37AD020D036B}"/>
              </a:ext>
            </a:extLst>
          </p:cNvPr>
          <p:cNvSpPr/>
          <p:nvPr/>
        </p:nvSpPr>
        <p:spPr>
          <a:xfrm>
            <a:off x="1660372" y="1770939"/>
            <a:ext cx="1615912" cy="285038"/>
          </a:xfrm>
          <a:prstGeom prst="wedgeRectCallout">
            <a:avLst>
              <a:gd name="adj1" fmla="val -56135"/>
              <a:gd name="adj2" fmla="val 8923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Search criteria section</a:t>
            </a:r>
          </a:p>
        </p:txBody>
      </p:sp>
    </p:spTree>
    <p:extLst>
      <p:ext uri="{BB962C8B-B14F-4D97-AF65-F5344CB8AC3E}">
        <p14:creationId xmlns:p14="http://schemas.microsoft.com/office/powerpoint/2010/main" val="324441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93842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SYS0206Edit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회사 정보관리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신규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수정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회사정보를 신규입력 또는 수정한다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Sys0206List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회사로고를 선택하여 업로드 하면 이후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Invoice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발행 등의 메뉴에서 사용가능 함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0A32B07-0ABC-4BB5-94CE-27DD4B74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611360" cy="52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78488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SYS0208List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사용자 정보관리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목록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40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91891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SYS0202Detail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시스템 공통코드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상세내용 보기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선택된 공통코드 상세내용을 조회한다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D31C03E-3E78-4DDC-9947-9714B5AE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575800" cy="5236766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3682E2F-4659-4202-A930-67E09A01D7A4}"/>
              </a:ext>
            </a:extLst>
          </p:cNvPr>
          <p:cNvSpPr/>
          <p:nvPr/>
        </p:nvSpPr>
        <p:spPr>
          <a:xfrm>
            <a:off x="5457825" y="1614488"/>
            <a:ext cx="2281238" cy="285038"/>
          </a:xfrm>
          <a:prstGeom prst="wedgeRectCallout">
            <a:avLst>
              <a:gd name="adj1" fmla="val 63205"/>
              <a:gd name="adj2" fmla="val 4913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Button group for more function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9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06118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시스템 공통코드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수정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선택된 공통코드를 수정한다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7DC5E5-BAD5-47EF-BD8D-C4A178F1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611358" cy="525621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FDCD8DF-6B03-40A4-98D8-84BA4F0F93D2}"/>
              </a:ext>
            </a:extLst>
          </p:cNvPr>
          <p:cNvSpPr/>
          <p:nvPr/>
        </p:nvSpPr>
        <p:spPr>
          <a:xfrm>
            <a:off x="533400" y="1585913"/>
            <a:ext cx="2281238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group header info section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3F37232-F8C4-4942-BE94-D76D2FA37EB2}"/>
              </a:ext>
            </a:extLst>
          </p:cNvPr>
          <p:cNvSpPr/>
          <p:nvPr/>
        </p:nvSpPr>
        <p:spPr>
          <a:xfrm>
            <a:off x="4997767" y="2024063"/>
            <a:ext cx="1736408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detail info section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F82B4E0-7E1A-4CF0-AB74-A0130CB05C69}"/>
              </a:ext>
            </a:extLst>
          </p:cNvPr>
          <p:cNvSpPr/>
          <p:nvPr/>
        </p:nvSpPr>
        <p:spPr>
          <a:xfrm>
            <a:off x="533400" y="2261832"/>
            <a:ext cx="2590800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 control icons(sort order / delete)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91674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시스템 공통코드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신규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신규 공통코드를 등록한다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SYS0202List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코드 헤더 섹션과 코드 상세 섹션을 동시에 등록해야 함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5953250-DFBF-4315-803B-95B9793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611358" cy="5256212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413C0A7-1D9B-4F31-9B2D-45441458CD8E}"/>
              </a:ext>
            </a:extLst>
          </p:cNvPr>
          <p:cNvSpPr/>
          <p:nvPr/>
        </p:nvSpPr>
        <p:spPr>
          <a:xfrm>
            <a:off x="533400" y="1585913"/>
            <a:ext cx="2281238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group header info section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EB912A2-6486-4209-B91B-A86245E37723}"/>
              </a:ext>
            </a:extLst>
          </p:cNvPr>
          <p:cNvSpPr/>
          <p:nvPr/>
        </p:nvSpPr>
        <p:spPr>
          <a:xfrm>
            <a:off x="4997767" y="2024063"/>
            <a:ext cx="1736408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detail info section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0C5CC7B-2D93-4E4E-91E7-293B77C5B293}"/>
              </a:ext>
            </a:extLst>
          </p:cNvPr>
          <p:cNvSpPr/>
          <p:nvPr/>
        </p:nvSpPr>
        <p:spPr>
          <a:xfrm>
            <a:off x="533400" y="2261832"/>
            <a:ext cx="2590800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 control icons(sort order / delete)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1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16266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공지사항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목록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공지사항 정보를 조회한다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관리자가 공지사항을 등록하면 사용자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dashboard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화면에 보여짐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06FFCD-FBE7-461F-AB69-4D5979EB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611360" cy="525621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E424D13-BD51-4259-A08E-3B2EBDBA0EA5}"/>
              </a:ext>
            </a:extLst>
          </p:cNvPr>
          <p:cNvSpPr/>
          <p:nvPr/>
        </p:nvSpPr>
        <p:spPr>
          <a:xfrm>
            <a:off x="1495424" y="1785582"/>
            <a:ext cx="1638301" cy="285038"/>
          </a:xfrm>
          <a:prstGeom prst="wedgeRectCallout">
            <a:avLst>
              <a:gd name="adj1" fmla="val -31158"/>
              <a:gd name="adj2" fmla="val 792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Search criteria section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26C735-29BD-43C8-BDF6-9F8A3B72A448}"/>
              </a:ext>
            </a:extLst>
          </p:cNvPr>
          <p:cNvSpPr/>
          <p:nvPr/>
        </p:nvSpPr>
        <p:spPr>
          <a:xfrm>
            <a:off x="1495423" y="3071819"/>
            <a:ext cx="1638301" cy="285038"/>
          </a:xfrm>
          <a:prstGeom prst="wedgeRectCallout">
            <a:avLst>
              <a:gd name="adj1" fmla="val 8958"/>
              <a:gd name="adj2" fmla="val -13465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 for detail screen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5D88934-3CC1-427E-A8E0-53ECE667FD1E}"/>
              </a:ext>
            </a:extLst>
          </p:cNvPr>
          <p:cNvSpPr/>
          <p:nvPr/>
        </p:nvSpPr>
        <p:spPr>
          <a:xfrm>
            <a:off x="4591047" y="3071818"/>
            <a:ext cx="1638301" cy="623881"/>
          </a:xfrm>
          <a:prstGeom prst="wedgeRectCallout">
            <a:avLst>
              <a:gd name="adj1" fmla="val 58958"/>
              <a:gd name="adj2" fmla="val -9983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Context menu to download attached files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5C06F24-2545-4847-9906-51985D7C9929}"/>
              </a:ext>
            </a:extLst>
          </p:cNvPr>
          <p:cNvSpPr/>
          <p:nvPr/>
        </p:nvSpPr>
        <p:spPr>
          <a:xfrm>
            <a:off x="7486650" y="3143962"/>
            <a:ext cx="2281238" cy="285038"/>
          </a:xfrm>
          <a:prstGeom prst="wedgeRectCallout">
            <a:avLst>
              <a:gd name="adj1" fmla="val 38988"/>
              <a:gd name="adj2" fmla="val -1580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Context menu for more function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9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96481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SYS0204Detail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공지사항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상세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선택 공지사항 상세 정보를 조회한다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012EBC7-FB29-43C2-851F-ADFA7E06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74956"/>
            <a:ext cx="9575800" cy="5236766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43D44A2-2A35-480B-84C1-88114FD95AC0}"/>
              </a:ext>
            </a:extLst>
          </p:cNvPr>
          <p:cNvSpPr/>
          <p:nvPr/>
        </p:nvSpPr>
        <p:spPr>
          <a:xfrm>
            <a:off x="5191125" y="4506037"/>
            <a:ext cx="1533525" cy="285038"/>
          </a:xfrm>
          <a:prstGeom prst="wedgeRectCallout">
            <a:avLst>
              <a:gd name="adj1" fmla="val -67066"/>
              <a:gd name="adj2" fmla="val -99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download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38635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공지사항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수정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선택 공지사항 정보를 수정한다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삭제할 첨부파일을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checkbox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에 체크함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button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을 클릭하여 신규로 추가할 파일을 선택하고 업로드함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81E91A-B431-4C9B-AA39-7A4F2418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" y="1052513"/>
            <a:ext cx="9611359" cy="525621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D1A308-ADC1-4A3C-8C36-29035EAE4FD5}"/>
              </a:ext>
            </a:extLst>
          </p:cNvPr>
          <p:cNvSpPr/>
          <p:nvPr/>
        </p:nvSpPr>
        <p:spPr>
          <a:xfrm>
            <a:off x="5172075" y="4172662"/>
            <a:ext cx="1800225" cy="418388"/>
          </a:xfrm>
          <a:prstGeom prst="wedgeRectCallout">
            <a:avLst>
              <a:gd name="adj1" fmla="val -67066"/>
              <a:gd name="adj2" fmla="val -99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delete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already attached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E3F906-3175-42D4-9F2E-1825394BC05C}"/>
              </a:ext>
            </a:extLst>
          </p:cNvPr>
          <p:cNvSpPr/>
          <p:nvPr/>
        </p:nvSpPr>
        <p:spPr>
          <a:xfrm>
            <a:off x="3971925" y="4879455"/>
            <a:ext cx="1800225" cy="418388"/>
          </a:xfrm>
          <a:prstGeom prst="wedgeRectCallout">
            <a:avLst>
              <a:gd name="adj1" fmla="val -67066"/>
              <a:gd name="adj2" fmla="val -99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Button to upload new attachment</a:t>
            </a:r>
          </a:p>
        </p:txBody>
      </p:sp>
    </p:spTree>
    <p:extLst>
      <p:ext uri="{BB962C8B-B14F-4D97-AF65-F5344CB8AC3E}">
        <p14:creationId xmlns:p14="http://schemas.microsoft.com/office/powerpoint/2010/main" val="107086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6759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SYS0204Insert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공지사항 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신규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신규 공지사항 정보를 등록한다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SYS0204List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button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을 클릭하여 신규로 추가할 파일을 선택하고 업로드함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CCEABAB-4BC6-44FC-8029-2FA13E5A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611360" cy="525621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0B48C1A-7FD7-47C4-BF4C-3892D986354F}"/>
              </a:ext>
            </a:extLst>
          </p:cNvPr>
          <p:cNvSpPr/>
          <p:nvPr/>
        </p:nvSpPr>
        <p:spPr>
          <a:xfrm>
            <a:off x="3962400" y="4565130"/>
            <a:ext cx="1800225" cy="418388"/>
          </a:xfrm>
          <a:prstGeom prst="wedgeRectCallout">
            <a:avLst>
              <a:gd name="adj1" fmla="val -67066"/>
              <a:gd name="adj2" fmla="val -99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Button to upload new attachment</a:t>
            </a:r>
          </a:p>
        </p:txBody>
      </p:sp>
    </p:spTree>
    <p:extLst>
      <p:ext uri="{BB962C8B-B14F-4D97-AF65-F5344CB8AC3E}">
        <p14:creationId xmlns:p14="http://schemas.microsoft.com/office/powerpoint/2010/main" val="176050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E33B95-E645-4CA3-A6A0-E094CB1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76747"/>
              </p:ext>
            </p:extLst>
          </p:nvPr>
        </p:nvGraphicFramePr>
        <p:xfrm>
          <a:off x="83975" y="102634"/>
          <a:ext cx="12022300" cy="6674403"/>
        </p:xfrm>
        <a:graphic>
          <a:graphicData uri="http://schemas.openxmlformats.org/drawingml/2006/table">
            <a:tbl>
              <a:tblPr firstRow="1" bandRow="1"/>
              <a:tblGrid>
                <a:gridCol w="1133886">
                  <a:extLst>
                    <a:ext uri="{9D8B030D-6E8A-4147-A177-3AD203B41FA5}">
                      <a16:colId xmlns:a16="http://schemas.microsoft.com/office/drawing/2014/main" val="4208665719"/>
                    </a:ext>
                  </a:extLst>
                </a:gridCol>
                <a:gridCol w="2096839">
                  <a:extLst>
                    <a:ext uri="{9D8B030D-6E8A-4147-A177-3AD203B41FA5}">
                      <a16:colId xmlns:a16="http://schemas.microsoft.com/office/drawing/2014/main" val="6535930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3897354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570102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98606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162646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998002181"/>
                    </a:ext>
                  </a:extLst>
                </a:gridCol>
              </a:tblGrid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Page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SYS0206List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Program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회사 정보관리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목록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관리자 전용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2268"/>
                  </a:ext>
                </a:extLst>
              </a:tr>
              <a:tr h="27763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회사정보를 조회한다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98890"/>
                  </a:ext>
                </a:extLst>
              </a:tr>
              <a:tr h="277636">
                <a:tc rowSpan="2" gridSpan="6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613184"/>
                  </a:ext>
                </a:extLst>
              </a:tr>
              <a:tr h="5841495">
                <a:tc gridSpan="6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회사정보는 이후의 사용자 정보관리를 위한 기본정보가 되고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사용자는 회사정보를 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foreign key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로 가지므로 수정</a:t>
                      </a:r>
                      <a:r>
                        <a:rPr lang="en-AU" altLang="ko-KR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삭제시 주의가 필요함</a:t>
                      </a:r>
                      <a:endParaRPr lang="en-AU" altLang="ko-KR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목록화면에서 해당 회사로 등록된 사용자 수를 보여주고 등록된 사용자가 있을 경우 삭제가 불가능하도록 처리함</a:t>
                      </a:r>
                      <a:endParaRPr lang="en-AU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680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2505C4-422F-4908-8105-D11DC97F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8" y="1052513"/>
            <a:ext cx="9611360" cy="5256212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EFB524-2B14-4394-9999-058326020CDD}"/>
              </a:ext>
            </a:extLst>
          </p:cNvPr>
          <p:cNvSpPr/>
          <p:nvPr/>
        </p:nvSpPr>
        <p:spPr>
          <a:xfrm>
            <a:off x="1876425" y="2298180"/>
            <a:ext cx="2295525" cy="418388"/>
          </a:xfrm>
          <a:prstGeom prst="wedgeRectCallout">
            <a:avLst>
              <a:gd name="adj1" fmla="val -63362"/>
              <a:gd name="adj2" fmla="val 5364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2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수가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보다 클경우 선택박스가 </a:t>
            </a:r>
            <a:r>
              <a:rPr lang="en-AU" altLang="ko-KR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disabled</a:t>
            </a:r>
            <a:r>
              <a:rPr lang="ko-KR" alt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되어 삭제 금지 처리됨</a:t>
            </a:r>
            <a:endParaRPr lang="en-AU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1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415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Sa</dc:creator>
  <cp:lastModifiedBy>Dustin Sa</cp:lastModifiedBy>
  <cp:revision>19</cp:revision>
  <dcterms:created xsi:type="dcterms:W3CDTF">2021-02-08T23:46:00Z</dcterms:created>
  <dcterms:modified xsi:type="dcterms:W3CDTF">2021-02-09T02:17:14Z</dcterms:modified>
</cp:coreProperties>
</file>