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7CA2-2E88-4F19-A8B7-FACC93FC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A2673-FF39-4254-AD8C-26D016A53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6808-50E6-48B2-9420-3F52445F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DDAA-2571-446C-B189-33400EFE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57EC-B96E-4BF6-B7C9-A12A49B3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76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FF96-1320-490D-ACC1-51E1BD9D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3B8A-D674-4169-AE5F-87E973D5D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B58-3BBB-4BE6-9780-69734E21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7EFE-675F-4F54-A088-35F0C030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DA74-524E-450C-BA9B-98378B21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72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749A1-1282-4EA5-AD3D-95458CF22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098E0-D174-4E85-8EF5-39466026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F2A3-0E73-4B2A-AA97-93FC5AE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F778-B3F9-46D6-91FE-58BB6C33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9CCF-3A4B-4EF7-B785-9596871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2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5525-76EC-4430-8CFF-483061DC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A6AB-AB76-49C2-B970-369CA95F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DBF-0C54-45CB-B572-6386E8F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A0AF-ADCD-49CB-9081-E20E272B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5D1D-CF17-4F67-84EB-ED115BC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9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7A0C-3701-4A4E-9AA0-89A491A7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01DB-2184-4E33-9735-BD3BA14E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9539-B55B-44AC-8275-EC2EF238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81F8-6350-4C57-9C99-903F8A51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BBC6-927C-491A-B0C6-E20F5F19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19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5545-A277-486D-8AF1-CD1862A0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0427-CD71-49D1-9B03-1D51E615A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D17B-0109-49D5-9179-53FE309F5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33AC-0FC9-4C06-8A3D-AA86E675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63B5-714C-421C-A413-9AD8D2AC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2B87-51EB-4FBA-958D-0819391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BC2-B463-4174-928C-D448B88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086BF-D9DC-4C8C-9463-D94D7A69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0EAE-BFFD-4227-B483-0E528EF4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F59A8-F450-4704-BB47-970F04DC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72FFF-363A-42A3-8EF2-905860AB5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11F99-41FF-4B63-9EB7-46C8D104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9962D-06F7-4C2C-8EC2-342168E6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1B559-7E0C-42E7-9112-363A0748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42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382D-2F9B-4B30-9EB9-8A75C431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EA2C1-0FFC-44CE-8962-F182831B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545ED-7A16-48AD-9A44-A45262F7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D85C-3887-4F34-A127-572B23F0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77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C9514-9839-4B4F-AFBE-A2BE7259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3C0B9-D9DC-4D40-BD0B-F2B170D1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E631-FB5C-44E9-8D29-052ED2C5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6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FC58-8690-4D05-9316-4D6ACD6E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9E4A-998B-41FD-B897-F92D8885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6EBB-0E17-46A5-8073-076C4F48A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2C7A-6230-435C-99E6-C57293D1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AC7D7-A261-407A-A76C-C0FE1011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2142-D6B4-4B63-932C-21C55CA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0185-6CDB-464E-A050-E3BB1696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70C-E40A-40E5-9FC3-C40801CE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E79CA-B7C9-4EEF-8BD0-4C800F8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FC4C-EA4B-42F4-96C6-9D212124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41BD-D42A-420A-8EAE-0ECDC25F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C43E-6BBF-45F1-848C-62B624EB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29795-DA74-4F1F-A307-5CD850FD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B41DD-5EC3-4114-AB5D-64F7E3A9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C931-4863-45D5-B849-41B26A14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432-A110-4711-B2AB-33B19E86ECB0}" type="datetimeFigureOut">
              <a:rPr lang="en-AU" smtClean="0"/>
              <a:t>16/03/2022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5C71-4ECB-42DE-9591-13F559A3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C8AF-8037-48EB-BB7B-A566035AC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B0FB-539A-4801-8D7D-4DFBB47F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43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DB80D-4111-481E-9909-63BE271A01FC}"/>
              </a:ext>
            </a:extLst>
          </p:cNvPr>
          <p:cNvSpPr/>
          <p:nvPr/>
        </p:nvSpPr>
        <p:spPr>
          <a:xfrm>
            <a:off x="2662504" y="1136457"/>
            <a:ext cx="1524936" cy="261360"/>
          </a:xfrm>
          <a:prstGeom prst="wedgeRectCallout">
            <a:avLst>
              <a:gd name="adj1" fmla="val -62299"/>
              <a:gd name="adj2" fmla="val -559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시스템 공통코드 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3D0AE51-216B-43A5-AADE-98D8CA8953BF}"/>
              </a:ext>
            </a:extLst>
          </p:cNvPr>
          <p:cNvSpPr/>
          <p:nvPr/>
        </p:nvSpPr>
        <p:spPr>
          <a:xfrm>
            <a:off x="2662504" y="1471387"/>
            <a:ext cx="1524936" cy="261360"/>
          </a:xfrm>
          <a:prstGeom prst="wedgeRectCallout">
            <a:avLst>
              <a:gd name="adj1" fmla="val -62299"/>
              <a:gd name="adj2" fmla="val -559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공지사항 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FD74D24-939A-452B-8545-79EDD14A6D81}"/>
              </a:ext>
            </a:extLst>
          </p:cNvPr>
          <p:cNvSpPr/>
          <p:nvPr/>
        </p:nvSpPr>
        <p:spPr>
          <a:xfrm>
            <a:off x="2662504" y="1806317"/>
            <a:ext cx="1524936" cy="261360"/>
          </a:xfrm>
          <a:prstGeom prst="wedgeRectCallout">
            <a:avLst>
              <a:gd name="adj1" fmla="val -62299"/>
              <a:gd name="adj2" fmla="val -559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회사정보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9A83958-4213-4DA5-B791-21F5848E20C3}"/>
              </a:ext>
            </a:extLst>
          </p:cNvPr>
          <p:cNvSpPr/>
          <p:nvPr/>
        </p:nvSpPr>
        <p:spPr>
          <a:xfrm>
            <a:off x="2662504" y="2141247"/>
            <a:ext cx="2447924" cy="261360"/>
          </a:xfrm>
          <a:prstGeom prst="wedgeRectCallout">
            <a:avLst>
              <a:gd name="adj1" fmla="val -58110"/>
              <a:gd name="adj2" fmla="val -1539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사용자 및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Bank Account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정보 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8C729-DAF5-4F1B-9704-70245590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" y="309562"/>
            <a:ext cx="2390775" cy="2876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3C7E26-3A84-4052-BA99-0D8F2471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" y="3296807"/>
            <a:ext cx="2419350" cy="2571750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93CD9F5-2CFF-4DF6-97C9-7BC0917C241E}"/>
              </a:ext>
            </a:extLst>
          </p:cNvPr>
          <p:cNvSpPr/>
          <p:nvPr/>
        </p:nvSpPr>
        <p:spPr>
          <a:xfrm>
            <a:off x="2662504" y="4455394"/>
            <a:ext cx="901092" cy="261360"/>
          </a:xfrm>
          <a:prstGeom prst="wedgeRectCallout">
            <a:avLst>
              <a:gd name="adj1" fmla="val -67041"/>
              <a:gd name="adj2" fmla="val 421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메뉴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A264BB1-9345-4C77-A4AD-AD7CB0E72B1C}"/>
              </a:ext>
            </a:extLst>
          </p:cNvPr>
          <p:cNvSpPr/>
          <p:nvPr/>
        </p:nvSpPr>
        <p:spPr>
          <a:xfrm>
            <a:off x="2662503" y="4790324"/>
            <a:ext cx="1191649" cy="261360"/>
          </a:xfrm>
          <a:prstGeom prst="wedgeRectCallout">
            <a:avLst>
              <a:gd name="adj1" fmla="val -67041"/>
              <a:gd name="adj2" fmla="val 421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권한 그룹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B82F825-C859-4216-BF08-6A01108CD328}"/>
              </a:ext>
            </a:extLst>
          </p:cNvPr>
          <p:cNvSpPr/>
          <p:nvPr/>
        </p:nvSpPr>
        <p:spPr>
          <a:xfrm>
            <a:off x="2662502" y="5125254"/>
            <a:ext cx="1593304" cy="261360"/>
          </a:xfrm>
          <a:prstGeom prst="wedgeRectCallout">
            <a:avLst>
              <a:gd name="adj1" fmla="val -67041"/>
              <a:gd name="adj2" fmla="val 421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메뉴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권한 그룹 매핑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3A00B8-20E0-4CBC-B3F1-D0AF87676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2" y="3296807"/>
            <a:ext cx="2390775" cy="2276475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36D0AC8-BCC6-4A65-AFBA-60D532A21AE4}"/>
              </a:ext>
            </a:extLst>
          </p:cNvPr>
          <p:cNvSpPr/>
          <p:nvPr/>
        </p:nvSpPr>
        <p:spPr>
          <a:xfrm>
            <a:off x="7436755" y="4872024"/>
            <a:ext cx="1732882" cy="261360"/>
          </a:xfrm>
          <a:prstGeom prst="wedgeRectCallout">
            <a:avLst>
              <a:gd name="adj1" fmla="val -67041"/>
              <a:gd name="adj2" fmla="val 421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회계녀도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분기 정보 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30C557D-5935-4C64-80A4-05A2C9AA53E1}"/>
              </a:ext>
            </a:extLst>
          </p:cNvPr>
          <p:cNvSpPr/>
          <p:nvPr/>
        </p:nvSpPr>
        <p:spPr>
          <a:xfrm>
            <a:off x="7436755" y="5255934"/>
            <a:ext cx="1989256" cy="261360"/>
          </a:xfrm>
          <a:prstGeom prst="wedgeRectCallout">
            <a:avLst>
              <a:gd name="adj1" fmla="val -67041"/>
              <a:gd name="adj2" fmla="val 421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Reconciliation Category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관리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7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Sa</dc:creator>
  <cp:lastModifiedBy>Dustin Sa</cp:lastModifiedBy>
  <cp:revision>1</cp:revision>
  <dcterms:created xsi:type="dcterms:W3CDTF">2022-03-16T02:26:53Z</dcterms:created>
  <dcterms:modified xsi:type="dcterms:W3CDTF">2022-03-16T02:47:40Z</dcterms:modified>
</cp:coreProperties>
</file>