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D2"/>
    <a:srgbClr val="FFF1E1"/>
    <a:srgbClr val="EAF2FA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504C-7EE6-485C-AE27-ECFD6BD86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77784-86F7-4ADA-9B32-2F78355A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25B1-8158-4041-AE69-FFD94FB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9883-0279-4520-AE17-2C424B0A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30B7-0769-4768-97F0-3A5E5AC3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9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9844-F791-4591-B54B-8A7CD587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6174-C0A5-4AB6-AA7D-BE4FA37E8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0A46-8C40-4CED-BD1D-65441FCA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1BF6-4E42-4766-89DD-04F0D893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6C0B-9923-4526-9DCD-B84BB38E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5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4303E-8D21-4058-865A-7612C4A2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FFF12-CAE9-4745-87E7-037F0A74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F594-3F18-4B41-B935-FD59B209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080A-2A54-4DD4-9FC1-B478287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0012-9D64-4218-BA28-F15EE273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3DF-4A8F-41AC-AB9A-CC1EE7F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0B28-E642-491A-AB31-BA945FAA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01FE-7B2F-4EB9-BB9C-99444AA1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9321-394F-4708-9084-E17A2CA3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FF5E-E2E5-494A-BC50-D1D329B0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7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F4A8-FB2A-4470-9F76-53511A69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318F-E928-4F43-A535-7FFE5814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2D57-2F78-48F2-B11F-34AD4CD4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2660-A723-40E1-BCA3-97423586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38E7-D403-420B-B430-78F32D9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38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9297-C726-4485-9D74-2DB9E0FE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2C06-0163-4C47-81B6-E16DA3A8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9D0C-D840-4BF1-9EE5-366EA72C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2271-89BB-4FC7-B1DE-893CF20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A1B6-A0F8-4DEE-A8D9-16E26E74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6B46-2B03-41E7-9496-BE78D79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93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4417-9955-41CB-9AAB-FFC4948A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6DC5-A2E4-45C6-B74A-98C4B506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9A6ED-7EA4-4F13-ABD9-882BC7A1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68E8-E3FD-45CF-9E0D-9374B3A3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5AEB5-A676-49E7-9067-0283266C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FD9D-9EEF-4A68-ACC9-343397E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5C61F-73CE-4E92-B673-8AA5A31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6B5E4-3DF6-4865-9BCE-AF044F99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3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96B9-9ED5-43E1-84CF-710D1FF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C9902-BE33-4BCA-9A68-4BD01EF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30F33-6015-471C-8C3A-B8F3BA6C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8E086-8FC6-40C4-933B-99D6AD7C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A9407-B438-44D2-B562-1E1AC4B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306C4-C93A-4004-B9FE-B00FD8D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41A9-2697-4226-82E7-078050FA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15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FC3A-B2A9-4F09-AAF4-1150BB84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78EE-2BAF-453E-A81E-A5F5F018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9D8F-9612-4828-ACCD-62B690B9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6271-65D1-40F3-9B2F-7010238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D5AC-8E63-4C19-9AF9-DFF5498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A73C-41F4-415F-B700-7C95079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2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67DC-1809-43D4-B5A6-B10FE9D2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5E010-34B6-40A1-8036-130E24BAE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2AA9-CE2E-40DA-B05E-156EB851D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D0F4F-86BE-412C-A373-0C406D7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7C7E-12BB-497A-A8C2-CB7C3046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3921E-ABED-4A74-8979-C9996D4C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3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52515-8002-4D15-B92A-59EEE29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FE1A-AFE9-4EF7-9C44-EF68890E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5407-9820-440F-9450-AABBB5BA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B112-1727-4076-88D0-B02A0DAAB47B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F4B0-BE45-46A4-A626-6B3F2004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71F3-0E27-456E-96A2-B78DE01B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6DAF-FDAE-4C06-96C0-0E290D9624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4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5">
            <a:extLst>
              <a:ext uri="{FF2B5EF4-FFF2-40B4-BE49-F238E27FC236}">
                <a16:creationId xmlns:a16="http://schemas.microsoft.com/office/drawing/2014/main" id="{C809682E-D972-4B57-8CD8-9A628B739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9" y="161374"/>
            <a:ext cx="6332992" cy="6520310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endParaRPr lang="en-AU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endParaRPr lang="en-AU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endParaRPr lang="en-AU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en-AU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 Online Web Application Server</a:t>
            </a:r>
            <a:endParaRPr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4A85EE2-485A-442B-B580-94873F724DDD}"/>
              </a:ext>
            </a:extLst>
          </p:cNvPr>
          <p:cNvSpPr/>
          <p:nvPr/>
        </p:nvSpPr>
        <p:spPr>
          <a:xfrm>
            <a:off x="192830" y="6092889"/>
            <a:ext cx="6183705" cy="514149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/ Windows Operating System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DFF6151-C6BF-4730-B5C8-5D3A14480B5A}"/>
              </a:ext>
            </a:extLst>
          </p:cNvPr>
          <p:cNvSpPr/>
          <p:nvPr/>
        </p:nvSpPr>
        <p:spPr>
          <a:xfrm>
            <a:off x="192830" y="5609214"/>
            <a:ext cx="6183705" cy="514149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10.0.2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3F54F76-01D7-4013-9AEF-95DEE5BE4260}"/>
              </a:ext>
            </a:extLst>
          </p:cNvPr>
          <p:cNvSpPr/>
          <p:nvPr/>
        </p:nvSpPr>
        <p:spPr>
          <a:xfrm>
            <a:off x="190965" y="5125539"/>
            <a:ext cx="6183705" cy="514149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 9.0.10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05FC4A8-BA52-45F2-94AE-1C7064D89C63}"/>
              </a:ext>
            </a:extLst>
          </p:cNvPr>
          <p:cNvSpPr/>
          <p:nvPr/>
        </p:nvSpPr>
        <p:spPr>
          <a:xfrm>
            <a:off x="189100" y="1446244"/>
            <a:ext cx="6183705" cy="3691108"/>
          </a:xfrm>
          <a:prstGeom prst="cube">
            <a:avLst>
              <a:gd name="adj" fmla="val 16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 Online Application</a:t>
            </a:r>
          </a:p>
        </p:txBody>
      </p:sp>
      <p:pic>
        <p:nvPicPr>
          <p:cNvPr id="10" name="Picture 169" descr="prod-shot170x190 copy">
            <a:extLst>
              <a:ext uri="{FF2B5EF4-FFF2-40B4-BE49-F238E27FC236}">
                <a16:creationId xmlns:a16="http://schemas.microsoft.com/office/drawing/2014/main" id="{4588A5C2-572D-4287-B079-474DEE62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28" y="382995"/>
            <a:ext cx="1655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4BE7C3-99E4-4899-B47C-BA2ED065B370}"/>
              </a:ext>
            </a:extLst>
          </p:cNvPr>
          <p:cNvSpPr/>
          <p:nvPr/>
        </p:nvSpPr>
        <p:spPr>
          <a:xfrm>
            <a:off x="242344" y="3219060"/>
            <a:ext cx="4758861" cy="1884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A994F2-B912-4F12-9741-79447CC32114}"/>
              </a:ext>
            </a:extLst>
          </p:cNvPr>
          <p:cNvSpPr/>
          <p:nvPr/>
        </p:nvSpPr>
        <p:spPr>
          <a:xfrm>
            <a:off x="289244" y="4739950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5.0.8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21495-604C-4CB8-BE59-23E9C97B0A3B}"/>
              </a:ext>
            </a:extLst>
          </p:cNvPr>
          <p:cNvSpPr/>
          <p:nvPr/>
        </p:nvSpPr>
        <p:spPr>
          <a:xfrm>
            <a:off x="1859813" y="4739949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Struts 2 2.5.16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8B511-D405-4544-9B30-6F21E460195F}"/>
              </a:ext>
            </a:extLst>
          </p:cNvPr>
          <p:cNvSpPr/>
          <p:nvPr/>
        </p:nvSpPr>
        <p:spPr>
          <a:xfrm>
            <a:off x="3430284" y="4745040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CXF 3.2.6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9883-4433-489F-B241-B295952A0316}"/>
              </a:ext>
            </a:extLst>
          </p:cNvPr>
          <p:cNvSpPr/>
          <p:nvPr/>
        </p:nvSpPr>
        <p:spPr>
          <a:xfrm>
            <a:off x="289244" y="4396571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commons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E03A8-0D4F-4716-B7DC-407EE41B3A17}"/>
              </a:ext>
            </a:extLst>
          </p:cNvPr>
          <p:cNvSpPr/>
          <p:nvPr/>
        </p:nvSpPr>
        <p:spPr>
          <a:xfrm>
            <a:off x="1859813" y="4396571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POI 3.17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2D0C4-1C91-44DC-9085-CFBBB84253DF}"/>
              </a:ext>
            </a:extLst>
          </p:cNvPr>
          <p:cNvSpPr/>
          <p:nvPr/>
        </p:nvSpPr>
        <p:spPr>
          <a:xfrm>
            <a:off x="3430284" y="4396571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Quartz 2.3.0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ADD1B-9E2B-4B76-8446-36C6F8982BF6}"/>
              </a:ext>
            </a:extLst>
          </p:cNvPr>
          <p:cNvSpPr/>
          <p:nvPr/>
        </p:nvSpPr>
        <p:spPr>
          <a:xfrm>
            <a:off x="289244" y="4042319"/>
            <a:ext cx="1533600" cy="324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 5.0.4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BE5559-CA40-4252-BA1D-2DB675468834}"/>
              </a:ext>
            </a:extLst>
          </p:cNvPr>
          <p:cNvSpPr/>
          <p:nvPr/>
        </p:nvSpPr>
        <p:spPr>
          <a:xfrm>
            <a:off x="1859813" y="4042319"/>
            <a:ext cx="1533600" cy="324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IBatis 3.4.6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F43DE3-286B-4C0F-9F5F-5FA2F50288EF}"/>
              </a:ext>
            </a:extLst>
          </p:cNvPr>
          <p:cNvSpPr/>
          <p:nvPr/>
        </p:nvSpPr>
        <p:spPr>
          <a:xfrm>
            <a:off x="3430284" y="4042319"/>
            <a:ext cx="15336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ActiveMQ 5.15.5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3048F-EFC3-4B98-BA92-505CCE2D2922}"/>
              </a:ext>
            </a:extLst>
          </p:cNvPr>
          <p:cNvSpPr/>
          <p:nvPr/>
        </p:nvSpPr>
        <p:spPr>
          <a:xfrm>
            <a:off x="289244" y="3690959"/>
            <a:ext cx="1533600" cy="324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 2.1.4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299903-2F9C-4B16-AB36-CB6D2CCA76F3}"/>
              </a:ext>
            </a:extLst>
          </p:cNvPr>
          <p:cNvSpPr/>
          <p:nvPr/>
        </p:nvSpPr>
        <p:spPr>
          <a:xfrm>
            <a:off x="1859813" y="3690959"/>
            <a:ext cx="1533600" cy="324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3.3.5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07FBC-5246-4C58-890B-8551BCC72CCB}"/>
              </a:ext>
            </a:extLst>
          </p:cNvPr>
          <p:cNvSpPr/>
          <p:nvPr/>
        </p:nvSpPr>
        <p:spPr>
          <a:xfrm>
            <a:off x="3430284" y="3690959"/>
            <a:ext cx="1533600" cy="324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Customised JS/CSS Lib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1C4F5-0128-4304-9A6A-5E22A292FA62}"/>
              </a:ext>
            </a:extLst>
          </p:cNvPr>
          <p:cNvSpPr/>
          <p:nvPr/>
        </p:nvSpPr>
        <p:spPr>
          <a:xfrm>
            <a:off x="242344" y="2267338"/>
            <a:ext cx="4758861" cy="921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 Online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6782BF-1BFE-44B6-9701-461E1A44E08D}"/>
              </a:ext>
            </a:extLst>
          </p:cNvPr>
          <p:cNvSpPr/>
          <p:nvPr/>
        </p:nvSpPr>
        <p:spPr>
          <a:xfrm>
            <a:off x="289245" y="2815201"/>
            <a:ext cx="1533696" cy="324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IPro Portal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01CBB-10BE-4B0D-B025-B728329D85B3}"/>
              </a:ext>
            </a:extLst>
          </p:cNvPr>
          <p:cNvSpPr/>
          <p:nvPr/>
        </p:nvSpPr>
        <p:spPr>
          <a:xfrm>
            <a:off x="1859717" y="2815201"/>
            <a:ext cx="1533696" cy="324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Corporate Portal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AE6750-D8E2-4C5D-A918-BB92CFA7D122}"/>
              </a:ext>
            </a:extLst>
          </p:cNvPr>
          <p:cNvSpPr/>
          <p:nvPr/>
        </p:nvSpPr>
        <p:spPr>
          <a:xfrm>
            <a:off x="3430188" y="2815201"/>
            <a:ext cx="1533696" cy="324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Employee Portal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0D5B1-91F6-4DC1-8BEE-F76E11B72F3D}"/>
              </a:ext>
            </a:extLst>
          </p:cNvPr>
          <p:cNvSpPr/>
          <p:nvPr/>
        </p:nvSpPr>
        <p:spPr>
          <a:xfrm>
            <a:off x="5048106" y="2267338"/>
            <a:ext cx="568919" cy="283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ctr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Security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61F6D-3B4B-48AA-9AF4-588CEB439423}"/>
              </a:ext>
            </a:extLst>
          </p:cNvPr>
          <p:cNvSpPr/>
          <p:nvPr/>
        </p:nvSpPr>
        <p:spPr>
          <a:xfrm>
            <a:off x="5663926" y="2267337"/>
            <a:ext cx="568919" cy="283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ctr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Struts Authorisation</a:t>
            </a:r>
          </a:p>
        </p:txBody>
      </p:sp>
      <p:sp>
        <p:nvSpPr>
          <p:cNvPr id="34" name="Rectangle 75">
            <a:extLst>
              <a:ext uri="{FF2B5EF4-FFF2-40B4-BE49-F238E27FC236}">
                <a16:creationId xmlns:a16="http://schemas.microsoft.com/office/drawing/2014/main" id="{668A6ECA-E8F9-4261-8B34-4EF6B15C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138" y="161375"/>
            <a:ext cx="3390735" cy="48398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endParaRPr lang="en-AU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endParaRPr lang="en-AU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en-AU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PERCI Web Application Server</a:t>
            </a:r>
            <a:endParaRPr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7BD9D55-4076-4924-A2CF-C27F8B25C7FE}"/>
              </a:ext>
            </a:extLst>
          </p:cNvPr>
          <p:cNvSpPr/>
          <p:nvPr/>
        </p:nvSpPr>
        <p:spPr>
          <a:xfrm>
            <a:off x="8755844" y="4609317"/>
            <a:ext cx="3232114" cy="335906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/ Windows Operating System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C6A2812-779D-4314-B986-2B961DD4FE38}"/>
              </a:ext>
            </a:extLst>
          </p:cNvPr>
          <p:cNvSpPr/>
          <p:nvPr/>
        </p:nvSpPr>
        <p:spPr>
          <a:xfrm>
            <a:off x="8755844" y="4265593"/>
            <a:ext cx="3232114" cy="335906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1.6.0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8119730C-FBA9-4F38-8E5A-72FE78B91DDE}"/>
              </a:ext>
            </a:extLst>
          </p:cNvPr>
          <p:cNvSpPr/>
          <p:nvPr/>
        </p:nvSpPr>
        <p:spPr>
          <a:xfrm>
            <a:off x="8753979" y="3912552"/>
            <a:ext cx="3232114" cy="335906"/>
          </a:xfrm>
          <a:prstGeom prst="cube">
            <a:avLst>
              <a:gd name="adj" fmla="val 95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JBoss 6.0.0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8CFC8EC1-8F82-40F8-93F2-291E675D1B4F}"/>
              </a:ext>
            </a:extLst>
          </p:cNvPr>
          <p:cNvSpPr/>
          <p:nvPr/>
        </p:nvSpPr>
        <p:spPr>
          <a:xfrm>
            <a:off x="8752114" y="1175651"/>
            <a:ext cx="3232114" cy="2687217"/>
          </a:xfrm>
          <a:prstGeom prst="cube">
            <a:avLst>
              <a:gd name="adj" fmla="val 16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PERCI Application</a:t>
            </a:r>
          </a:p>
        </p:txBody>
      </p:sp>
      <p:pic>
        <p:nvPicPr>
          <p:cNvPr id="39" name="Picture 169" descr="prod-shot170x190 copy">
            <a:extLst>
              <a:ext uri="{FF2B5EF4-FFF2-40B4-BE49-F238E27FC236}">
                <a16:creationId xmlns:a16="http://schemas.microsoft.com/office/drawing/2014/main" id="{E1B66017-54B3-49E9-AC03-DBC4ABCD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55" y="289684"/>
            <a:ext cx="1655762" cy="41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3A6F454-4041-4DE0-9903-8F50F8F6C8EE}"/>
              </a:ext>
            </a:extLst>
          </p:cNvPr>
          <p:cNvSpPr/>
          <p:nvPr/>
        </p:nvSpPr>
        <p:spPr>
          <a:xfrm>
            <a:off x="8789437" y="2292524"/>
            <a:ext cx="3099567" cy="152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PERCI Framework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37F56F-5AAD-4F53-AE76-6C905F378B53}"/>
              </a:ext>
            </a:extLst>
          </p:cNvPr>
          <p:cNvSpPr/>
          <p:nvPr/>
        </p:nvSpPr>
        <p:spPr>
          <a:xfrm>
            <a:off x="10407631" y="3456004"/>
            <a:ext cx="14400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Axis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8BD51E-58C9-4A03-87F7-CBCAABDFE962}"/>
              </a:ext>
            </a:extLst>
          </p:cNvPr>
          <p:cNvSpPr/>
          <p:nvPr/>
        </p:nvSpPr>
        <p:spPr>
          <a:xfrm>
            <a:off x="8834601" y="3098708"/>
            <a:ext cx="14400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POI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5F32EB-975D-4AE1-B7AF-514C2C2A3B64}"/>
              </a:ext>
            </a:extLst>
          </p:cNvPr>
          <p:cNvSpPr/>
          <p:nvPr/>
        </p:nvSpPr>
        <p:spPr>
          <a:xfrm>
            <a:off x="8834601" y="3456004"/>
            <a:ext cx="1440000" cy="32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Quartz 2.3.0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D983D4-A7FF-4F4D-B5CF-EECC302574CA}"/>
              </a:ext>
            </a:extLst>
          </p:cNvPr>
          <p:cNvSpPr/>
          <p:nvPr/>
        </p:nvSpPr>
        <p:spPr>
          <a:xfrm>
            <a:off x="10407631" y="3098708"/>
            <a:ext cx="1440000" cy="324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906706-6424-4609-B7DA-0BBB05DB4AC1}"/>
              </a:ext>
            </a:extLst>
          </p:cNvPr>
          <p:cNvSpPr/>
          <p:nvPr/>
        </p:nvSpPr>
        <p:spPr>
          <a:xfrm>
            <a:off x="8834601" y="2741413"/>
            <a:ext cx="1440000" cy="324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 1.10.3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B6CA7B-2C34-4C3D-86BF-93201CF354F0}"/>
              </a:ext>
            </a:extLst>
          </p:cNvPr>
          <p:cNvSpPr/>
          <p:nvPr/>
        </p:nvSpPr>
        <p:spPr>
          <a:xfrm>
            <a:off x="10407631" y="2741413"/>
            <a:ext cx="1440000" cy="324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Customised JS/CSS Lib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B852DF-E021-4FB4-970C-492787525876}"/>
              </a:ext>
            </a:extLst>
          </p:cNvPr>
          <p:cNvSpPr/>
          <p:nvPr/>
        </p:nvSpPr>
        <p:spPr>
          <a:xfrm>
            <a:off x="8789437" y="1681375"/>
            <a:ext cx="3099567" cy="584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PERCI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40620C-5DFC-4208-9523-5B3603D4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138" y="5609214"/>
            <a:ext cx="3390735" cy="1087411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anchor="t" anchorCtr="0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AU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PERCI DB Server</a:t>
            </a:r>
            <a:endParaRPr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6C76332-3C35-4CBF-B25C-95095A98AC88}"/>
              </a:ext>
            </a:extLst>
          </p:cNvPr>
          <p:cNvSpPr/>
          <p:nvPr/>
        </p:nvSpPr>
        <p:spPr>
          <a:xfrm>
            <a:off x="9427917" y="6015485"/>
            <a:ext cx="1959428" cy="622027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PERCI Database</a:t>
            </a: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F73517D5-F019-4A45-9E42-8F46687A2365}"/>
              </a:ext>
            </a:extLst>
          </p:cNvPr>
          <p:cNvSpPr/>
          <p:nvPr/>
        </p:nvSpPr>
        <p:spPr>
          <a:xfrm>
            <a:off x="9797143" y="5010540"/>
            <a:ext cx="477458" cy="608005"/>
          </a:xfrm>
          <a:prstGeom prst="downArrow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3AED9E0-3134-4FF2-8A30-8006113096A6}"/>
              </a:ext>
            </a:extLst>
          </p:cNvPr>
          <p:cNvSpPr/>
          <p:nvPr/>
        </p:nvSpPr>
        <p:spPr>
          <a:xfrm rot="10800000">
            <a:off x="10450550" y="5010540"/>
            <a:ext cx="477458" cy="608005"/>
          </a:xfrm>
          <a:prstGeom prst="downArrow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1FC157F6-091F-4D06-967B-511BF4C30AA7}"/>
              </a:ext>
            </a:extLst>
          </p:cNvPr>
          <p:cNvSpPr/>
          <p:nvPr/>
        </p:nvSpPr>
        <p:spPr>
          <a:xfrm>
            <a:off x="6522092" y="2062065"/>
            <a:ext cx="2096991" cy="115699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10D94FE3-6FB6-4954-811E-C9CECA23A2F7}"/>
              </a:ext>
            </a:extLst>
          </p:cNvPr>
          <p:cNvSpPr/>
          <p:nvPr/>
        </p:nvSpPr>
        <p:spPr>
          <a:xfrm rot="5400000">
            <a:off x="7313199" y="1161799"/>
            <a:ext cx="477458" cy="2208955"/>
          </a:xfrm>
          <a:prstGeom prst="downArrow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DA8A4B07-107E-4719-BD20-5AC58A88685A}"/>
              </a:ext>
            </a:extLst>
          </p:cNvPr>
          <p:cNvSpPr/>
          <p:nvPr/>
        </p:nvSpPr>
        <p:spPr>
          <a:xfrm rot="16200000">
            <a:off x="7331559" y="1853225"/>
            <a:ext cx="477458" cy="2208955"/>
          </a:xfrm>
          <a:prstGeom prst="downArrow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 descr="10%">
            <a:extLst>
              <a:ext uri="{FF2B5EF4-FFF2-40B4-BE49-F238E27FC236}">
                <a16:creationId xmlns:a16="http://schemas.microsoft.com/office/drawing/2014/main" id="{E2A359AA-26A3-4558-BA9A-BB840E1C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86" y="942387"/>
            <a:ext cx="8969828" cy="5462415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A42ACE-C3F7-4B40-B49E-574553DDDBA8}"/>
              </a:ext>
            </a:extLst>
          </p:cNvPr>
          <p:cNvSpPr/>
          <p:nvPr/>
        </p:nvSpPr>
        <p:spPr>
          <a:xfrm>
            <a:off x="4376316" y="578493"/>
            <a:ext cx="3452068" cy="727788"/>
          </a:xfrm>
          <a:prstGeom prst="roundRect">
            <a:avLst>
              <a:gd name="adj" fmla="val 25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Leave Request Function Flow</a:t>
            </a:r>
            <a:endParaRPr lang="en-AU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5333C-4657-44B0-94C5-C5413A8016E4}"/>
              </a:ext>
            </a:extLst>
          </p:cNvPr>
          <p:cNvSpPr/>
          <p:nvPr/>
        </p:nvSpPr>
        <p:spPr>
          <a:xfrm>
            <a:off x="1679510" y="1436914"/>
            <a:ext cx="4392000" cy="4842593"/>
          </a:xfrm>
          <a:prstGeom prst="rect">
            <a:avLst/>
          </a:prstGeom>
          <a:solidFill>
            <a:srgbClr val="EAF2FA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F6FE7-6848-46BA-9F96-9A54B86288F9}"/>
              </a:ext>
            </a:extLst>
          </p:cNvPr>
          <p:cNvSpPr/>
          <p:nvPr/>
        </p:nvSpPr>
        <p:spPr>
          <a:xfrm>
            <a:off x="6125546" y="1436914"/>
            <a:ext cx="4392000" cy="4842593"/>
          </a:xfrm>
          <a:prstGeom prst="rect">
            <a:avLst/>
          </a:prstGeom>
          <a:solidFill>
            <a:srgbClr val="FFF1E1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30DB9F-F911-4E39-8289-1B5ACF3897DD}"/>
              </a:ext>
            </a:extLst>
          </p:cNvPr>
          <p:cNvSpPr/>
          <p:nvPr/>
        </p:nvSpPr>
        <p:spPr>
          <a:xfrm>
            <a:off x="1679509" y="1436913"/>
            <a:ext cx="4382669" cy="522515"/>
          </a:xfrm>
          <a:prstGeom prst="roundRect">
            <a:avLst>
              <a:gd name="adj" fmla="val 256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B1F1BE-D8EE-4A11-9529-631CF239287D}"/>
              </a:ext>
            </a:extLst>
          </p:cNvPr>
          <p:cNvSpPr/>
          <p:nvPr/>
        </p:nvSpPr>
        <p:spPr>
          <a:xfrm>
            <a:off x="6111157" y="1436913"/>
            <a:ext cx="4392000" cy="522515"/>
          </a:xfrm>
          <a:prstGeom prst="roundRect">
            <a:avLst>
              <a:gd name="adj" fmla="val 2564"/>
            </a:avLst>
          </a:prstGeom>
          <a:solidFill>
            <a:srgbClr val="FEE5D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3C09E1-895C-4C3F-92D3-FAE7DA5C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69" y="2332659"/>
            <a:ext cx="2073446" cy="11663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7B5134-C5EC-4412-BC34-781D456D1072}"/>
              </a:ext>
            </a:extLst>
          </p:cNvPr>
          <p:cNvSpPr/>
          <p:nvPr/>
        </p:nvSpPr>
        <p:spPr>
          <a:xfrm>
            <a:off x="1770767" y="3029777"/>
            <a:ext cx="2073446" cy="2425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Leave Request List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CB0167-3118-49EF-9218-29BF0B27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70" y="3402171"/>
            <a:ext cx="2073448" cy="1166314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0EF100-F0F7-477B-B0A5-55DFE53B0DEE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>
            <a:off x="3844215" y="2915816"/>
            <a:ext cx="1127979" cy="48635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FB0B93-80DE-4B92-AFAA-7B395A6DC2D6}"/>
              </a:ext>
            </a:extLst>
          </p:cNvPr>
          <p:cNvSpPr/>
          <p:nvPr/>
        </p:nvSpPr>
        <p:spPr>
          <a:xfrm>
            <a:off x="3923891" y="4284668"/>
            <a:ext cx="2073446" cy="2425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Leave Request Detail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B97573-A2A0-43B5-980D-D8DF8B79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45" y="5045183"/>
            <a:ext cx="2073448" cy="11663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B7188E-B880-4A46-B569-0AF1F9479630}"/>
              </a:ext>
            </a:extLst>
          </p:cNvPr>
          <p:cNvSpPr/>
          <p:nvPr/>
        </p:nvSpPr>
        <p:spPr>
          <a:xfrm>
            <a:off x="2898743" y="5916893"/>
            <a:ext cx="2073446" cy="2425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New / Edit and Apply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99E11E-555E-4C91-B8D3-7C817A2DEC92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4215483" y="4288472"/>
            <a:ext cx="476698" cy="1036725"/>
          </a:xfrm>
          <a:prstGeom prst="bentConnector3">
            <a:avLst>
              <a:gd name="adj1" fmla="val 3630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F3559E-8BB6-4640-9282-4274BFA9C43F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rot="16200000" flipH="1">
            <a:off x="2598375" y="3708088"/>
            <a:ext cx="1546211" cy="11279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EF6F90C-5F9B-41AB-98C8-10CDEF0E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63" y="3429000"/>
            <a:ext cx="2232800" cy="1236289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6979DDC-5336-43FC-BCC7-E95CB522CCB2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4972193" y="4665289"/>
            <a:ext cx="3495070" cy="963051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E5581FC-205E-4AA3-B66B-602DB084DBF1}"/>
              </a:ext>
            </a:extLst>
          </p:cNvPr>
          <p:cNvSpPr/>
          <p:nvPr/>
        </p:nvSpPr>
        <p:spPr>
          <a:xfrm>
            <a:off x="3966046" y="2377039"/>
            <a:ext cx="994568" cy="2425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Detail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4176CD-C1BC-4E92-BA0C-8AEB2C787825}"/>
              </a:ext>
            </a:extLst>
          </p:cNvPr>
          <p:cNvSpPr/>
          <p:nvPr/>
        </p:nvSpPr>
        <p:spPr>
          <a:xfrm>
            <a:off x="1812920" y="3876871"/>
            <a:ext cx="994568" cy="2425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New Leave Request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145985-CFD6-4AE3-BF52-38D47403CCA1}"/>
              </a:ext>
            </a:extLst>
          </p:cNvPr>
          <p:cNvSpPr/>
          <p:nvPr/>
        </p:nvSpPr>
        <p:spPr>
          <a:xfrm>
            <a:off x="5349320" y="5385744"/>
            <a:ext cx="1766550" cy="2425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 and Email to Approver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E1368A9-63D2-43AF-BA96-613FDD5EBEAA}"/>
              </a:ext>
            </a:extLst>
          </p:cNvPr>
          <p:cNvCxnSpPr>
            <a:cxnSpLocks/>
            <a:stCxn id="36" idx="0"/>
            <a:endCxn id="17" idx="0"/>
          </p:cNvCxnSpPr>
          <p:nvPr/>
        </p:nvCxnSpPr>
        <p:spPr>
          <a:xfrm rot="16200000" flipV="1">
            <a:off x="5089208" y="50944"/>
            <a:ext cx="1096341" cy="5659771"/>
          </a:xfrm>
          <a:prstGeom prst="bentConnector3">
            <a:avLst>
              <a:gd name="adj1" fmla="val 12085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C636C4-34BC-4299-BAA8-1294FD60593E}"/>
              </a:ext>
            </a:extLst>
          </p:cNvPr>
          <p:cNvSpPr/>
          <p:nvPr/>
        </p:nvSpPr>
        <p:spPr>
          <a:xfrm>
            <a:off x="6162769" y="2105063"/>
            <a:ext cx="2304493" cy="2425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Approve / Reject and Email to the User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1712A9-ADE2-416D-B75B-2F7BB734D074}"/>
              </a:ext>
            </a:extLst>
          </p:cNvPr>
          <p:cNvSpPr/>
          <p:nvPr/>
        </p:nvSpPr>
        <p:spPr>
          <a:xfrm>
            <a:off x="7336472" y="4362044"/>
            <a:ext cx="2261580" cy="2425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Leave Request to approve / reject</a:t>
            </a:r>
          </a:p>
        </p:txBody>
      </p:sp>
    </p:spTree>
    <p:extLst>
      <p:ext uri="{BB962C8B-B14F-4D97-AF65-F5344CB8AC3E}">
        <p14:creationId xmlns:p14="http://schemas.microsoft.com/office/powerpoint/2010/main" val="9043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144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굴림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Sa</dc:creator>
  <cp:lastModifiedBy>Dustin Sa</cp:lastModifiedBy>
  <cp:revision>23</cp:revision>
  <dcterms:created xsi:type="dcterms:W3CDTF">2019-02-05T22:18:35Z</dcterms:created>
  <dcterms:modified xsi:type="dcterms:W3CDTF">2019-02-08T06:20:24Z</dcterms:modified>
</cp:coreProperties>
</file>