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4166e76b651e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4166e76b651e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8626322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8626322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8626322a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8626322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8626322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8626322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1117e71c1cd53a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1117e71c1cd53a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Milky Way Rotation Curve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Grobelny, Sacha Wible, Wentao Zhong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&amp; Assumptions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≤ 30 kiloparsecs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10^10 solar masses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1≤ R ≤ 30 kiloparsecs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Disk, approximated as a disk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10^11 solar masses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≤ R ≤ 10 kiloparsecs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Orbital velocity = √(GM/R)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Enclosed mass of disk = π * R^2 * density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Graph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</a:t>
            </a:r>
            <a:r>
              <a:rPr lang="en" sz="1100">
                <a:solidFill>
                  <a:schemeClr val="dk1"/>
                </a:solidFill>
              </a:rPr>
              <a:t>sing the assumed values and approximations we find this graph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the rotational velocity of M31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 to the Milky Way under radius of 50KPC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our approximations with the collected data we appear to be missing something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77100"/>
            <a:ext cx="4520700" cy="336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&amp; Assumptions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Halo, approximated as a sphere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10^12 solar masses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≤ R ≤ 30 kiloparsecs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of sphere = 4/3 * π * R^3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Enclosed mass of sphere = 4/3 * π * R^3 * density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Final Graph (With Data)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the halo, which is not classically observable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dark matter, as the rotational curve better matches the collected data when dark matter is accounted for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777" r="777" t="0"/>
          <a:stretch/>
        </p:blipFill>
        <p:spPr>
          <a:xfrm>
            <a:off x="4316666" y="1152475"/>
            <a:ext cx="451563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Carignan, Claude, et al. “The extended HI rotation curve and mass distribution of M31.” The Astrophysical Journal, vol. 641, no. 2, 30 Mar. 2006, https://doi.org/10.1086/503869.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