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e7687c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e7687c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e7687c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ee7687c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e7687c7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e7687c7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e7687c7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ee7687c7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Motivations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exoplanet passes in between a star and the Earth, there is a dip in the star’s light. By measuring this flux we can determine the planet’s size and even atmosphere.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flux data and creating a model of the dip we can determine a planet’s size.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Methods + Assumptions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1846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173" y="1152473"/>
            <a:ext cx="3902125" cy="176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467376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475" y="1152474"/>
            <a:ext cx="3846825" cy="147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drop in brightness is related to the area ratio of the planet and the star. So, a planet 1/10th the size of the star would result in a 1/100th brightness drop.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star dropped by about 1/1000, so the planet should be about 1/100th the size. The second star dropped 1/100, so the planet should be about 1/10th the size.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