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d4e16c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9d4e16c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9d4e16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9d4e16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d4e16c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d4e16c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d4e16c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9d4e16c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9d4e16c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9d4e16c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Times New Roman"/>
                <a:ea typeface="Times New Roman"/>
                <a:cs typeface="Times New Roman"/>
                <a:sym typeface="Times New Roman"/>
              </a:rPr>
              <a:t>Redshift and Hubble’s Constant</a:t>
            </a:r>
            <a:endParaRPr sz="5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Grobelny, Sacha Wible, Wentao Zhong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was to better understand Hubble’s constant by using data collected from the redshift of supernovae and otherwise prove the relevance of dark matter in an accelerating universe.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and Assumptions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H0 = V/D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mx + 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1/H0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4800" y="1176725"/>
            <a:ext cx="426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for the graph was lifted from the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equation was done by finding the slope and y intercept using polyfit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700 Mpc &gt; Distance &gt; 0 Mpc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Graph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950" l="0" r="0" t="1960"/>
          <a:stretch/>
        </p:blipFill>
        <p:spPr>
          <a:xfrm>
            <a:off x="2105336" y="1195975"/>
            <a:ext cx="4933339" cy="34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Limiting the x and y range we find the slope of the line, and thus the Hubble’s Constant, to be around 67km/s/Mpc. When using this value to find the age of the universe  (1/H0) we find the age of the universe to be around 14.43 billion years, which is a decent approximation.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Tonry, John L., et al. “Cosmological results from high‐z supernovae.” </a:t>
            </a:r>
            <a:r>
              <a:rPr i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Astrophysical Journal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594, no. 1, Sept. 2003, pp. 1–24, https://doi.org/10.1086/376865.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