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7" r:id="rId3"/>
    <p:sldId id="268" r:id="rId4"/>
    <p:sldId id="269" r:id="rId5"/>
    <p:sldId id="270" r:id="rId6"/>
    <p:sldId id="306" r:id="rId7"/>
    <p:sldId id="30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30T15:49:48.030"/>
    </inkml:context>
    <inkml:brush xml:id="br0">
      <inkml:brushProperty name="width" value="0.05292" units="cm"/>
      <inkml:brushProperty name="height" value="0.05292" units="cm"/>
      <inkml:brushProperty name="color" value="#FF0000"/>
    </inkml:brush>
  </inkml:definitions>
  <inkml:trace contextRef="#ctx0" brushRef="#br0">4004 9843 0,'-18'0'0,"36"0"16,-71 0-1,53-18-15,-35 18 0,17 0 32,1-18-1,-1 18-31,-35 0 15,18 0 1,-18 0 0,0 0-1,18 0 1,17 0 0,-17 0-1,17 18 1,-17-18-1,17 0 1,-17 18 0,17-18-1,1 0 1,-1 0 0,18 17-1,-18-17 1,18 18-1,-17-18 1,17 17 0,-18-17-1,0 36-15,1-19 16,-1 1 0,18 0-16,0-1 15,0 1 16,-18-18 1,18 18-32,0-1 15,0 1 17,-17 17-17,17-17 1,0-1-1,-18 1 1,18 17 0,0-17 15,0 0 0,0 34 16,0-16-31,0-19-1,0 19-15,0 17 32,0-18-1,0 18 0,0-18-15,18-35 15,-1 35-15,-17-17 15,18 0-16,0-1-15,17-17 32,-17 18-17,17 0 17,-35-1-32,35-17 15,-35 18 1,36-1 15,-19-17-15,18 18 31,-17-18-32,0 0 1,-1 0-1,1 0 17,0 0-32,-1 0 15,1 0 1,17 0 0,-17 0 15,17 0-16,-17 0 1,-1 0-16,1 0 16,-18-18-16,35 18 15,-17-17 1,0-1-16,-1 18 16,18-17-1,-17-1 1,-18 0-16,35 1 15,1-19 1,-1-17 15,-17 36-15,-1-18 0,-17 17-1,18 0 1,-18-17-1,18-18 1,-18 35 0,0-17-1,0 0 17,0 17-17,0 1-15,0-1 16,0-17-1,0-1 1,0-17 0,-18 53-1,18-17-15,0-1 16,-18 1 0,18-1-1,0 0 1,-17 18-1,17-17-15,-18 17 32,18-18-1,0 0-15,0 1 15,-18-1 0,18 0 16,-17 1-31,-1 17 30</inkml:trace>
  <inkml:trace contextRef="#ctx0" brushRef="#br0" timeOffset="14965.16">6562 12030 0,'-36'0'15,"72"0"-15,-107 0 16,53 17-16,1-17 16,-1 18-16,1 0 15,-19 52 1,1-35 15,17 1-15,-17-1-1,35 0 1,-18 1-16,1-36 16,-1 17-1,1 19 1,17-19-1,0 1-15,-18-1 16,18 1-16,-18 0 16,18 35 15,0-36-15,0 19-1,0-1 16,18 18-15,0-53-16,-1 0 16,18 17-1,1 19 17,-1-19-32,18 1 31,0 0-16,-18-18 1,36 0 0,35 0 15,-71 0-31,0 0 16,-17 0-16,35-18 15,-36 0 1,19 1-1,-1-1 1,-18-17 0,19 17-1,-36-17 1,17 0 0,-17 17-1,18-17 1,-18-36-1,0 1 1,0 52-16,0-35 16,0 35-1,0 1 1,-35-19 15,-1 1 0,19 35-15,-1-18-16,18 1 16,-17-1-1,-1 1 1,0-1 0,-17 0-1,17 18-15,-17 0 47,0-17-31,17 17-1,18-18 1,-17 18 0,-1 0 15,0 0 0,1 0-15,-1 0-1,0 0 17</inkml:trace>
  <inkml:trace contextRef="#ctx0" brushRef="#br0" timeOffset="65137.85">3986 13000 0,'-17'0'16,"-1"0"15,-105 0 0,105 0-15,-35 0 15,-35 0 0,70 0-31,-35 0 16,18 0 0,17 0 15,1 0-31,-36 0 15,35 18 1,-17-18 0,17 0 15,18 17-15,-17-17-16,-1 18 15,0-1 1,1 1-1,-1 0 17,18-1-32,-18 19 31,18-19-31,0 1 16,-17 35-1,17-18 1,0 0-16,0-17 15,0 17-15,0 1 16,-18-1 0,18-18-1,0 1-15,0 0 16,0-1-16,0 19 16,0-19-1,0 1 1,0 0-1,0 17 1,0-17-16,0-1 31,0 18-15,0-17-16,0 0 16,18-1-16,-18 19 46,17-19-30,-17 1 0,18-18-16,0 18 15,17 17 17,-17 0-1,-1-35-31,54 53 31,-36-53 0,18 18-15,0-1 0,0 1 15,-18-18-16,0 0 17,36 0-1,-53 0-31,17 0 31,18 0-15,-36 0-16,19-18 31,17 18-15,-36-17-16,19-1 15,-19 18-15,1 0 16,0-18 15,-1 1-15,36-36 15,-35 35-31,35-52 47,-18 17-31,-17 53-1,-18-36 16,17 19-15,-17-18 0,18 17-1,-18 0 1,0 1-16,17-1 16,-17 0-1,0 1 1,0-19 15,0 19-15,0-1-16,0-17 31,0 0-15,-17 17-1,17 0-15,-18-17 16,18 17 15,0-35-15,-35 18 15,17 0-15,1 17-1,-1-17 1,0 17 15,18 1-15,-17 17-1,-1 0 1,0-18-16,1 0 16,-1 1-1,1 17 16,17-18-15,-18 18 15,0-17-15,1-1 15,-1 18 0,0 0 1,1 0 30,-1 0-46,0 0 62</inkml:trace>
  <inkml:trace contextRef="#ctx0" brushRef="#br0" timeOffset="196692.02">21467 12065 0,'0'18'218,"0"-1"-171,0 1-16,0 0-15,0-1 62,0 1-62,17 17 62,-17 0-62,0-17-1,0 0 1</inkml:trace>
  <inkml:trace contextRef="#ctx0" brushRef="#br0" timeOffset="198582.19">21343 12735 0,'0'-17'94,"0"-19"-78,18 1-16,-1 0 15,1 0 1,-18 17 0,18-17-1,-18 17-15,17 18 16,-17-35-1,0 17 17,18-17-1,-18 17-15,0 36 109,0-1-110,0 19 1,0-1 15,18-17-31,-18-1 0,17-17 31,1 18-15,-1 0 0,1-18 15,-18 17-16,18-17-15,-1 0 63,19 0-47,-19-17 15,19-1-16,-36 0 1,17 1 0,1-54 15,-1 53-15,-17 1 15,0-1-31,0 53 219,0 1-204,0-19-15,0 1 16,0 35-1,0-35 1,0 17 0,0-18-1,0 1 17</inkml:trace>
  <inkml:trace contextRef="#ctx0" brushRef="#br0" timeOffset="205854.76">18768 11748 0,'0'17'141,"0"36"-125,-18-35 15,18-1-31,0 1 0,0 0 16,0-1 30,0 1-30,-17-18-16,17 18 31,0-1-15,0 1 15,0-1 16,0 1-31,0 17 31,-18-17-16,18 0-16,0 17 79,0-17-63,0-1 32,0 1-47,0-1-16</inkml:trace>
  <inkml:trace contextRef="#ctx0" brushRef="#br0" timeOffset="207789.39">24112 11748 0,'0'17'156,"0"18"-124,0-17-32,0 0 15,0 17 1,0 0 0,18-17 15,-18 0-31,0-1 31,0 18-15,0-17-1,18-18 1,-18 18-16,0-1 16,0 1-1,0 0 1,0-1 15,0 1-15,0 17 15,0-17 0,0-1 16,17 1-16</inkml:trace>
  <inkml:trace contextRef="#ctx0" brushRef="#br0" timeOffset="-211421.82">20585 10125 0,'0'17'110,"0"1"-95,0 0 1,0-1 0,0 19-1,0-19 17,0 1-17,0-1-15,0 1 16,0 17 15,0-17-15,0 17-1,0-17 1,0 17 0,0-17-1,0 17 1,0 0-1,-18-17 1,18 17 15,-18 18-15,18-17-16,0-1 31,-17 0-15,17 0-1,0 1 1,-18-1 0,18 0-1,-18 18 1,18-35 0,-17-1-1,17 1-15,0 35 16,0-35-1,0 17 17,0-17-32,0-1 15,0 18 1,0-17 0,-18 17-1,18 18 1,0 18-1,0-54 1,0 36 0,0-35-16,0 35 15,0-35 17,0 70-17,0-35 1,0-18-1,0 18 1,0-18 0,0 0-1,0 1 1,0-1 0,0-17-16,0-1 15,0 36 1,0-18 15,0-17-15,0 0-1,0-1 1,0 19 0,0-19-1,0 19-15,0-19 16,0 1 15,0-1-15,0 1-16,0 0 31,0 17 0,0-17 79,0-1-95</inkml:trace>
  <inkml:trace contextRef="#ctx0" brushRef="#br0" timeOffset="-208960.06">22666 10107 0,'0'124'109,"0"-54"-93,-18-17 0,18-18-16,0-17 15,0 0 1,0 17-16,0 35 15,0-17 1,0-35 0,0 17-16,-17 1 15,17-19 1,0 36 0,0 0 15,-18 35-16,18-53 1,-18 18 15,18-17-31,0-19 16,0 1-16,0 0 16,-17 35-1,17-18 1,0-18-1,0 19 17,0-1-17,-18 0-15,18-17 16,0 0 0,0 17-1,-17-18 16,17 1-31,0 35 16,0-35 0,0 17-1,-18 0 1,18-17-16,0-1 16,0 1-1,0 17 1,0 1-1,0-1 1,0-17 0,0 17-1,0 18 17,0-36-17,0 19 1,0-1-1,0 0 1,0 1 0,0-19 15,0 18-15,0-17-16,0 17 31,0-17-16,0 17 17,0 1-17,0-1 17,0 0-1,0-17 0,0-1-15,0 1-16,0 0 31,0-1-15,0 1 30,0 0-30,0-1 31,18-17-16</inkml:trace>
  <inkml:trace contextRef="#ctx0" brushRef="#br0" timeOffset="-172734.94">25647 4533 0,'0'35'110,"0"1"-95,0-19-15,18 1 32,-18 17-17,0-17-15,17 17 16,-17 1 0,18-19 30,-18 107-14,0-107-32,0 1 0,0 17 62,0-17-31,0-1 48,-106 19-64,88-36 1,1 0-16,-19 0 15,-16 0 17,52-18-32,-18 0 15,0 1-15,-17-1 16,-18-35 0,35 18-1,1 0 63,-36-195-62,53 213 15,0-1 32,0-17-32,18 35 0,17-53-15,0 18 15,18-1 0,-35 19-31,-18-1 16,35 18 0,0 0-1,0 0 1,-17 0 15,17-18-15,-17 18-16,0 0 15,-1-17 17,19 17-17,-19 0-15,1 0 16,17 0-1,0 0 17</inkml:trace>
  <inkml:trace contextRef="#ctx0" brushRef="#br0" timeOffset="-172054.45">25982 4851 0,'18'0'62,"105"106"-46,-88-71-1,1-18-15,34 36 16,-52-35 0,17 0-1,-17-1 1</inkml:trace>
  <inkml:trace contextRef="#ctx0" brushRef="#br0" timeOffset="-171427.7">26335 4921 0,'-88'106'93,"-18"35"-61,71-88-1,17-35-31,0-1 31,1 1-15,-1 0-1,0-18-15,18 17 16,-35 19 15,17-19-15</inkml:trace>
  <inkml:trace contextRef="#ctx0" brushRef="#br0" timeOffset="-170394.14">26000 4586 0,'0'18'78,"0"35"-46,17-36 108,124-17-124,-52 0-1,-54 0-15,36 0 32,-36 0-32,-18-17 15,1 17-15,0 0 32,-1 0-17,1 0 16,0 0 1</inkml:trace>
  <inkml:trace contextRef="#ctx0" brushRef="#br0" timeOffset="-169824.68">26758 4833 0,'35'0'47,"36"-18"-16,-36 18-31,18-17 0,-17 17 15,16 0-15,-16 0 16,34-18 0,-52 18-16,0 0 15,-1 0 32</inkml:trace>
  <inkml:trace contextRef="#ctx0" brushRef="#br0" timeOffset="-169225.04">26899 4974 0,'36'0'94,"34"0"-63,-52 0-31,17 0 16,-17 0-1,-1 0 1,1 0 31,0 0-47,-1 0 31,1 0-31,0 0 31</inkml:trace>
  <inkml:trace contextRef="#ctx0" brushRef="#br0" timeOffset="-167369.1">28099 4251 0,'0'18'93,"0"35"-77,17-1 0,-17-16 15,0-1-16,0 36 17,0-36-17,0 0 17,0 0-17,-17-35 63,-19 18-62,-34-18 0,52 0-16,-35 0 31,36-18-16,-1 1 1,-17-1 0,17 0-1,1 1-15,17-1 16,0 1 0,-18-1-16,18 0 15,0 1-15,-18-19 31,18 19-15,0-1-16,0 0 0,0 1 31,0-1 63,53-17-63,-35 17-15,52 1 0,-52-1-1,0 18 1,35-18-1,-36 1-15,1-1 16,-1 18-16,19-18 31,-19 18-31,1 0 16,0-17-16,-1 17 16,1 0-1,0 0 1,-1 0-1,1 0 1,0 0 0,-1 0-1,1 0-15,-1 0 32,19 0-17,-19 0 32</inkml:trace>
  <inkml:trace contextRef="#ctx0" brushRef="#br0" timeOffset="-165940.02">27570 4921 0,'17'-17'78,"71"-19"-62,-17 36-1,-18-17-15,-18 17 16,0-18-1,18 0 1,-17 18 0,17-17-1,17-1 1,-52 18-16,35-17 16,-36 17-1,19 0-15,-1-18 16,0 18-16,0-18 15,-17 18-15,17-17 16,18 17 0,0 0-1,-18 0 17,1 0-17,-19 0-15,1 0 16</inkml:trace>
  <inkml:trace contextRef="#ctx0" brushRef="#br0" timeOffset="-164924.27">27728 5239 0,'0'35'63,"36"36"-48,-19-54 1,1 1-16,0 17 16,17 0-1,-35-17 1,35 35-1,-35-35-15,18-18 16,-18 17 0,17-17 15,-17-70 63,0-36-79,0 71-15,0-1 16,-17-17 0,17 36-1,0-19-15,-18 19 16,18-18-1,0 17 1,0 0 47,0-17-32</inkml:trace>
  <inkml:trace contextRef="#ctx0" brushRef="#br0" timeOffset="-163709.79">28063 5203 0,'18'0'15,"35"18"1,0 70 15,-35-52-15,-1 17 0,-17-36-1,0 18 1,0 1 15,0-19-15,0 1 15,0-53 78,0-36-93,0 54-16,0-36 16,0 17-1,0 19 16,0-1-31,0 0 32,0 1-1,18-1-31,0 18 31,-1 0 0,1-18-15,17 1 0,-17 17-1,-1 0 1,19 0 0,-19 0 15,19 0-16,-1 17 1,-18 19 0,-17-19-1,18 1 1,-18 0 0,18-1 15,-1 19-16,1-19 1,-18 19 0,18-36-1,-18 17 63</inkml:trace>
  <inkml:trace contextRef="#ctx0" brushRef="#br0" timeOffset="-162434.37">27887 5080 0,'18'0'47,"35"0"-31,0-18-1,-1 18 17,-16 0-17,-19 0-15,54-35 16,0 17 15,-36 1-15,35-1-1,-34 18 17,-1-17-17,0 17 1,0 0 15,-35-18-31,18 18 16,17 0-1,1 0 1,-19-18 15,1 18-15,0 0 78,-1 0-79,18 36 1,-17-1 31,-18-18-32,0 1 17</inkml:trace>
  <inkml:trace contextRef="#ctx0" brushRef="#br0" timeOffset="-153920.67">29457 4233 0,'0'36'110,"-18"34"-95,1-35 1,-1 18 15,-35 18-15,18-1 31,-89 142-32,107-194 1,-1-1 31,36-17 156,17 0-187,0 0-1,-17 0-15,0 0 16,17 0-1,0 0 1,18-35 0,-18 35 15,1 0-15,-19 0-1,1-17 1,17 17-1,-17 0 1,17 0 15,-17 0-15,17 0 31,0 0-32,-17 0 32,17 0 141,-17 0-173</inkml:trace>
  <inkml:trace contextRef="#ctx0" brushRef="#br0" timeOffset="-147140.79">29351 5398 0,'0'-18'63,"18"18"-1,70 18-46,-53-1-1,18 18 1,0 1 0,-18-36-1,1 17 1,-19 1 0,19-18-1,-19 18 1,1-1-1,-1-17 1,1 18 0,-18 0-1,0-1 1,0 1 15,0-1-15,-35-17 15,0 18-31,-1 0 16,1-1-16,17 1 15,-17 0 1,0-1 0,17 1-1,1-18 1,-36 18-1,35-1 1,0 1 0,18-1-1,-17-17-15,-1 18 32,0-18-32,18 18 31,-17-18-16</inkml:trace>
  <inkml:trace contextRef="#ctx0" brushRef="#br0" timeOffset="-111975.73">21978 12577 0,'18'0'156,"-1"0"-140,1 0-1,0 0 1,-1 0-16,1 0 16,0 0-1,-1 0 48,1 0 15</inkml:trace>
  <inkml:trace contextRef="#ctx0" brushRef="#br0" timeOffset="-110719.79">21996 12665 0,'17'0'172,"1"0"-156,0 0 0,17 0 15,-17 0 0,-1 0 0,1 0 1,-1 0-1,1 0 31,0 0-46</inkml:trace>
  <inkml:trace contextRef="#ctx0" brushRef="#br0" timeOffset="-101806.98">22454 12506 0,'0'53'94,"0"-18"-78,0-17-16,0 17 15,0-17-15,0 17 32,0 0-17,0-17-15,0 0 16,0 17-16,0-18 16</inkml:trace>
  <inkml:trace contextRef="#ctx0" brushRef="#br0" timeOffset="-100740.03">22454 12506 0,'53'53'78,"18"-18"-47,-54-35-15,-17 18-16,18-1 15,17-17 1,-17 0-1,0 0-15,-1 0 16,1 0 31,0 0-31,-1 0-1,18-17 1,-17-18-16,-18 17 0,18 0 15,-18 1-15,0-19 32,0-17-1,0 36-31,0-1 0,0 71 156,0 35-140,0-35-1,0 0-15,17 0 32,1 0-17,-18-18-15,18-17 16,-18-1-16,17 1 31,-17 17-15,18 1-1,0-1 1,-18-17 0</inkml:trace>
  <inkml:trace contextRef="#ctx0" brushRef="#br0" timeOffset="-99232.95">23054 12965 0,'18'0'47,"-1"0"-16,1 0-31,0 0 0,-1 0 31,1 0-31,0 0 47,17 0 0,-18-18-16,-17 0-15,0 1 15,0-1 1,0 0 14,0 1-14,-17-1-1,-18 18 0,17 0 0,0 0 1,1 0-32,-1 0 47,0 0-32,1 0 1,-1 18 15,0-1-15,1 1 15,17 0 16,0-1-32,0 1 1,0 0 15,0-1 1,17 1-1,1 0 0,17-1 16,-17-17-16,0 0 0,-1 0 1,1 0-1,0 0 31,-1 0-30</inkml:trace>
  <inkml:trace contextRef="#ctx0" brushRef="#br0" timeOffset="26951.76">21713 11994 0,'-17'0'62,"-36"-17"-46,18 17 0,17 0-16,-35 0 0,0 0 31,-35 0 0,70 17-31,1-17 16,-19 36-1,19-36-15,-18 17 16,17 1-16,-17 17 31,-18 1-15,-18 34 15,53-17-15,-17 18 15,-18 17-15,36-18 15,-1-17-16,18-35 1,0 17 0,0 0-1,0-17-15,0 0 32,18-18-17,-1 35-15,-17-17 16,36 17-1,-19-17-15,36 34 32,0-34-32,-35 0 15,-1-18-15,1 0 16,17 17 0,-17 1-1,35 0 1,-36-18-1,19 17 1,17 1 0,-36-18-1,36 0 1,0 0 0,0 0 15,-35 0-16,35 0 1,-18-18 0,0 1-1,-17-1-15,17 0 16,-17 18-16,17-17 16,-17-1-1,-1-17-15,-17 17 16,36-17-16,-19 0 15,-17 17 1,18 0-16,-18 1 16,17-1-16,1 0 0,-18 1 15,0-18 1,18-1 0,-18 19-16,0-1 15,0-53 16,0 54-15,0-36 0,0 18-1,0 17 1,0 0 0,-18 1-1,18-1 1,0 0-16,-18 1 15,1-1 1,17 0 0,-18 1-1,18-1-15,-17 1 32,-1 17-32,18-18 31,-18 18-31,1 0 31,17-18-15,-36 18-1,1-17 17,0-1-17,17 18 16,0-18 1</inkml:trace>
  <inkml:trace contextRef="#ctx0" brushRef="#br0" timeOffset="47606.77">23689 8502 0,'-35'18'94,"-1"87"-79,19-69 1,-36 70 0,18-18 15,17-53-31,18-17 0,-18 87 31,-35 125 0,1-54 1,34-141-32,18 1 15,0-1 1,0-17-1,0 17-15,0-17 16,0 17 0,0 18-1,0-18 1,0-17-16,0-1 16,0 19-1,0-1 1,0 0 15,0-17-31,0 17 16,18-17-1,-18-1-15,17-17 16,-17 18-16,18 0 16,-1-1-1,1 19 1,0-19-1,-1-17 1,1 18 0,0 17-1,-1-35 1,1 18-16,-18 17 16,18-35 15,-1 0-31,1 18 15,-18-1-15,17-17 16,1 18-16,0 0 31,-1 17-15,1-35 0,0 17-16,17 1 15,-35 0 1,18-1-1,-1-17 1,-17 18 0,36-18 15,-19 18-15,1-18-1,-18 17 1,17-17-1,1 18 17,17 0-17,-17-18 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30T16:03:03.900"/>
    </inkml:context>
    <inkml:brush xml:id="br0">
      <inkml:brushProperty name="width" value="0.05292" units="cm"/>
      <inkml:brushProperty name="height" value="0.05292" units="cm"/>
      <inkml:brushProperty name="color" value="#FF0000"/>
    </inkml:brush>
  </inkml:definitions>
  <inkml:trace contextRef="#ctx0" brushRef="#br0">5715 12136 0,'71'-18'109,"52"0"-77,-52 18-17,-18 0-15,17 0 16,36 0 15,17-17-15,1 17-1,17 0 1,-35 0 0,-53 0-1,-18 0 1,-17 0 0,-1 0-1,1 0 1,17 0 31,-17 0-32,-1 0 1,1 0 0,0 0-16,-1 0 31,19 0 0,-19 0-31,1 0 16,17 0 15,0 0-15,-17 0-1,0 0 1,17 0-1,-17 0 1,-1 0 0,1 0-1,0 0 48</inkml:trace>
  <inkml:trace contextRef="#ctx0" brushRef="#br0" timeOffset="10753.65">23883 6791 0,'0'0'0,"18"0"94,70 0-63,53 0-15,53 0-1,-88 0 17,-36 0-17,-17 0 17,-35 0-32,17 0 31,18 0-16,18 0 1,-1 0 0,18 0-1,-17 0 1,-18 0 0,35 0-1,0 0 1,36 0-1,-107 0-15,54 0 16,17 0 0,-53 0-16,1 0 15,-1 0-15,0-18 16,18 18 0,35 0 15,-70 0-31,17 0 31,54 0-15,-37 0 15,19 0-15,-53 0-16,17 0 31,0 0-16,-17 0 1,17 0 0,-17 0-1,-18-17 1,17 17 0</inkml:trace>
  <inkml:trace contextRef="#ctx0" brushRef="#br0" timeOffset="47356.69">24553 11430 0,'0'35'15,"0"-17"16,0 17-15,0 0 0,0-17-1,0 53 1,36-1 0,-19-34-16,1-1 15,17 18 1,-17-18-1,17 0 1,0-17 0,1 17-1,17 18 1,-1-18 0,1-17-1,36 35 1,34-18-1,18 18 1,-35-18 0,-18-17-16,-35-18 15,35 18-15,-17-18 16,17 17-16,159-17 16,-141 0-1,-18 0-15,-17 0 16,34 0-16,54-17 15,-71 17 1,-35-18-16,0 18 16,18-18-16,-18 1 15,0-1 1,88-35-16,-88 36 16,17-19-1,-17 36-15,0-35 16,-18 17-16,-17 1 0,0-19 31,-1 1-15,1 18-1,-1-1-15,1-35 32,-18 35-17,0 1-15,18-19 16,-18-34-1,0 17 1,0 18 0,0-36-1,0 36-15,-18 0 16,0-36-16,-34 18 16,34 53-1,-35-70 1,-53-54 15,71 71-31,-53-17 16,88 52-1,-36-17-15,-87-36 32,70 36-32,18 17 15,-1 1-15,-52-19 16,18 19-1,-1 17 1,36-18-16,17 18 16,-52 0-16,-1-18 15,1 18 1,-54 0-16,89 0 16,-89 0-1,71 0 1,1 0-16,16 0 15,-17 0-15,-17 0 16,35 0 0,-1 18-16,-52 0 15,17-1 1,19 1-16,-1 17 16,0-17-16,-18-18 15,18 17-15,-17 1 16,-1 0-16,-17 17 15,-18 0 1,88-35 0,1 18-16,-1-18 15,-17 18-15,17-18 16,1 17 0,-1 1-1,0-18-15,-17 35 47,0 18-16,35-35-31,-18-18 16,1 35 0,17-17-1,-18-1-15,0 1 0,1 0 16,-1-1 15,18 1-15,0-1 15,-18-17 0,18 18-15,0 0 31,0-1-16</inkml:trace>
  <inkml:trace contextRef="#ctx0" brushRef="#br0" timeOffset="58337.6">27869 10495 0,'53'0'94,"18"0"-79,17-35 1,-17 35-1,-18 0-15,-18 0 16,18 0-16,70 0 31,-70 0-15,-18 0-16,18 0 16,-17 0-16,52 0 15,53 0 1,-88 0-1,35 0-15,36 0 16,17 0 0,-88 0-16,70 0 15,-70 0 1,0 0-16,70 0 31,-34 0-15,52 0-1,-71 0 1,18-18 0,36 18-1,-18 0 1,-53 0 0,70 0-1,1 0 1,-72 0-1,19-17-15,-18 17 16,0 0-16,106-18 16,-18 18-1,-88-18-15,0 18 16,70-17 0,-70 17-1,-18 0-15,18 0 16,35 0-1,-52-18-15,-1 18 16,53 0 0,-53 0-16,36-18 15,-36 18 1,0 0-16,1 0 16,-19 0-1,19 0-15,-1 0 0,-17-17 16,17 17-1,-17 0-15,17 0 16,-18 0-16,19 0 16,-36-18-16,35 18 15,-17 0-15,17 0 32,-17 0-1</inkml:trace>
  <inkml:trace contextRef="#ctx0" brushRef="#br0" timeOffset="63937.73">27834 10319 0,'88'0'78,"-35"0"-62,0 0 15,-35 0-31,35 0 16,17 0 15,-52 0-16,0 0-15,-1 0 32,19 0-17,-19 0 1,1 0 0,-1 0-1,1 0 16,0 0-15,-18-18 0,17 18-16,1 0 15,0-18 1,-1 18 0,-17-17-1,18 17-15,17-18 47,-17 18-47,-1 0 16,19-17 15,17-19-15,-36 19-1,1 17 1,-18-18-1,18 18-15,-1-18 0,1 18 16,35-17 0,-36-19-1,1 19 1,17 17-16,-17-18 16,0 1-1,35-1 1,-53 0-1,17 1 1,1 17-16,-1-36 16,1 19 15,0 17-15,-1-18-1,19-17 16,-19 17 1,-17 1-17,18-1 17,0 18-17,-1-18 32,1-35-16,-1 36-15,1-19 15,-18-17-15,18 18 15,17-18 0,-35 36-31,18-19 32,-1 1-1,-17 17-31,18-17 15,0-35 32,-1 34-31,-17 19 0,18-1-1,-1-70 16,1 70-31,0-17 16,-1 0 0,-17-18-1,18 35-15,0 0 16,-18 1 0,17-1-1,-17 1-15,18-1 16,-18 0-16,18 1 15,-1-1 17,-17-17-17,36-1 17,-19 1-17,1 18 1,17-36-1,-35 35 17,18 0-17,-1 1 1,1-1 0,17-17-1,-17 17 1,-18 1-16,18-19 15,-1 19-15,18-36 32,1 0-17,-36 35 1,17 0 0,-17 1 15,18 17-16,0-18 17,-1 18-1,1 0 0,0 0-15,17 0 15,-18 0-31,19 0 16,-19-17-16,19 17 47,-19 0-32,1 0-15,0 0 16,-1 0-1,1 0 32,17 0-31,0 35 15,-17-18 0,-18 1-31,18-18 0,-1 18 16,-17-1 15,36-17-15,-36 18-16,35 0 31,-35-1-15,0 1-1,0 0-15,18-18 16,-1 17 0,1 19-1,-18-19-15,35 18 32,-17-17-17,-18 0 16,0-1-31,17 1 16,1 35 0,17-35-1,-17 17 1,0 0 0,-18-17-1,17-1 1,1 19 15,-18-19-31,17-17 16,1 53-1,17-35 1,-35-1 15,0 19-15,18 17-1,0-36 1,-1 19 0,1 17-1,17-36 1,-17 18 15,-18 1-15,18-1-1,-18-17-15,17-18 16,1 35 0,-1-17-1,-17-1-15,18 1 16,0-1 15,-18 1-31,0 0 16,17 17-1,1-17 1,-18-1-16,18-17 16,-1 18-1,-17 0 1,18 17 0,0-18-1,-1 36 32,1-35-31,-18 0-16,35 17 15,-35-17 1,18-1 0,-18 1 15,17 0-16,-17-1 1,18-17-16,-18 18 0,18-18 16,-1 17-1,-17 1-15,18 0 32,0-1-32,-1 1 46,-17 0-30,18-18-16,-18 17 16,17-17-1,-17 18-15,18 0 16,0-1 15,-1 1 0,-17-1-31,18-17 16,-18 18 31,18-18-16,-1 18-15,19-1 15,-36 1-31,17-18 16,1 18-1,0-18 1,-18 17 0,35-17-1,-18 0 16,1 0 1,0 18-1,-1-18 0,1 0-15,0 0-16,-1 0 31,1 0-15,0 0 15,-1 0 0,1 0-15,-1 0-1,19 0 17,-19 0-17,19 0 17,-19 0-17,1 0-15,0 0 31,34 0 16,-34 0-15,0 0-32,-1 0 31,19 0-16,-19 0 17,19 0-17,-19 0 1,1 0 15,17 0-15,0 0 15,1 0 0,-1 0 1,-17 0-32,-1 0 46,19 0-30,-19 0 0,1 0-16,-1 0 31,1 0 0,0 0-15</inkml:trace>
  <inkml:trace contextRef="#ctx0" brushRef="#br0" timeOffset="67191.89">8114 11448 0,'35'0'109,"36"0"-93,-1 0 0,-17 0-1,106 0 1,-124 0 0,53 0-1,18 0 16,-53 0-31,71 0 32,-1 0-17,1 0 17,-54 0-17,-35 0-15,18 0 16,36 0-1,-54 0 1,0 0-16,0 0 16,18 0-1,53 0 17,-71 0-32,1 0 0,70 0 31,-1 0-16,-69 0-15,-1 0 16,88 0 0,-87 0-16,17 0 15,-1 0-15,37 0 16,-36 0 0,17 0-16,-35 0 15,18 0-15,-17 0 16,87 0 15,-88 0-15,1 0-16,17 0 15,17 0 1,-52 0 0,-1 0-16,54 0 15,-36 0-15,1 0 16,-1 0-16,53 0 31,-35 0-15,-18 0-1,36 0-15,-18 0 16,-36 0 0,19 0-16,52 0 31,-53 0-31,0 0 0,36 0 15,-36 0 1,36 0 0,52 0 15,-105 0-31,35 0 31,0 0-15,0 0-1,-1 0 1,-16 0 0,-19 0-16,19 0 15,-19 0 1,19 0-16,17 0 31,35 0 0,-35 0 1,-36 0-32,1 0 15,35 0-15,-36 0 16,1 0 0,0 0-16,-1 0 15,36 0 1,-53-18-16,18 18 15,17 0 1,0-18 0,-17 18 15</inkml:trace>
  <inkml:trace contextRef="#ctx0" brushRef="#br0" timeOffset="71329.17">8096 11254 0,'18'0'0,"0"0"47,34 0-16,-16 0-16,-1 0-15,-17 0 16,-18-18-16,35 18 16,18 0-1,17 0 1,-52 0 0,17 0-1,-17 0-15,0 0 16,-1 0-16,1 0 15,0 0 1,-1 0-16,1 0 16,-1 0-16,1 0 15,17 0 17,18 0-17,-35-18 1,35 1 15,-18 17-15,-17-18-1,-1 18 1,19-18 0,-19 1-1,1 17-15,0 0 16,17-18 15,-18 18-31,1 0 16,0 0-1,35-17 1,-18-19-16,18 19 31,-18 17-15,-17-18-1,-1 18-15,1-18 0,0 18 16,-1 0-16,19 0 31,17-17-15,-36-1 0,36 0-1,0 18 16,-18-17-31,18-19 16,-35 36 0,-1 0-1,19-17-15,-19 17 0,19-18 16,-1 18 31,18-17-32,-35 17 1,-1 0 15,36-18-15,-35 18 0,-1 0-16,1 0 15,0-18 1,-1 1-16,1 17 15,17-18 1,18 18 0,0-18-1,-35 1 1,-1 17-16,19 0 31,16-18-15,19 18-1,-53 0 1,-1 0-16,1 0 16,17 0-1,-17 0-15,0-18 16,-1 18-16,1 0 16,17 0 15,0 0-31,-17 0 0,0 0 15,17 0 1,-17-17-16,34 17 31,-16 0-15,17 0 0,-36 0-16,1 0 31,17 0-16,-17 0 1,17 0 0,-17 0-16,17 0 31,36 0-15,-54 0 15,19 0-31,34 17 15,-52 1 17,17-18-32,-17 0 0,35 0 15,-36 18 1,1-18 0,17 17-16,0-17 15,-17 18 1,35-18-1,-53 18-15,18-18 16,52 17 0,1 19 15,-18-36-15,-36 0-1,1 0 1,17 17-1,-17 1-15,17-18 16,-17 0-16,-18 17 16,17-17-16,36 18 15,-35-18 1,0 18-16,-1-18 16,18 17-1,-17-17 1,0 0-1,17 18-15,0-18 16,-17 0 0,0 0-16,-1 18 15,1-18-15,-1 0 16,1 17 0,17 1-1,-17-18-15,0 0 16,17 18-16,0-18 15,18 17 17,-35 1-1,-1-18-31,1 0 0,17 18 31,-17-18-15,17 0-1,1 0 1,-19 0-16,-17 17 16,35-17-1,1 0 1,-19 0 0,1 0-16,-18 18 15,18-18-15,17 0 16,-17 0-1,-1 0-15,1 0 16,-1 0 0,19 0-16,-36 17 15,17-17-15,19 0 16,-19 0 0,1 0 15,17 0-16,18 0 1,-18 0 15,1 0 1,-19 0-32,1 0 31,17 0-16,1 0 1,-19 0 15,1 0-31,-1 0 32,1 0-32,0 0 15,-1 0 16,1 0-15,0 0 0,-1 0 31,1 0-32,0 0 16,-1 0-15,1 0 15,-1 0 47,1 0-46,0 0 15,-1 0-16</inkml:trace>
  <inkml:trace contextRef="#ctx0" brushRef="#br0" timeOffset="72410.99">12735 11465 0,'18'0'15,"17"0"1,-17 0 15,-1 0-31,19 0 16,-19 0-16,1 0 15,17 0 17,18 0-17,-35 0 1,0 0-1,34 0 17,-34 0-32,0 0 15,-1 0 17,1 0-17,0 0 1,-1 0-1,1 0 1,0-17 0,-1 17 15,18 0-15,-17 0 15,0 0 0,-1 0-15</inkml:trace>
  <inkml:trace contextRef="#ctx0" brushRef="#br0" timeOffset="78048.74">30039 10372 0,'18'0'78,"-18"17"-62,17 19-1,-17 17 1,18-1-1,-18-34 1,0 17 0,0-17-16,0 0 15,18-1-15,-18 1 32,0 0-1,0-1 47,0 1-47,0-1-15</inkml:trace>
  <inkml:trace contextRef="#ctx0" brushRef="#br0" timeOffset="79783.05">30004 11448 0,'0'0'32,"0"-36"77,0-34-78,0 52-31,17-17 16,-17 0 0,0 17-16,0 0 15,0 1 16,0-1 1,0 53 124,18 54-125,-18-37-15,18-34-16,-18 0 15,17 17 1,1-17 31,-18-1-31,18-17-1,-1 0 48,1 0-48,17 0 1,-35-17-16,18-19 31,-1-34-15,-17 52-1,0 1 17,0-1-17,18 0-15,-18 1 16,0-19 0,0 19-1,0-19 1,0 19-16,0-1 15,0 1 64,0 105 30,0-18-93,0-17-1,0-18-15,0 1 16,0-1-1,18 0-15,-18-17 16,17-18-16,-17 18 16,18-1-1,-18 1-15,18-18 16,-18 17 0,17-17-1,19 18 16,-1 0-15,0-18 0,-35 17 15</inkml:trace>
  <inkml:trace contextRef="#ctx0" brushRef="#br0" timeOffset="81801.64">10672 11324 0,'0'-17'15,"0"52"79,0-18-78,0 1-1,0 35 1,17-35 15,-17-1 32,0 1-48,0 0 1,0-1 15</inkml:trace>
  <inkml:trace contextRef="#ctx0" brushRef="#br0" timeOffset="85966.89">10548 12188 0,'0'-17'141,"0"-18"-126,18 35 1,-18-18 0,0 0-1,0-17 1,0 0 0,17 17 15,-17 0-16,0 1 1,0-18 0,18 17 15,-18 88 125,18-17-125,-1-17-31,1-1 16,0-17-16,17 34 16,-35-16-1,17-36 1,1 17 15,-18 1-15,18-18 46,-1 0-46,-17-18 0,18 18-1,-18-17 1,0-1-1,0-17-15,18-18 16,-18 35-16,0-17 31,0 17-31,0 1 0,0-19 16,0 19 0,0-1-1,0 1 16,0-1-31,0 0 110,0 159 15,0-70-110,17-18 1,1-36 0,-18 19-1,18-36 1,-1 35 15,1-17-15,-1-1-1,1 1 32,0-18 47</inkml:trace>
  <inkml:trace contextRef="#ctx0" brushRef="#br0" timeOffset="102228.62">5221 5980 0,'0'0'0,"-53"141"125,18-53-110,17-53-15,-17 71 16,35-71-1,-18 36 1,18-54 0,0 36-1,0 0 1,0-35 0,0 0-1,0-1-15,0 19 16,0-19-16,0 1 15,18-18-15,0 70 16,-1-52 0,19 17-1,-1 1 1,-18-36 0,1 17-16,0 1 15,-1-18 1,1 17-16,0-17 15,-1 0 1,19 18-16,-19 0 16,19-18-1,34 0 1,-17 0-16,-18 0 16,-17 0-16,17 0 15,0 0-15,-17 0 16,17 0-1,18-18 1,-35 18-16,0-18 16,52-17-16,-35 18 15,1-1-15,-19-17 16,36-18 0,-17 17-1,-19 19 1,-17-1-16,0 1 0,18 17 15,-1-18 1,-17-17-16,18-1 16,0-52-1,-18 53 1,0 0-16,0 17 0,0-17 16,0 17-16,0 0 15,0-35 1,-36 1 15,-34-1-15,17 0-1,18 17-15,-1 1 16,19 18 0,17-1-16,-18 18 15,0-18-15,-34-17 16,34 35-1,-17 0-15,17-18 16,-35 1 15,18 17-15,0 0 15,-1 0-15,19 0-16,-1 0 15,0 0 17,-35 0-1,36 0-31,17 17 0,-18-17 16,1 0-1,-1 0 16,18 18 48</inkml:trace>
  <inkml:trace contextRef="#ctx0" brushRef="#br0" timeOffset="155470.35">23865 15099 0,'-17'0'0,"34"0"31,-52 0-15,-71 0 15,-17 0-15,52 35-1,18-17 1,-17-1-1,35 1-15,17-18 16,-35 18 0,35 17-1,1-35-15,-1 18 16,-17 52 15,17-52-15,18 17-1,0 0-15,-17-17 16,17 17-16,-18-17 16,18 0-1,0-1-15,0 19 16,0-19 0,0 1-16,0 17 15,0 0 1,0-17-16,0 17 15,18 1 1,17-1 0,0 18-1,18 0 1,-35-53-16,-1 35 16,1 0-1,17 0 1,-17-17-16,-1 0 15,1 17 1,17-17-16,-17-18 16,0 0-16,-1 17 15,1 1 1,17 0 0,-17-18-16,-1 0 15,54 17 1,-53-17-16,17 0 15,36 0 1,-1 0 0,1 0-1,-36-17-15,-17 17 16,17-18 0,-18 0-16,1 18 15,0-17-15,-18-1 16,17 18-16,1 0 15,17-18 1,1-17 0,-1 17-1,-18 1 1,19-18 0,-19 17 15,1-17-16,0-18-15,-1 35 16,-17-17 0,18 0-1,-18 17 1,0 0-16,0 1 0,0-36 31,-18-18-15,1 54-16,-1-1 15,-35-35 1,18 0 0,-36-18 15,-35-17-31,36 35 16,17 0 15,18 36-31,17 17 15,-35-53 17,0 35-32,36 1 15,-1 17 1,18-18-16,-18 18 16,1-18-1,-1 18 16,0 0-15,1 0-16,-1 0 16,0-17 15,1 17 16</inkml:trace>
  <inkml:trace contextRef="#ctx0" brushRef="#br0" timeOffset="170009.77">24359 16757 0,'89'0'93,"34"0"-77,89 0 0,-1 0 15,1 0-15,-124 0-1,-35-18-15,18 18 16,52-17-1,36 17 1,-124-18 0,36 18-16,17 0 15,0 0 1,18 0 0,35 0-1,-70 0 1,-1 0-16,-17 0 15,0-18 1,-18 18-16,36 0 16,-36 0-1,-17 0 1,52 0 15,1 0-15,-1 0-1,19 0 1,-19 0 0,107 0 15,-125 0-15,-16 0-16,34 0 15,-52 0 1</inkml:trace>
  <inkml:trace contextRef="#ctx0" brushRef="#br0" timeOffset="212860.51">7408 11906 0,'0'18'110,"0"0"-95,0-1 16,-17 1-15,17-1 0,0 1-1,0 0 1,0-1 31,0 19-32,0-19-15,0 1 16,0 17 0,0-17-1,17-18 63,72-53-62,-54 18-16,-18-36 16,19 36-16,-1 0 15,-35 17 1,18-17-16,17-18 16,-17 17 15,-1 19-31,1-1 15,17-17 1,0 17 15,1-17-15,-1 0 0,-17 17-1,-1 18 1</inkml:trace>
  <inkml:trace contextRef="#ctx0" brushRef="#br0" timeOffset="-198962.1">26511 12224 0,'0'35'250,"0"-17"-234,0-1-16,0 36 16,0-17 15,0-19-31,0 1 62,0-1-46,0 1 0</inkml:trace>
  <inkml:trace contextRef="#ctx0" brushRef="#br0" timeOffset="-107908.61">26370 6756 0</inkml:trace>
  <inkml:trace contextRef="#ctx0" brushRef="#br0" timeOffset="-106968.03">26547 6720 0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30T16:09:29.361"/>
    </inkml:context>
    <inkml:brush xml:id="br0">
      <inkml:brushProperty name="width" value="0.05292" units="cm"/>
      <inkml:brushProperty name="height" value="0.05292" units="cm"/>
      <inkml:brushProperty name="color" value="#FF0000"/>
    </inkml:brush>
  </inkml:definitions>
  <inkml:trace contextRef="#ctx0" brushRef="#br0">14852 3440 0,'0'35'94,"0"-17"-79,18 17-15,-18 35 16,17-34 0,-17-1-16,18 0 15,-18-17-15,18 52 16,-18-34 0,0-1-16,17 35 15,1-34 16,-18-19-31,0 1 16,0 0 15,17-18 63,1 17-78,17-17-16,-17 18 15,0-18-15,35 0 16,70 18 0,-70-18-1,0 0-15,88 17 16,-53-17-1,-35 18-15,88-18 16,-70 0 0,123 35-1,194-35 1,-318 0-16,495-35 31,17-18 0,-459 53-15,-52-18-16,158 18 31,-105 0-15,17 0 0,-71 0-1,-34 0-15,-19 0 16,1 0-1,0 0-15,-1 0 16,54 0-16,-1 0 16,1 0-1,-53 0 1,17 0 0,0 0-16,-17 0 0,70 0 31,-53 0-31,0 0 15,-17 0-15,0 0 16,-1 0 0,1 0-16,0 0 15,-18-17 126,0-36-125,0 35-16,0-52 15,-36-1 1,36 18-1,0 18 1,0 17 0,0 1 15</inkml:trace>
  <inkml:trace contextRef="#ctx0" brushRef="#br0" timeOffset="53667.34">14358 8696 0</inkml:trace>
  <inkml:trace contextRef="#ctx0" brushRef="#br0" timeOffset="66458.94">19173 10142 0</inkml:trace>
  <inkml:trace contextRef="#ctx0" brushRef="#br0" timeOffset="127480.03">14764 11448 0</inkml:trace>
  <inkml:trace contextRef="#ctx0" brushRef="#br0" timeOffset="-158299.95">23901 6227 0,'0'17'110,"17"18"-95,-17-17-15,0 0 16,0-1 15,0 36 0,0-35-15,0 0-16,0-1 31,0 18-15,0-17-16,0 0 15,0-1 1,-17 1 0,17 0-16,0-1 15,-18-17-15,0 18 16,1 0 15,17-1 0,-18-17-15,1 0 0,-1 18-1,0-18 1,-17 18 15,0-18-15,17 0 15,0 0-31,1 0 0,-1 0 16,0 0 31,1 0-32,-1 0 1,1-18 15,-1 0-31,18-52 31,0 17-15,0 17 0,0 1-1,0 0 1,0 17-1,0-17 1,0 17-16,0 1 31,0-1-31,0 0 16,18 18 15,-18-17-31,17 17 78,18 0-46,-17 0-17,35 0 1,0 0-1,-18 0 1,1-18 0,16 18-1,-34 0-15,0-17 32,-1 17-32,19 0 15,-1 0 1,0-18 15,0 18-15,-17 0-1,0-18-15,-1 18 32,36 0-17,-35 0 1,0 0-1,34-17 17,-34-1-17</inkml:trace>
  <inkml:trace contextRef="#ctx0" brushRef="#br0" timeOffset="-157438.98">24183 6738 0,'35'35'94,"-17"-17"-78,-1 17-1,19 1 17,-19-19-17,1 1-15,0 17 16,-1 0 15,1-17-31,0 17 31,-1-17-31,1 0 32</inkml:trace>
  <inkml:trace contextRef="#ctx0" brushRef="#br0" timeOffset="-156663.64">24465 6720 0,'-17'18'109,"-1"-18"-93,0 35-16,-17-17 15,-18 0 1,35-1 0,18 19-16,-17-19 15,-1-17 1,18 18-16,-18-1 47,-17-17-32,18 36 1,17-19-16,-18 1 31,0-18-15,18 18 15,-35-18 0,35 17-15,-18-17 0</inkml:trace>
  <inkml:trace contextRef="#ctx0" brushRef="#br0" timeOffset="-155359.37">24183 6579 0,'18'0'109,"-1"18"-93,1-18-1,-1 18 1,1-18 15,17 0-15,-17 0 15,17 0-15,1 0 15,-1 0 0,-17 0-15,-1 0 15,1 0 0</inkml:trace>
  <inkml:trace contextRef="#ctx0" brushRef="#br0" timeOffset="-154613.73">24888 6473 0,'18'0'109,"0"0"-93,-1 0-1,36 0 1,-17 0 15,-19 0-31,1 0 16,0 0-16,-1 0 15,18 0 1,1 0 31,-1 0-32,-17 0-15,-1 0 32</inkml:trace>
  <inkml:trace contextRef="#ctx0" brushRef="#br0" timeOffset="-153347.83">24977 6703 0,'35'0'156,"0"0"-140,1 0 31,-1 0-32,0 0 1,-17 0 0,-1 0 31,1 0-32,0 0 1,-1 0 15,1 0-15,0 0 156</inkml:trace>
  <inkml:trace contextRef="#ctx0" brushRef="#br0" timeOffset="-144143.08">25753 6279 0,'17'0'78,"-17"18"63,0 0-126,0-1 1,0 1 15,0 0-15,0-1 15,0 1 0,18 17 16,-18-17 0,0-1 0,0 1 15,0 0 63,0-1-93,0 1 14,0 0 1,0-1-31,0 1 31,0 0-32,0-1 1,-18-17 47,1 0-32,-1 0 78,-17 0-78,17 0-15,1 0-16,-1-17 16,0-1 15,-17-17 0,35 17-31,-18 18 16,18-18-1,-17-17 1,-1 17 0,18 1-1,-18-1 17,18 1-17,0-19 1,-17 36-16,17-17 47,0-1 109,17 18-94,-17-18-46,18 18-16,-18-17 16,18 17-16,-1 0 15,-17-18 1,18 18-16,0 0 16,-1 0 15,-17-18-16,18 18 1,0 0 15,-1 0-31,19 0 32,-19 0-17,1 0-15,17 0 16,-17 0-16,-1 0 31,19 0 0,-1 0-15,-17 0-16,-1 0 31,1 0-31,-1 0 0,54 0 31,-36 0-15,-17 0-16,17 0 16,0 0-1</inkml:trace>
  <inkml:trace contextRef="#ctx0" brushRef="#br0" timeOffset="-142290.99">25453 6773 0,'18'0'250,"-1"0"-235,1 0 1,-1 0 15,1 0-15,0 0-1,-1 0 32,19 0-31,-19 0 15,19 0-15,-19 0-1,1 0-15,17 0 32,0 0-1,-17 0-31,17 0 16,-17 0-1,0 0-15,-1 0 16,1 0-1,17 0 1,0 0 15,1 0-15,-19 0 0,1 0-16,17 0 46,-17 0-30,0 0 0,17 0-1,-18 0 17,1 0-17,0 0 16,-1 0-15,1 0 0,0 0 15,-1 0 16</inkml:trace>
  <inkml:trace contextRef="#ctx0" brushRef="#br0" timeOffset="-141101.87">25453 7303 0,'0'17'94,"0"54"-63,0-36-31,18 36 15,-1-54 1,1 18 0,-18 18-1,17-35 1,-17 0 0,18-18-16,-18 17 31,18 1-16,-18-89 126,0-70-110,0 35-15,0 71 0,0-35-1,0 52 1,0-17-16,0-1 31,0 19-15,0-1-1,0 0 1,0 1 15,0-1 0</inkml:trace>
  <inkml:trace contextRef="#ctx0" brushRef="#br0" timeOffset="-139898.42">25629 7214 0,'18'36'63,"35"34"-47,-53-35-1,0-17-15,18 17 16,-18 18-1,0-35 1,0 0 0,0 17-1,0-18-15,17 19 32,-17-19 30,18-105 63,-1 18-109,-17 52-16,18-17 15,-18 17 1,18-17-16,-18 17 16,17 1-1,-17-1-15,18 0 16,-18 1-1,0-1 17,18 18-32,-1 0 31,-17-18-15,36 36 62,-1 53-63,-18-1 1,1-35-16,0-17 16,-18 0-16,17 17 15,-17 18 1,18-18-1,-18-17 1,18-1-16,-18 1 16,17 17-1,-17-17 1,0 0 0,0-1-1</inkml:trace>
  <inkml:trace contextRef="#ctx0" brushRef="#br0" timeOffset="-138587.84">25541 7056 0,'71'-18'94,"-18"18"-78,0 0-1,17 0 1,18 0 0,-70 0-1,0 0 1,52 0 15,-52 0-15,-1 0-1,19-18 17,17 18-17,-36 0 1,18 0 15,-17 0-15,0 0 140,-1 0-140,-17 18-1,18-18-15,-18 35 16,0 0 15,18-17-15,-18 0-1,17-1 1,-17 1 0,0 0 15,18-1-16</inkml:trace>
  <inkml:trace contextRef="#ctx0" brushRef="#br0" timeOffset="-112710.92">25964 5927 0,'-35'0'16,"-18"0"15,-35 17-15,70-17-1,1 0 1,-1 18-16,1 0 16,-19 17-1,1-17-15,17-1 16,-17 18-16,-18 36 16,-17 35-1,52-71 16,0 0-31,-17 36 16,17-18 0,-17 0-1,17-18 1,18 0-16,-17 54 16,-1-37-1,1 37 1,17 16-1,-18-16 1,18-54 0,0 0-16,0 36 15,0 52 1,0-70 0,0-18-16,0 54 15,0 16 1,35 1-1,-17-70 1,35 52 0,-18-53-1,53 106 1,-35-106-16,53 36 16,-18 0-1,-53-54 1,36 18-1,17 1 1,-53-19-16,18 1 16,18 0-1,52-1 1,-87-17-16,17 0 16,17 0-1,18-17 1,-70-1-16,70-17 15,-17-18 1,17-18 15,-53 18-15,0-17 0,1-1-1,-1-35 1,-35-17-1,18 17 1,-18 36 0,0 17-16,0 0 15,0 0-15,-18-18 16,0 18-16,1 0 16,-36 0-16,35-35 0,-17 35 15,0-35 1,17 53-16,-17-36 15,-18 18 1,35 18-16,1 0 16,-36-18-1,0 0 1,-18-35 0,18 53-1,0-18-15,-17 0 16,34 17-1,-34 19-15,52-36 16,-17 18 0,0 17-16,17 0 0,0 18 15,1-17 1,-1-1-16,1 0 0,-1 1 16,0-1-16,18 1 15,-17 17 1,-1 0-1,18-18 1</inkml:trace>
  <inkml:trace contextRef="#ctx0" brushRef="#br0" timeOffset="-110526.87">24130 13899 0,'0'18'31,"35"88"-16,-17-53-15,52 70 16,-34-34 0,-19-54-1,19 18-15,-19 35 16,19-35 0,-36 17-1,35-17 16,-17 0-15,-1 18 0,1-36-1,-1-35 48,54 35-48,0-35 17,52 0-17,-70 0-15,106 0 32,-53 0-17,-54 0-15,19-17 31,35-1-31,88 18 32,-53-18-17,-88 18 1,0 0-16,17-17 16,71-1-1,-88 18-15,18-18 16,-1 18-16,-17-35 15,18 35-15,-36 0 16,36-17-16,52 17 16,-35 0-1,-35-18-15,36 18 16,-1 0 0,35 0-1,-87-18 1,52 18-1,-18 0 1,18 0 0,-52 0-16,-1-17 15,-17 17 1,-1 0 0,1 0-16,17 0 15,0-18 1,-17 18-16,0-18 15,-1 1 1,-17-19 0,0 1-1,0-35-15,0-1 16,0 18-16,0 0 16,-17-70-1,-1 52-15,-17-70 31,-18-106-15,35 194-16,-17-123 31,35 141-31,-18-1 16,18 19-16,-17-1 16,-1 18 46,0 0-46,-52 123-1</inkml:trace>
  <inkml:trace contextRef="#ctx0" brushRef="#br0" timeOffset="-109794.64">25700 15311 0,'18'0'47,"34"141"-15,-52-71-32,18-34 0,0 158 31,-1-124-16,1-35 17,-18 1-17,0-54 79,0-35-78</inkml:trace>
  <inkml:trace contextRef="#ctx0" brushRef="#br0" timeOffset="-109232.72">25612 15381 0,'17'-18'47,"89"-17"-32,-18 0 1,-52 35 0,17-18-1,-18 1 1,-18 17 0,19 0 15,-19 0 31,1 0-30</inkml:trace>
  <inkml:trace contextRef="#ctx0" brushRef="#br0" timeOffset="-108625.91">25506 15610 0,'53'0'32,"-18"0"-17,18 0-15,88-52 16,0 34-1,-88 18 1,-18-18-16,1 18 16,-19 0-1,19 0 1,-19 0-16,1-17 16,-1 17-1</inkml:trace>
  <inkml:trace contextRef="#ctx0" brushRef="#br0" timeOffset="-107552.03">26582 15258 0,'0'-18'47,"0"0"-15,-35 1-1,-1 17 0,19 0-31,-36 53 31,17-18-15,1 18 0,18-36-16,17 1 15,-36 17 1,36-17-16,-17-18 15,17 18-15,0 17 16,-18-17 0,18-1-1,0 1 17,0 17-17,0-17 1,35 35-1,18-36 1,-35 1 15,17 0-15,0-1 15,-17 1-15,0 0-1,-1-18-15,19 0 16,-19 17-16,36-17 16,-18 0-1,-17 0 1,0 0 15,-1 0 16</inkml:trace>
  <inkml:trace contextRef="#ctx0" brushRef="#br0" timeOffset="-106839.04">26935 15275 0,'17'71'78,"19"70"-47,-19-106-31,1 36 16,-18-54 0,0 1-16,17 0 31,-17 17-31,18-17 31,-18-1-15,18 1-1,-18 0 1,0-1 47</inkml:trace>
  <inkml:trace contextRef="#ctx0" brushRef="#br0" timeOffset="-106097.05">26882 15240 0,'53'0'93,"52"-18"-61,-69 18-17,-19 0-15,1-17 32,0 17-1,-1 0-31,-17-18 0,0 53 109,-17 18-109</inkml:trace>
  <inkml:trace contextRef="#ctx0" brushRef="#br0" timeOffset="-105545.97">26935 15452 0,'123'0'93,"-35"0"-77,-35-18 0,-35 18-1,-1-18 1,1 18-1,0 0 126,-1 0-125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30T16:16:02.630"/>
    </inkml:context>
    <inkml:brush xml:id="br0">
      <inkml:brushProperty name="width" value="0.05292" units="cm"/>
      <inkml:brushProperty name="height" value="0.05292" units="cm"/>
      <inkml:brushProperty name="color" value="#FF0000"/>
    </inkml:brush>
  </inkml:definitions>
  <inkml:trace contextRef="#ctx0" brushRef="#br0">10037 6033 0,'0'-18'62,"17"18"1,36 0-48,-18 0-15,1 0 16,17 0 0,-1 0 15,-16 0-16,87 0 17,-87 0-32,-1 35 0,35-35 31,71 35-15,-70-35 15,-36 18-16,-17-18 1,17 18-16,-17-18 16,35 0-1,-36 17 1,19-17-16,-1 18 16,-17-18-16,17 0 15,18 18 1,-18-1-16,18 1 31,18-18-15,-19 18 15,19-18 0,-53 0-31,35 17 31,-18-17-31,18 0 32,-18 0-17,0 0 1,18 0 0,0 0 15,-35 0-31,-1 0 15,1 0-15,35 0 32,-35 0-1,-1 0-31,1 0 0,0 0 16,-1 0 15,18-17-16,-17 17 1,0 0 0</inkml:trace>
  <inkml:trace contextRef="#ctx0" brushRef="#br0" timeOffset="26935.49">9437 8149 0,'0'35'62,"0"1"-46,0 17 0,0-18-1,0-17-15,0-1 16,0 18-1,17 18-15,-17-17 16,0-19-16,18 54 31,-18-53-15,18-1 0,-18 1-1,0-1 16,0 1-15,17-18 93,1 18-93,17-18-16,36 0 16,-36 0-16,0 0 15,1 0-15,-19 0 16,19 0-16,-19 0 16,19 0-1,-1 0-15,18 0 16,-18 0-1,18 0-15,-18 0 16,0 0-16,36 0 16,-53 0-1,-1 0-15,19 0 16,-1 0 0,0 0-16,18 0 0,-35 0 15,70 0 1,-18 0-1,1-18 1,-18 18-16,-18 0 16,0 0-16,1 0 15,-19 0-15,1 0 16,0 0-16,17 0 16,-17 0-16,17 0 15,0 0 1,-17 0-16,-1 0 15,19 0-15,-1 0 16,0 0-16,1 0 16,-19 0-16,36 0 15,-18 0-15,1 0 16,-1 0-16,0 0 16,-17 0-16,52 0 15,-34 0-15,17 0 16,17-18-1,-35 18-15,18 0 16,18 0 0,-36 0-16,0 0 15,-17 0-15,17 0 16,1 0-16,-19 0 16,1 0-16,35 0 15,-36 0 1,1 0 15,0 0-31,-18-35 203,0-35-187,0 34-16,0-17 15,0 18-15,0 17 16,0 1 0,0-18-1,0 17 1,-18 18-16,18-35 31,0-18 0,-18 35-31,18 0 32</inkml:trace>
  <inkml:trace contextRef="#ctx0" brushRef="#br0" timeOffset="77200.53">25365 2558 0,'17'17'47,"36"107"-32,-17-71-15,34 70 16,-35-70 0,1 0-1,-19-18 1,-17-17 0,0-106 109,36-89-110,-36 124 1,0-52-16,0 34 15,0-17-15,0-71 16,0 53 0,0 36-1,0 17-15,17 0 16,-17 0-16,0-71 16,0 89-1,0-35-15,0 17 16,0 17-16,0 1 15,0 0-15,0 0 16,0-1 0,0 19-16,0-1 15,0 0 1</inkml:trace>
  <inkml:trace contextRef="#ctx0" brushRef="#br0" timeOffset="78056.89">26247 1746 0,'0'36'93,"35"87"-61,-17-70-32,-18-18 0,17 36 15,-17-18 1,18-18-16,-18 0 0,0 1 31,18-19-31,-18 1 0,0-1 16,0 1-1,17 0-15,-17-1 16</inkml:trace>
  <inkml:trace contextRef="#ctx0" brushRef="#br0" timeOffset="78728.17">26317 1764 0,'53'141'79,"0"-70"-64,-35-36-15,-1 0 16,1 18-1,0-18-15,17 18 16,0 0-16,-17-18 16,-18-17-16,35-18 15,-17-106 79,-1-17-78,-17 35-1,0 35-15,0 17 16,0 1-16,0 0 16,0 0-16,0-1 15,0 19-15,0-1 16,0 0-16,0 1 15,-17-19-15,17 1 16,0 0-16,-18-18 16,18 35-1,-18-17-15</inkml:trace>
  <inkml:trace contextRef="#ctx0" brushRef="#br0" timeOffset="79288.89">26935 2011 0,'17'0'47,"1"0"-16,0 0-16,-1 0 1,1 0 0,-1 0-16,1 0 15,17 0 1,36 0 15,-36 0-31,-17 0 16,-1 0-16,1 0 15</inkml:trace>
  <inkml:trace contextRef="#ctx0" brushRef="#br0" timeOffset="80578.06">27728 1782 0,'0'52'47,"18"19"-31,-18-18-1,18 0-15,-18-36 0,17 19 16,-17-19-1,0 1-15,0-36 125,18-140-109,0 87 0,-1 1-16,-17 34 15,18 19-15,-18-1 16,0 0-16,17 18 16,-17-17-16,18 17 15,0-18 1,-18 0-1,17 1 1,1 17 15,17 0-15,18 17 0,-53 1-1,35 17 1,1 18-1,-19-17-15,19 69 16,-19-52 0,1 0-16,-18 0 15,18-18-15,-18 1 16,17-1-16,-17 0 16,18-17-16,-18 0 15,0-1 1</inkml:trace>
  <inkml:trace contextRef="#ctx0" brushRef="#br0" timeOffset="81695.42">26158 2522 0,'247'71'62,"212"-53"-30,-353-18-17,-18 0-15,18 0 0,-36 0 16,-17 0-16,88 0 15,-70 0 1,-18-18 0,18 18-16,-19 0 0,1 0 15,36-18-15,-37 18 16,19-17 0,0 17-16,-36 0 15,0-36-15,0 36 16,1 0-16,-19 0 0,1 0 15,0 0-15,-1 0 16,1 0 0,0 0-16,-1 0 15,1 0 1</inkml:trace>
  <inkml:trace contextRef="#ctx0" brushRef="#br0" timeOffset="82767.69">26335 2910 0,'18'53'32,"-1"141"15,-17-123-47,0-18 15,0 17 1,18-17 15</inkml:trace>
  <inkml:trace contextRef="#ctx0" brushRef="#br0" timeOffset="83496.17">26317 2910 0,'53'18'93,"-35"35"-61,-1-18-17,1-17-15,17 35 16,-17 0-16,17-18 15,1 18 17,-36-18-17,17-17-15,1-1 16,-1 1 15,1-18 47,0-88-46,-18 17-17,0 18-15,0-35 16,0 35-16,0-35 15,0 71 1</inkml:trace>
  <inkml:trace contextRef="#ctx0" brushRef="#br0" timeOffset="84059.36">26917 3122 0,'0'0'0,"35"0"32,-17 0-17,17 0 1,0 0-16,54 0 16,-36 0-16,-18 0 15,71 0 1,-71 0-16,18 0 15,-18 0 1,-17 0 15,-1 0 16,1 0-31,-18 18-16,18-18 15,17 0 1,18 0 0</inkml:trace>
  <inkml:trace contextRef="#ctx0" brushRef="#br0" timeOffset="84482.98">27869 3016 0,'18'36'78,"70"281"-31,-88-282-47,0 1 15,0-19 1</inkml:trace>
  <inkml:trace contextRef="#ctx0" brushRef="#br0" timeOffset="86197.94">25700 1393 0,'212'0'94,"105"0"-63,-229-17-15,18 17-1,-71-18-15,36 18 16,-36 0-16,0 0 16,1 0-1,-1 0-15,0 0 16,1 0-16,16 0 16,1 0-16,36 0 15,-36 0-15,-18 0 16,18-17-16,-18 17 15,0 0-15,1 0 16,-1 0-16,53-18 16,-35 18-1,17 0-15,-17-18 16,18 18-16,-36 0 16,36-35-16,-36 35 15,-17 0-15,17 0 16,0 0-16,18 0 15,-18 0 1,1 0-16,-19 0 16,1 0-16,0 0 15,-1 0-15,1 0 16,0 0 0,-1 0-1,1 0-15,-1 0 16,1 0-16,0 0 15,-1 0 1,36 0 0,-35 0-16,0 0 15,-1 18 1,1-18 0,0 0-1,-1 17-15,1-17 16,-1 18-1,1-18 1,0 18 0,-1-18-1,-17 17 1,18-17 0,0 18-1,-1-1-15,-17 1 16,18 0-1,-18-1-15,18 19 16,-1-36 0,-17 17-16,18 1 15,-18 0 1,17-18 15</inkml:trace>
  <inkml:trace contextRef="#ctx0" brushRef="#br0" timeOffset="87631.12">24465 2011 0,'0'70'47,"0"-34"-32,-53 17 1,36 0-16,-1 35 15,-53 106-15,36-124 16,17-34-16,1-1 16,-1-18-1,1-17-15,-1 36 16,18-19 0,-18-17-1,18 18 141,36 17-140,-1-35 0,-35 18-1,17-18-15,72 35 32,-72-35-32,1 0 0,17 0 31,1 18-16,-19-18-15,18 18 16,1-18-16,-19 17 31,1-17-15,0 0-16,-1 0 31,-17 18-15,18-18 15</inkml:trace>
  <inkml:trace contextRef="#ctx0" brushRef="#br0" timeOffset="88848.37">22983 2170 0,'-17'0'16,"-54"17"-1,159-34-15,-423 352 47,318-318-47,-1 36 0,0 0 16,1 0-1,17-18 1,0-17-16,0 17 16,17-17-16,1 17 15,17 1 1,-17-19-16,17 1 15,-35-1-15,36 1 16,-19 0-16,18-18 0,1 17 16,-1-17-16,0 18 15,18-18-15,-18 0 16,1 0 0,-1 0-16,53-18 15,-35 1-15,-18-1 16,36 0-1,-36-17-15,1 18 16,-1-1-16,0-17 16,-35 17-1,18-35-15,-18 18 16,17-1 0,-17-34-1,0 35-15,18-1 16,-18 1-1,0 0-15,0 0 16,0-1-16,0 1 16,0 0-16,-18-1 15,18 19-15,-17 17 16,-1-18-16,0 1 16,-17-1-16,18 0 15,-1 18 1,-53-17-16,54-1 15,-19 18 1,19 0-16,-18 0 16,-18 0-16,35 0 15,-35 0-15,18 0 16,-1 18-16,19-18 16,-1 0-16,18 17 15,-17-17-15,17 36 94</inkml:trace>
  <inkml:trace contextRef="#ctx0" brushRef="#br0" timeOffset="90014.03">29386 2046 0,'0'0'15,"0"53"32,0 0-47,-35 0 0,0 35 32,-18 18-17,0-18 1,35-53-16,-17 1 15,17 17 1,1-36-16,17 1 16,-18-18-1,18 17 1,88 54 93,71-36-93,-71-17 0,-52-18-1,-19 18-15</inkml:trace>
  <inkml:trace contextRef="#ctx0" brushRef="#br0" timeOffset="91293.01">30551 1482 0,'17'300'78,"-17"35"-31,18-194-47,-18-88 15,17 105 17,-17-87-32,0-18 0,18 17 15,-18-17 1,0-35-16,18 17 16,-1-35-1,1 18 1,-18 0-1,18-18-15,-159 17 125,-53 1-93,158 0-32,1-18 15,88 0 126,53 0-125,35 0-1,-71 0 1,-34 0-16,-1 0 15,0 0 1,-17 0-16,17 0 16,0-18-1,-17 18-15,17 0 16,-17 0-16,0 0 31,-1-18 16,1 18 0</inkml:trace>
  <inkml:trace contextRef="#ctx0" brushRef="#br0" timeOffset="100453.04">30568 1111 0,'-17'0'31,"-1"0"16,0 0-47,-17 0 16,17 0 0,-17 36-16,17-1 15,-17-18-15,0 1 16,17 17-1,1-17-15,-1 0 16,-35 35-16,18-18 16,17 0-1,1-17-15,17 17 16,-53 0-16,35 1 16,0-1-16,-17 53 15,17-70 1,1 35-16,-1-18 15,0 18 1,1-18-16,17 53 16,-18-35-1,18 0 1,-17 18-16,17-36 16,0 36-16,0-54 15,0 54 1,0-18-16,0 52 15,0-69-15,17-1 16,-17 36 0,18-71-16,-1 52 15,1 19 1,0-36-16,-1 1 16,19 34-1,-19 18-15,19-52 16,-19-1-1,19 0-15,-19 18 16,36 0 0,-18-18-1,18 1-15,-35-1 16,17-18 0,18 19-16,-18-1 15,1-35 1,69 53-1,-69-35-15,-1-18 16,36 17 0,-36-17-1,0 0-15,0 18 0,36-18 16,-36 0 0,1 0-1,-1 0-15,0 0 16,0-18-1,54-17-15,-19-18 16,-35 35-16,-17-35 16,53-35-1,-71 71-15,35-36 16,0-88 0,-17 70-1,-1 1-15,19-54 16,-36 53-16,0 19 15,0-19 1,0 0-16,0 19 16,0-1-16,0 0 15,-18 0-15,0-71 16,1 71 0,-1-17-16,1 17 15,-19-53 1,19 71-16,-19-18 15,-34-53 17,34 53-32,19 18 15,-36-18 1,35 53-16,1-35 16,-1 35-16,0-18 15,1 0 1,-36 1-1,35-1 1,-17 0-16,0-17 16,17 35-16,0-17 15,1-1-15,-19 0 16,19 1 0,-1-1-16,-17-17 15,17 17 1,1 18 15,17-18-15,-18 18-1,18-17 17</inkml:trace>
  <inkml:trace contextRef="#ctx0" brushRef="#br0" timeOffset="102997.89">24377 6720 0,'-18'-17'0,"36"34"0,-89-34 31,71-1-31,-35 18 15,17 0 1,-34 0-16,34 0 16,0 0-1,1 0 1,-1 0-16,0 0 16,1 0-16,-1 0 31,0 0-31,1 0 15,-1 0-15,-17 18 16,0-1 0,17-17-16,0 18 15,1 0-15,-1-18 16,0 17-16,-17 1 16,18 0-16,-19 17 15,1-17-15,17-18 16,1 17-1,-1 1-15,18-1 16,0 1-16,0 0 16,-18-1-16,18 19 15,-17-1 1,17 35-16,-18-34 16,0 17-16,18 0 15,-17-18-15,17 18 16,-18 0-16,18-18 15,0 0 1,0 1-16,0 16 16,0-16-16,0 17 15,0-18-15,0-17 16,0 17-16,0 0 16,0-17-16,0-1 15,18 1-15,-1 0 16,1 17-1,17 0-15,-17-17 0,17 17 16,1-17 0,-1 17-16,0-17 0,0-18 15,18 17 1,-17 1-16,-1 0 16,88 17-16,-87-35 15,-1 0 1,18 0-16,-18 0 15,0 0-15,1 0 16,34 0 0,-52 0-16,35-18 15,-18 1-15,53-19 16,-52 19 0,-1-1-16,0-17 15,71-18 1,-71 35-16,0-17 15,-17 0-15,17 17 16,-17-17-16,0-1 16,-1 19-1,1-36-15,0-35 16,-1 0 0,-17 52-16,0-52 15,0 53-15,0-18 16,0 0-1,0-18-15,0 18 16,0 1-16,-17-37 16,-1 19-16,0 35 15,1 17 1,-1 18 0,0-35-16,1 17 0,-1-17 15,0 17-15,-34-35 16,52 36-1,-53-36 1,17 35-16,19 0 16,-19 18-1,-16-35-15,34 35 16,-17-18 0,35 1-16,-18 17 0,0 0 15,1 0 1,-1-18-16,0 18 15,1 0-15,-1 0 16,1 0 0,-1 0-16,-17 0 15,-36 18-15,53-18 16,1 17 0,-1-17-1,18 18 1,0 17 78</inkml:trace>
  <inkml:trace contextRef="#ctx0" brushRef="#br0" timeOffset="118552.69">24836 7461 0,'17'0'78,"18"18"-62,1 0-16,17 17 16,17 18-1,18 0 1,-70-36-1,35-17 1,-53 18 0,35 17-1,1-17-15,-19-1 16,36 1 0,-53 0-16,18-18 15,-1 17 1,1-17-16,0 0 15,-1 18 1,1 0 0,-18-1-1,18-17-15</inkml:trace>
  <inkml:trace contextRef="#ctx0" brushRef="#br0" timeOffset="120259.7">25488 7638 0,'71'88'125,"-18"0"-94,-36-70 0,1 17-31,-18-17 32,0-1-17,0 1-15,0 0 16,0-1 15,0 1-15,-18-18-1,1 0-15,-1 17 16,0-17 15,1 0-15,17 18 15,-18-18-15,0 0-1,1 18 1,-1-18 0,1 35 109,-36 0-94,-18 1-31,53-19 16,18-34 218,53-125-218,-53 125-1,18-36 1,0 35-1,-18 1-15,17-1 16,-17 0-16,0-17 31,18 35-15,-18-18-16,0 1 16,18-1-1,-18 0 1,17 18-1,-17-17 1,0-1 78,18 1-47</inkml:trace>
  <inkml:trace contextRef="#ctx0" brushRef="#br0" timeOffset="127384.76">24589 7391 0</inkml:trace>
  <inkml:trace contextRef="#ctx0" brushRef="#br0" timeOffset="128939.88">24924 6985 0,'53'0'94,"105"0"-63,-122 0-31,52 0 16,-53 0-1,0 0 1,-17 0-16,0 0 15,17 0 1,-17 0-16,-1 0 16,1 0-1,0 0-15,-1 0 16,18 0 0,-17 0-1,17 0 1,-17 0 31,0 0-32,-1 0 1</inkml:trace>
  <inkml:trace contextRef="#ctx0" brushRef="#br0" timeOffset="129745.8">25735 6738 0,'18'53'46,"70"35"-14,-35-53-17,-35 1 1,-1-19 0,-17 1-1,18-18 16,-18 18-31,0-1 16,0 1 0,0 17-16,-18-17 15,1-1-15,-1-17 16,0 0 0,1 0-1,-1 0 1,-17 0-1,17 0 17,0-105-17,18-1 1,0 35 0,0 54-1,0-1 32</inkml:trace>
  <inkml:trace contextRef="#ctx0" brushRef="#br0" timeOffset="130778.78">11906 7444 0,'53'-18'16,"35"18"0,1 0-16,-319 18 0,618-36 31,-123 18-15,-195 0-1,19 0-15,34 0 16,1 0-1,-54 0 1,-52 0 0,-1 0-1</inkml:trace>
  <inkml:trace contextRef="#ctx0" brushRef="#br0" timeOffset="131983.88">13000 7232 0,'35'53'79,"53"17"-64,-70-34 1,17 17-1,-17-36-15,-18 1 16,0 0 0,0-1-1,0 36 1,0-35 0,0-1-16,0 1 15,-35 35 1,-1 0-1,19-53 32,-1 0-15,0 0 61,-17-35-61,18 17-32,17 0 15,-18-17-15,18 17 16,-18 1-16,18-1 15,0 0 142,0-17-110,0-71-16,0 71-31,0 0 15,0 17 1,0 1 0</inkml:trace>
  <inkml:trace contextRef="#ctx0" brushRef="#br0" timeOffset="179503.77">3545 14570 0,'89'0'156,"34"0"-140,-88 0 0,18 0-1,0 0-15,-18 0 16,1 0 0,34 0-1,-52 0 1,53 0-16,-36 0 15,18 0 1,0 0 0,-18 0-1,53 0 1,-70 0-16,52 0 16,-17 0-1,-35 0 1,-1 0-16,19 0 15,-1 0 1,-17 0-16,17 0 0,0 0 16,36 0-1,-54 0 1,36 0 0,0 0-1,-17 0 1,-1 0-1,-18 0 1,1 0 0,0 0-16,-1 0 0,1 0 15,0 0 17,-1 17-32,19-17 15,-19 0 16,18 18-15,-17-18 0,17 0-16,-17 0 15,0 0 1,17 0 0,-17 18-16,-1-18 15,1 0 1,0 0-1,17 0 1,18 17 0,-36-17-1,1 0 1,35 18 0,-18-18-16,-17 0 15,-1 0 1,1 0-1,0 0 1,17 0 0,-17 0-1,-1 0 1,1 0-16,0 18 16,-1-18-1,1 0 1,-1 0-1,1 0 1,0 0-16,-1 0 16,1 0-1,0 0 1,-1 0-16,1 0 31,0 0-15,17 0-1,-17 0 1,-1 0 15,1 0-15,-1 0 0,1 0-1,0 0 1,-1 0-1,1 0 17,0 0-17,-1 0 1,1 0 15,0 0 0,-1 0-31,1 0 47,17 0-15,-17 0 14,-1 0 1,1 0 47,17 0-63,-17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30T16:19:53.329"/>
    </inkml:context>
    <inkml:brush xml:id="br0">
      <inkml:brushProperty name="width" value="0.05292" units="cm"/>
      <inkml:brushProperty name="height" value="0.05292" units="cm"/>
      <inkml:brushProperty name="color" value="#FF0000"/>
    </inkml:brush>
  </inkml:definitions>
  <inkml:trace contextRef="#ctx0" brushRef="#br0">3369 6650 0,'53'0'62,"35"0"-62,-17 0 16,17 18 15,18 17-15,-89-35-1,1 0-15,35 0 16,-35 17 15,17-17-15,-18 0-1,1 0-15,0 0 16,-1 0 0,36 0 15,-17 0-15,-19 0 15,1 0-31,0 0 0,-1 0 15,1 0 1,-1 0-16,1 0 16,17 0-1,1 0 1,-19 0 0,1 0-1,35 0 1,-36 0-1,1 0 1,0 0 0,-1 0-1,1 0-15,17 0 16,1 0 0,-19 0-16,18 0 15,36 0 16,0 0-15,-54 0-16,1 0 16,17 0-1,0 0 17,-17 0-17,0 0 1</inkml:trace>
  <inkml:trace contextRef="#ctx0" brushRef="#br0" timeOffset="41616.65">4886 15381 0,'53'0'125,"17"0"-110,1 0 17,-36 0-32,36 0 15,-36 0 1,36 18 0,-36-18-1,18 17 1,-35-17-1,-1 0 1,36 18 0,-35-18-1,-1 0 1,1 0-16,0 0 16,-1 0-16,1 0 15,0 0 1,34 0 15,-34 0-15,0 0-1,-1 0 1,1 0 15</inkml:trace>
  <inkml:trace contextRef="#ctx0" brushRef="#br0" timeOffset="43082.65">7849 13794 0,'36'0'78,"34"0"-63,1 0 17,-1 0-32,-52 0 0,88 17 15,-71-17 1,71 18 31,-71-18-47,-17 0 0,-1 0 15,1 0 1,17 0 0,1 0-1,-19 0 1,19 0 0,16 0-1,-34 0 1,0 0 15,-1 0-15,1 0-1,0 0 1,-1 0 46</inkml:trace>
  <inkml:trace contextRef="#ctx0" brushRef="#br0" timeOffset="52864.64">10760 16828 0,'17'0'78,"1"0"-62,0 0 0,-1 0-16,36 0 46,-18 0-30,18 0 0,-35 0-1,0 0-15,35 0 32,-18 0-17,18 0 1,-18 0-1,0 0 1,18 0 15,-35 0-31,0 0 16,17 0 15,-18 0-15,1 0-1,0 0 1,-1 0 0,1 0-1,0 0 17,-1 0-17,19 0 1,-1 0 46,-18 0-30,1 0-17,0 0 1,-1 17 15</inkml:trace>
  <inkml:trace contextRef="#ctx0" brushRef="#br0" timeOffset="54475.02">12259 16845 0,'53'0'78,"18"0"-47,-36 0-15,-18 0-16,19 0 15,-1 0 1,18 18 15,17-18 1,-52 0-17,53 17 1,-54-17-1,19 0-15,-19 0 16,1 0 0,35 18-1,-18-18-15,0 0 16,-17 0 0,0 0-1,17 18 1,0-18-1,-17 0-15,-1 0 16,1 0-16,0 17 16,-1-17-16,1 0 15,0 0 1,17 0 0,-17 0-1,17 0 1,-18 0-1,1 0 17,0 0-1,-1 0 16,-17 18 109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26EF6-AD8A-494E-B7AF-38C14640D6B8}" type="datetimeFigureOut">
              <a:rPr lang="es-CO" smtClean="0"/>
              <a:t>30/04/2021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0F872-4880-4F98-8432-EA2B523A5438}" type="slidenum">
              <a:rPr lang="es-CO" smtClean="0"/>
              <a:t>‹Nº›</a:t>
            </a:fld>
            <a:endParaRPr lang="es-CO"/>
          </a:p>
        </p:txBody>
      </p:sp>
    </p:spTree>
    <p:extLst>
      <p:ext uri="{BB962C8B-B14F-4D97-AF65-F5344CB8AC3E}">
        <p14:creationId xmlns:p14="http://schemas.microsoft.com/office/powerpoint/2010/main" val="274934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a:solidFill>
                  <a:schemeClr val="tx1"/>
                </a:solidFill>
                <a:effectLst/>
                <a:latin typeface="+mn-lt"/>
                <a:ea typeface="+mn-ea"/>
                <a:cs typeface="+mn-cs"/>
              </a:rPr>
              <a:t>proviene </a:t>
            </a:r>
            <a:r>
              <a:rPr lang="es-MX" sz="1200" b="0" i="0" kern="1200" dirty="0">
                <a:solidFill>
                  <a:schemeClr val="tx1"/>
                </a:solidFill>
                <a:effectLst/>
                <a:latin typeface="+mn-lt"/>
                <a:ea typeface="+mn-ea"/>
                <a:cs typeface="+mn-cs"/>
              </a:rPr>
              <a:t>de un </a:t>
            </a:r>
            <a:r>
              <a:rPr lang="es-MX" sz="1200" b="0" i="1" kern="1200" dirty="0">
                <a:solidFill>
                  <a:schemeClr val="tx1"/>
                </a:solidFill>
                <a:effectLst/>
                <a:latin typeface="+mn-lt"/>
                <a:ea typeface="+mn-ea"/>
                <a:cs typeface="+mn-cs"/>
              </a:rPr>
              <a:t>error de muestreo</a:t>
            </a:r>
            <a:endParaRPr lang="es-CO" dirty="0"/>
          </a:p>
        </p:txBody>
      </p:sp>
      <p:sp>
        <p:nvSpPr>
          <p:cNvPr id="4" name="Marcador de número de diapositiva 3"/>
          <p:cNvSpPr>
            <a:spLocks noGrp="1"/>
          </p:cNvSpPr>
          <p:nvPr>
            <p:ph type="sldNum" sz="quarter" idx="5"/>
          </p:nvPr>
        </p:nvSpPr>
        <p:spPr/>
        <p:txBody>
          <a:bodyPr/>
          <a:lstStyle/>
          <a:p>
            <a:fld id="{E3D25F02-FFA2-4A8D-8B42-D5DCB65E177C}" type="slidenum">
              <a:rPr lang="es-CO" smtClean="0"/>
              <a:t>2</a:t>
            </a:fld>
            <a:endParaRPr lang="es-CO"/>
          </a:p>
        </p:txBody>
      </p:sp>
    </p:spTree>
    <p:extLst>
      <p:ext uri="{BB962C8B-B14F-4D97-AF65-F5344CB8AC3E}">
        <p14:creationId xmlns:p14="http://schemas.microsoft.com/office/powerpoint/2010/main" val="20436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258426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49854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289890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309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83067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83CE1E-AD9F-4895-831B-6A9624F3CC15}" type="datetimeFigureOut">
              <a:rPr lang="es-CO" smtClean="0"/>
              <a:t>30/04/2021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456106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F83CE1E-AD9F-4895-831B-6A9624F3CC15}" type="datetimeFigureOut">
              <a:rPr lang="es-CO" smtClean="0"/>
              <a:t>30/04/2021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1804522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149164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2926510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78D08-F502-464A-A5E0-520CA66101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7C9F7A-1998-48A2-9C6F-97B3696CC4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3726F9F-ACBA-4D79-BBB1-3E4A13312BE7}"/>
              </a:ext>
            </a:extLst>
          </p:cNvPr>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Marcador de pie de página 4">
            <a:extLst>
              <a:ext uri="{FF2B5EF4-FFF2-40B4-BE49-F238E27FC236}">
                <a16:creationId xmlns:a16="http://schemas.microsoft.com/office/drawing/2014/main" id="{8CC4278F-C575-4050-ABE4-2B598AC629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9EEDE0-B0CD-4DBF-B01C-41DFDB317B5F}"/>
              </a:ext>
            </a:extLst>
          </p:cNvPr>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152038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66189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83CE1E-AD9F-4895-831B-6A9624F3CC15}" type="datetimeFigureOut">
              <a:rPr lang="es-CO" smtClean="0"/>
              <a:t>30/04/2021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64539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62677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F83CE1E-AD9F-4895-831B-6A9624F3CC15}" type="datetimeFigureOut">
              <a:rPr lang="es-CO" smtClean="0"/>
              <a:t>30/04/2021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2511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F83CE1E-AD9F-4895-831B-6A9624F3CC15}" type="datetimeFigureOut">
              <a:rPr lang="es-CO" smtClean="0"/>
              <a:t>30/04/2021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8909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F83CE1E-AD9F-4895-831B-6A9624F3CC15}" type="datetimeFigureOut">
              <a:rPr lang="es-CO" smtClean="0"/>
              <a:t>30/04/2021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349846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200046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F83CE1E-AD9F-4895-831B-6A9624F3CC15}" type="datetimeFigureOut">
              <a:rPr lang="es-CO" smtClean="0"/>
              <a:t>30/04/2021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BB26221-C16B-45E4-9962-AF4FE17B5E32}" type="slidenum">
              <a:rPr lang="es-CO" smtClean="0"/>
              <a:t>‹Nº›</a:t>
            </a:fld>
            <a:endParaRPr lang="es-CO"/>
          </a:p>
        </p:txBody>
      </p:sp>
    </p:spTree>
    <p:extLst>
      <p:ext uri="{BB962C8B-B14F-4D97-AF65-F5344CB8AC3E}">
        <p14:creationId xmlns:p14="http://schemas.microsoft.com/office/powerpoint/2010/main" val="428864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F83CE1E-AD9F-4895-831B-6A9624F3CC15}" type="datetimeFigureOut">
              <a:rPr lang="es-CO" smtClean="0"/>
              <a:t>30/04/2021</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B26221-C16B-45E4-9962-AF4FE17B5E32}" type="slidenum">
              <a:rPr lang="es-CO" smtClean="0"/>
              <a:t>‹Nº›</a:t>
            </a:fld>
            <a:endParaRPr lang="es-CO"/>
          </a:p>
        </p:txBody>
      </p:sp>
    </p:spTree>
    <p:extLst>
      <p:ext uri="{BB962C8B-B14F-4D97-AF65-F5344CB8AC3E}">
        <p14:creationId xmlns:p14="http://schemas.microsoft.com/office/powerpoint/2010/main" val="1822345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0F710-47F0-464F-B8E4-6F57DDABE4DA}"/>
              </a:ext>
            </a:extLst>
          </p:cNvPr>
          <p:cNvSpPr>
            <a:spLocks noGrp="1"/>
          </p:cNvSpPr>
          <p:nvPr>
            <p:ph type="ctrTitle"/>
          </p:nvPr>
        </p:nvSpPr>
        <p:spPr/>
        <p:txBody>
          <a:bodyPr/>
          <a:lstStyle/>
          <a:p>
            <a:r>
              <a:rPr lang="es-CO" dirty="0"/>
              <a:t>Distribuciones de muestreo – población finita</a:t>
            </a:r>
          </a:p>
        </p:txBody>
      </p:sp>
      <p:sp>
        <p:nvSpPr>
          <p:cNvPr id="3" name="Subtítulo 2">
            <a:extLst>
              <a:ext uri="{FF2B5EF4-FFF2-40B4-BE49-F238E27FC236}">
                <a16:creationId xmlns:a16="http://schemas.microsoft.com/office/drawing/2014/main" id="{3B3D6483-BCF4-4C04-8AB8-2CABD39F4687}"/>
              </a:ext>
            </a:extLst>
          </p:cNvPr>
          <p:cNvSpPr>
            <a:spLocks noGrp="1"/>
          </p:cNvSpPr>
          <p:nvPr>
            <p:ph type="subTitle" idx="1"/>
          </p:nvPr>
        </p:nvSpPr>
        <p:spPr/>
        <p:txBody>
          <a:bodyPr/>
          <a:lstStyle/>
          <a:p>
            <a:r>
              <a:rPr lang="es-CO" dirty="0"/>
              <a:t>Estadística inferencial</a:t>
            </a:r>
          </a:p>
        </p:txBody>
      </p:sp>
    </p:spTree>
    <p:extLst>
      <p:ext uri="{BB962C8B-B14F-4D97-AF65-F5344CB8AC3E}">
        <p14:creationId xmlns:p14="http://schemas.microsoft.com/office/powerpoint/2010/main" val="376230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Relación entre el tamaño de la muestra y el error estándar </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593502" y="2564506"/>
                <a:ext cx="5201991" cy="3385533"/>
              </a:xfrm>
            </p:spPr>
            <p:txBody>
              <a:bodyPr>
                <a:normAutofit fontScale="85000" lnSpcReduction="20000"/>
              </a:bodyPr>
              <a:lstStyle/>
              <a:p>
                <a:pPr marL="0" indent="0" algn="just">
                  <a:buNone/>
                </a:pPr>
                <a:r>
                  <a:rPr lang="es-CO" sz="2000" dirty="0"/>
                  <a:t>El error estándar es una medición de la dispersión de las medias de muestras alrededor de la media de la población.</a:t>
                </a:r>
              </a:p>
              <a:p>
                <a:pPr algn="just"/>
                <a:r>
                  <a:rPr lang="es-CO" sz="2000" dirty="0"/>
                  <a:t>Si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ea typeface="Cambria Math" panose="02040503050406030204" pitchFamily="18" charset="0"/>
                          </a:rPr>
                          <m:t>𝜎</m:t>
                        </m:r>
                      </m:e>
                      <m:sub>
                        <m:acc>
                          <m:accPr>
                            <m:chr m:val="̅"/>
                            <m:ctrlPr>
                              <a:rPr lang="es-CO" sz="2000" i="1">
                                <a:latin typeface="Cambria Math" panose="02040503050406030204" pitchFamily="18" charset="0"/>
                              </a:rPr>
                            </m:ctrlPr>
                          </m:accPr>
                          <m:e>
                            <m:r>
                              <a:rPr lang="es-CO" sz="2000" i="1">
                                <a:latin typeface="Cambria Math" panose="02040503050406030204" pitchFamily="18" charset="0"/>
                              </a:rPr>
                              <m:t>𝑥</m:t>
                            </m:r>
                          </m:e>
                        </m:acc>
                      </m:sub>
                    </m:sSub>
                  </m:oMath>
                </a14:m>
                <a:r>
                  <a:rPr lang="es-CO" sz="2000" dirty="0"/>
                  <a:t> se hace más pequeño entonces los valores tomados por la media de la muestra tienden a agruparse </a:t>
                </a:r>
                <a:r>
                  <a:rPr lang="es-CO" sz="2000" i="1" dirty="0"/>
                  <a:t>más </a:t>
                </a:r>
                <a:r>
                  <a:rPr lang="es-CO" sz="2000" dirty="0"/>
                  <a:t>cercanamente alrededor de </a:t>
                </a:r>
                <a14:m>
                  <m:oMath xmlns:m="http://schemas.openxmlformats.org/officeDocument/2006/math">
                    <m:r>
                      <a:rPr lang="es-CO" sz="2000" i="1">
                        <a:latin typeface="Cambria Math" panose="02040503050406030204" pitchFamily="18" charset="0"/>
                        <a:ea typeface="Cambria Math" panose="02040503050406030204" pitchFamily="18" charset="0"/>
                      </a:rPr>
                      <m:t>𝜇</m:t>
                    </m:r>
                  </m:oMath>
                </a14:m>
                <a:endParaRPr lang="es-CO" sz="2000" dirty="0"/>
              </a:p>
              <a:p>
                <a:pPr algn="just"/>
                <a:r>
                  <a:rPr lang="es-CO" sz="2000" dirty="0"/>
                  <a:t>Si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ea typeface="Cambria Math" panose="02040503050406030204" pitchFamily="18" charset="0"/>
                          </a:rPr>
                          <m:t>𝜎</m:t>
                        </m:r>
                      </m:e>
                      <m:sub>
                        <m:acc>
                          <m:accPr>
                            <m:chr m:val="̅"/>
                            <m:ctrlPr>
                              <a:rPr lang="es-CO" sz="2000" i="1">
                                <a:latin typeface="Cambria Math" panose="02040503050406030204" pitchFamily="18" charset="0"/>
                              </a:rPr>
                            </m:ctrlPr>
                          </m:accPr>
                          <m:e>
                            <m:r>
                              <a:rPr lang="es-CO" sz="2000" i="1">
                                <a:latin typeface="Cambria Math" panose="02040503050406030204" pitchFamily="18" charset="0"/>
                              </a:rPr>
                              <m:t>𝑥</m:t>
                            </m:r>
                          </m:e>
                        </m:acc>
                      </m:sub>
                    </m:sSub>
                  </m:oMath>
                </a14:m>
                <a:r>
                  <a:rPr lang="es-CO" sz="2000" dirty="0"/>
                  <a:t> se hace más grande los valores tomados por la media de la muestra tienden a agruparse </a:t>
                </a:r>
                <a:r>
                  <a:rPr lang="es-CO" sz="2000" i="1" dirty="0"/>
                  <a:t>menos </a:t>
                </a:r>
                <a:r>
                  <a:rPr lang="es-CO" sz="2000" dirty="0"/>
                  <a:t>cercanamente alrededor de </a:t>
                </a:r>
                <a14:m>
                  <m:oMath xmlns:m="http://schemas.openxmlformats.org/officeDocument/2006/math">
                    <m:r>
                      <a:rPr lang="es-CO" sz="2000" i="1">
                        <a:latin typeface="Cambria Math" panose="02040503050406030204" pitchFamily="18" charset="0"/>
                        <a:ea typeface="Cambria Math" panose="02040503050406030204" pitchFamily="18" charset="0"/>
                      </a:rPr>
                      <m:t>𝜇</m:t>
                    </m:r>
                  </m:oMath>
                </a14:m>
                <a:endParaRPr lang="es-CO" sz="2000" dirty="0"/>
              </a:p>
              <a:p>
                <a:pPr marL="0" indent="0" algn="just">
                  <a:buNone/>
                </a:pPr>
                <a:endParaRPr lang="es-CO" sz="20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593502" y="2564506"/>
                <a:ext cx="5201991" cy="3385533"/>
              </a:xfrm>
              <a:blipFill>
                <a:blip r:embed="rId3"/>
                <a:stretch>
                  <a:fillRect l="-703" t="-721" r="-703"/>
                </a:stretch>
              </a:blipFill>
            </p:spPr>
            <p:txBody>
              <a:bodyPr/>
              <a:lstStyle/>
              <a:p>
                <a:r>
                  <a:rPr lang="es-CO">
                    <a:noFill/>
                  </a:rPr>
                  <a:t> </a:t>
                </a:r>
              </a:p>
            </p:txBody>
          </p:sp>
        </mc:Fallback>
      </mc:AlternateContent>
      <p:pic>
        <p:nvPicPr>
          <p:cNvPr id="5" name="Imagen 4"/>
          <p:cNvPicPr>
            <a:picLocks noChangeAspect="1"/>
          </p:cNvPicPr>
          <p:nvPr/>
        </p:nvPicPr>
        <p:blipFill rotWithShape="1">
          <a:blip r:embed="rId4"/>
          <a:srcRect t="19760"/>
          <a:stretch/>
        </p:blipFill>
        <p:spPr>
          <a:xfrm>
            <a:off x="6442657" y="2585399"/>
            <a:ext cx="4267200" cy="1880138"/>
          </a:xfrm>
          <a:prstGeom prst="rect">
            <a:avLst/>
          </a:prstGeom>
        </p:spPr>
      </p:pic>
      <p:sp>
        <p:nvSpPr>
          <p:cNvPr id="6" name="Rectángulo 5"/>
          <p:cNvSpPr/>
          <p:nvPr/>
        </p:nvSpPr>
        <p:spPr>
          <a:xfrm>
            <a:off x="6096000" y="4796135"/>
            <a:ext cx="4914364" cy="923330"/>
          </a:xfrm>
          <a:prstGeom prst="rect">
            <a:avLst/>
          </a:prstGeom>
        </p:spPr>
        <p:txBody>
          <a:bodyPr wrap="square">
            <a:spAutoFit/>
          </a:bodyPr>
          <a:lstStyle/>
          <a:p>
            <a:r>
              <a:rPr lang="es-CO" b="1" dirty="0">
                <a:solidFill>
                  <a:schemeClr val="accent1">
                    <a:lumMod val="50000"/>
                  </a:schemeClr>
                </a:solidFill>
                <a:latin typeface="Tw Cen MT (Cuerpo)"/>
              </a:rPr>
              <a:t>A</a:t>
            </a:r>
            <a:r>
              <a:rPr lang="es-CO" b="1" i="0" u="none" strike="noStrike" baseline="0" dirty="0">
                <a:solidFill>
                  <a:schemeClr val="accent1">
                    <a:lumMod val="50000"/>
                  </a:schemeClr>
                </a:solidFill>
                <a:latin typeface="Tw Cen MT (Cuerpo)"/>
              </a:rPr>
              <a:t>l </a:t>
            </a:r>
            <a:r>
              <a:rPr lang="es-CO" b="1" i="1" u="none" strike="noStrike" baseline="0" dirty="0">
                <a:solidFill>
                  <a:schemeClr val="accent1">
                    <a:lumMod val="50000"/>
                  </a:schemeClr>
                </a:solidFill>
                <a:latin typeface="Tw Cen MT (Cuerpo)"/>
              </a:rPr>
              <a:t>disminuir el error estándar</a:t>
            </a:r>
            <a:r>
              <a:rPr lang="es-CO" b="1" i="0" u="none" strike="noStrike" baseline="0" dirty="0">
                <a:solidFill>
                  <a:schemeClr val="accent1">
                    <a:lumMod val="50000"/>
                  </a:schemeClr>
                </a:solidFill>
                <a:latin typeface="Tw Cen MT (Cuerpo)"/>
              </a:rPr>
              <a:t>, el valor de cualquier media de muestra probablemente se acercará al valor de la media de población.</a:t>
            </a:r>
            <a:endParaRPr lang="es-CO" b="1" dirty="0">
              <a:solidFill>
                <a:schemeClr val="accent1">
                  <a:lumMod val="50000"/>
                </a:schemeClr>
              </a:solidFill>
              <a:latin typeface="Tw Cen MT (Cuerpo)"/>
            </a:endParaRPr>
          </a:p>
        </p:txBody>
      </p:sp>
      <mc:AlternateContent xmlns:mc="http://schemas.openxmlformats.org/markup-compatibility/2006">
        <mc:Choice xmlns:p14="http://schemas.microsoft.com/office/powerpoint/2010/main" Requires="p14">
          <p:contentPart p14:bwMode="auto" r:id="rId5">
            <p14:nvContentPartPr>
              <p14:cNvPr id="4" name="Entrada de lápiz 3">
                <a:extLst>
                  <a:ext uri="{FF2B5EF4-FFF2-40B4-BE49-F238E27FC236}">
                    <a16:creationId xmlns:a16="http://schemas.microsoft.com/office/drawing/2014/main" id="{FA27DEBC-91D1-4AD9-8611-533297276D93}"/>
                  </a:ext>
                </a:extLst>
              </p14:cNvPr>
              <p14:cNvContentPartPr/>
              <p14:nvPr/>
            </p14:nvContentPartPr>
            <p14:xfrm>
              <a:off x="1174680" y="1498680"/>
              <a:ext cx="9550800" cy="3549960"/>
            </p14:xfrm>
          </p:contentPart>
        </mc:Choice>
        <mc:Fallback>
          <p:pic>
            <p:nvPicPr>
              <p:cNvPr id="4" name="Entrada de lápiz 3">
                <a:extLst>
                  <a:ext uri="{FF2B5EF4-FFF2-40B4-BE49-F238E27FC236}">
                    <a16:creationId xmlns:a16="http://schemas.microsoft.com/office/drawing/2014/main" id="{FA27DEBC-91D1-4AD9-8611-533297276D93}"/>
                  </a:ext>
                </a:extLst>
              </p:cNvPr>
              <p:cNvPicPr/>
              <p:nvPr/>
            </p:nvPicPr>
            <p:blipFill>
              <a:blip r:embed="rId6"/>
              <a:stretch>
                <a:fillRect/>
              </a:stretch>
            </p:blipFill>
            <p:spPr>
              <a:xfrm>
                <a:off x="1165320" y="1489320"/>
                <a:ext cx="9569520" cy="3568680"/>
              </a:xfrm>
              <a:prstGeom prst="rect">
                <a:avLst/>
              </a:prstGeom>
            </p:spPr>
          </p:pic>
        </mc:Fallback>
      </mc:AlternateContent>
    </p:spTree>
    <p:extLst>
      <p:ext uri="{BB962C8B-B14F-4D97-AF65-F5344CB8AC3E}">
        <p14:creationId xmlns:p14="http://schemas.microsoft.com/office/powerpoint/2010/main" val="255485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08698" y="747900"/>
            <a:ext cx="2958563" cy="1325563"/>
          </a:xfrm>
        </p:spPr>
        <p:txBody>
          <a:bodyPr/>
          <a:lstStyle/>
          <a:p>
            <a:pPr algn="ctr"/>
            <a:r>
              <a:rPr lang="es-CO" b="1" dirty="0"/>
              <a:t>Ejemplo </a:t>
            </a:r>
          </a:p>
        </p:txBody>
      </p:sp>
      <p:sp>
        <p:nvSpPr>
          <p:cNvPr id="8" name="Rectángulo 7"/>
          <p:cNvSpPr/>
          <p:nvPr/>
        </p:nvSpPr>
        <p:spPr>
          <a:xfrm>
            <a:off x="1043190" y="5422320"/>
            <a:ext cx="9453092" cy="1015663"/>
          </a:xfrm>
          <a:prstGeom prst="rect">
            <a:avLst/>
          </a:prstGeom>
        </p:spPr>
        <p:txBody>
          <a:bodyPr wrap="square">
            <a:spAutoFit/>
          </a:bodyPr>
          <a:lstStyle/>
          <a:p>
            <a:pPr algn="just"/>
            <a:r>
              <a:rPr lang="es-CO" sz="2000" b="1" i="0" u="none" strike="noStrike" baseline="0" dirty="0">
                <a:solidFill>
                  <a:schemeClr val="accent1">
                    <a:lumMod val="50000"/>
                  </a:schemeClr>
                </a:solidFill>
                <a:latin typeface="Tw Cen MT (Cuerpo)"/>
              </a:rPr>
              <a:t>Al aumentar</a:t>
            </a:r>
            <a:r>
              <a:rPr lang="es-CO" sz="2000" b="1" i="0" u="none" strike="noStrike" dirty="0">
                <a:solidFill>
                  <a:schemeClr val="accent1">
                    <a:lumMod val="50000"/>
                  </a:schemeClr>
                </a:solidFill>
                <a:latin typeface="Tw Cen MT (Cuerpo)"/>
              </a:rPr>
              <a:t> el</a:t>
            </a:r>
            <a:r>
              <a:rPr lang="es-CO" sz="2000" b="1" i="0" u="none" strike="noStrike" baseline="0" dirty="0">
                <a:solidFill>
                  <a:schemeClr val="accent1">
                    <a:lumMod val="50000"/>
                  </a:schemeClr>
                </a:solidFill>
                <a:latin typeface="Tw Cen MT (Cuerpo)"/>
              </a:rPr>
              <a:t> tamaño de muestra de 10 a 100 (un incremento de 10 veces), el error estándar disminuyó de 31.63 a 10, lo que es sólo aproximadamente un tercio de su valor inicial.</a:t>
            </a:r>
            <a:endParaRPr lang="es-CO" sz="2000" b="1" dirty="0">
              <a:solidFill>
                <a:schemeClr val="accent1">
                  <a:lumMod val="50000"/>
                </a:schemeClr>
              </a:solidFill>
              <a:latin typeface="Tw Cen MT (Cuerpo)"/>
            </a:endParaRPr>
          </a:p>
        </p:txBody>
      </p:sp>
      <p:sp>
        <p:nvSpPr>
          <p:cNvPr id="9" name="Cheurón 8"/>
          <p:cNvSpPr/>
          <p:nvPr/>
        </p:nvSpPr>
        <p:spPr>
          <a:xfrm>
            <a:off x="4817791" y="2578450"/>
            <a:ext cx="1479281" cy="1620063"/>
          </a:xfrm>
          <a:prstGeom prst="chevr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dirty="0">
              <a:solidFill>
                <a:schemeClr val="tx1"/>
              </a:solidFill>
            </a:endParaRP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6CCE680-9754-4775-893D-2BFE390F0918}"/>
                  </a:ext>
                </a:extLst>
              </p:cNvPr>
              <p:cNvSpPr txBox="1"/>
              <p:nvPr/>
            </p:nvSpPr>
            <p:spPr>
              <a:xfrm>
                <a:off x="607792" y="2129349"/>
                <a:ext cx="2958563" cy="3153299"/>
              </a:xfrm>
              <a:prstGeom prst="rect">
                <a:avLst/>
              </a:prstGeom>
              <a:noFill/>
            </p:spPr>
            <p:txBody>
              <a:bodyPr wrap="square" rtlCol="0">
                <a:spAutoFit/>
              </a:bodyPr>
              <a:lstStyle/>
              <a:p>
                <a:r>
                  <a:rPr lang="es-CO" dirty="0">
                    <a:latin typeface="Tw Cen MT (Cuerpo)"/>
                    <a:cs typeface="Times New Roman" panose="02020603050405020304" pitchFamily="18" charset="0"/>
                  </a:rPr>
                  <a:t>Cuando </a:t>
                </a:r>
                <a14:m>
                  <m:oMath xmlns:m="http://schemas.openxmlformats.org/officeDocument/2006/math">
                    <m:r>
                      <a:rPr lang="es-CO" i="1" dirty="0" smtClean="0">
                        <a:latin typeface="Tw Cen MT (Cuerpo)"/>
                      </a:rPr>
                      <m:t>𝑛</m:t>
                    </m:r>
                    <m:r>
                      <a:rPr lang="es-CO" i="1" dirty="0" smtClean="0">
                        <a:latin typeface="Tw Cen MT (Cuerpo)"/>
                      </a:rPr>
                      <m:t>=10</m:t>
                    </m:r>
                  </m:oMath>
                </a14:m>
                <a:endParaRPr lang="es-CO" dirty="0">
                  <a:latin typeface="Tw Cen MT (Cuerpo)"/>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b="0" i="1" smtClean="0">
                          <a:latin typeface="Tw Cen MT (Cuerpo)"/>
                        </a:rPr>
                        <m:t>=</m:t>
                      </m:r>
                      <m:f>
                        <m:fPr>
                          <m:ctrlPr>
                            <a:rPr lang="es-MX" i="1">
                              <a:latin typeface="Tw Cen MT (Cuerpo)"/>
                            </a:rPr>
                          </m:ctrlPr>
                        </m:fPr>
                        <m:num>
                          <m:r>
                            <a:rPr lang="es-MX" i="1">
                              <a:latin typeface="Tw Cen MT (Cuerpo)"/>
                              <a:ea typeface="Cambria Math" panose="02040503050406030204" pitchFamily="18" charset="0"/>
                            </a:rPr>
                            <m:t>𝜎</m:t>
                          </m:r>
                        </m:num>
                        <m:den>
                          <m:rad>
                            <m:radPr>
                              <m:degHide m:val="on"/>
                              <m:ctrlPr>
                                <a:rPr lang="es-MX" i="1">
                                  <a:latin typeface="Tw Cen MT (Cuerpo)"/>
                                </a:rPr>
                              </m:ctrlPr>
                            </m:radPr>
                            <m:deg/>
                            <m:e>
                              <m:r>
                                <a:rPr lang="es-MX" i="1">
                                  <a:latin typeface="Tw Cen MT (Cuerpo)"/>
                                </a:rPr>
                                <m:t>𝑛</m:t>
                              </m:r>
                            </m:e>
                          </m:rad>
                        </m:den>
                      </m:f>
                      <m:r>
                        <a:rPr lang="es-CO" b="0" i="0" smtClean="0">
                          <a:latin typeface="Tw Cen MT (Cuerpo)"/>
                        </a:rPr>
                        <m:t>=</m:t>
                      </m:r>
                      <m:f>
                        <m:fPr>
                          <m:ctrlPr>
                            <a:rPr lang="es-CO" b="0" i="1" smtClean="0">
                              <a:latin typeface="Tw Cen MT (Cuerpo)"/>
                            </a:rPr>
                          </m:ctrlPr>
                        </m:fPr>
                        <m:num>
                          <m:r>
                            <a:rPr lang="es-CO" b="0" i="0" smtClean="0">
                              <a:latin typeface="Tw Cen MT (Cuerpo)"/>
                            </a:rPr>
                            <m:t>100</m:t>
                          </m:r>
                        </m:num>
                        <m:den>
                          <m:rad>
                            <m:radPr>
                              <m:degHide m:val="on"/>
                              <m:ctrlPr>
                                <a:rPr lang="es-CO" b="0" i="1" smtClean="0">
                                  <a:latin typeface="Tw Cen MT (Cuerpo)"/>
                                </a:rPr>
                              </m:ctrlPr>
                            </m:radPr>
                            <m:deg/>
                            <m:e>
                              <m:r>
                                <a:rPr lang="es-CO" b="0" i="1" smtClean="0">
                                  <a:latin typeface="Tw Cen MT (Cuerpo)"/>
                                </a:rPr>
                                <m:t>10</m:t>
                              </m:r>
                            </m:e>
                          </m:rad>
                        </m:den>
                      </m:f>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i="1">
                          <a:latin typeface="Tw Cen MT (Cuerpo)"/>
                        </a:rPr>
                        <m:t>=</m:t>
                      </m:r>
                      <m:f>
                        <m:fPr>
                          <m:ctrlPr>
                            <a:rPr lang="es-CO" b="0" i="1" smtClean="0">
                              <a:latin typeface="Tw Cen MT (Cuerpo)"/>
                            </a:rPr>
                          </m:ctrlPr>
                        </m:fPr>
                        <m:num>
                          <m:r>
                            <a:rPr lang="es-CO" b="0" i="1" smtClean="0">
                              <a:latin typeface="Tw Cen MT (Cuerpo)"/>
                            </a:rPr>
                            <m:t>100</m:t>
                          </m:r>
                        </m:num>
                        <m:den>
                          <m:r>
                            <a:rPr lang="es-CO" b="0" i="1" smtClean="0">
                              <a:latin typeface="Tw Cen MT (Cuerpo)"/>
                            </a:rPr>
                            <m:t>3</m:t>
                          </m:r>
                          <m:r>
                            <a:rPr lang="es-MX" b="0" i="1" smtClean="0">
                              <a:latin typeface="Tw Cen MT (Cuerpo)"/>
                            </a:rPr>
                            <m:t>.</m:t>
                          </m:r>
                          <m:r>
                            <a:rPr lang="es-CO" b="0" i="1" smtClean="0">
                              <a:latin typeface="Tw Cen MT (Cuerpo)"/>
                            </a:rPr>
                            <m:t>162</m:t>
                          </m:r>
                        </m:den>
                      </m:f>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i="1">
                          <a:latin typeface="Tw Cen MT (Cuerpo)"/>
                        </a:rPr>
                        <m:t>=</m:t>
                      </m:r>
                      <m:r>
                        <a:rPr lang="es-CO" b="0" i="1" smtClean="0">
                          <a:latin typeface="Tw Cen MT (Cuerpo)"/>
                        </a:rPr>
                        <m:t>31</m:t>
                      </m:r>
                      <m:r>
                        <a:rPr lang="es-MX" b="0" i="1" smtClean="0">
                          <a:latin typeface="Tw Cen MT (Cuerpo)"/>
                        </a:rPr>
                        <m:t>.</m:t>
                      </m:r>
                      <m:r>
                        <a:rPr lang="es-CO" b="0" i="1" smtClean="0">
                          <a:latin typeface="Tw Cen MT (Cuerpo)"/>
                        </a:rPr>
                        <m:t>63</m:t>
                      </m:r>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r>
                  <a:rPr lang="es-CO" dirty="0">
                    <a:latin typeface="Tw Cen MT (Cuerpo)"/>
                    <a:cs typeface="Times New Roman" panose="02020603050405020304" pitchFamily="18" charset="0"/>
                  </a:rPr>
                  <a:t>Error estándar de la media</a:t>
                </a:r>
                <a:endParaRPr lang="es-CO" b="0" dirty="0">
                  <a:latin typeface="Tw Cen MT (Cuerpo)"/>
                  <a:cs typeface="Times New Roman" panose="02020603050405020304" pitchFamily="18" charset="0"/>
                </a:endParaRPr>
              </a:p>
              <a:p>
                <a:endParaRPr lang="es-CO" dirty="0">
                  <a:latin typeface="Tw Cen MT (Cuerpo)"/>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06CCE680-9754-4775-893D-2BFE390F0918}"/>
                  </a:ext>
                </a:extLst>
              </p:cNvPr>
              <p:cNvSpPr txBox="1">
                <a:spLocks noRot="1" noChangeAspect="1" noMove="1" noResize="1" noEditPoints="1" noAdjustHandles="1" noChangeArrowheads="1" noChangeShapeType="1" noTextEdit="1"/>
              </p:cNvSpPr>
              <p:nvPr/>
            </p:nvSpPr>
            <p:spPr>
              <a:xfrm>
                <a:off x="607792" y="2129349"/>
                <a:ext cx="2958563" cy="3153299"/>
              </a:xfrm>
              <a:prstGeom prst="rect">
                <a:avLst/>
              </a:prstGeom>
              <a:blipFill>
                <a:blip r:embed="rId2"/>
                <a:stretch>
                  <a:fillRect l="-1856" t="-965"/>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74BF56D0-C0DE-47D4-989A-62029FFFF390}"/>
                  </a:ext>
                </a:extLst>
              </p:cNvPr>
              <p:cNvSpPr txBox="1"/>
              <p:nvPr/>
            </p:nvSpPr>
            <p:spPr>
              <a:xfrm>
                <a:off x="7764463" y="2081820"/>
                <a:ext cx="2958563" cy="3153299"/>
              </a:xfrm>
              <a:prstGeom prst="rect">
                <a:avLst/>
              </a:prstGeom>
              <a:noFill/>
            </p:spPr>
            <p:txBody>
              <a:bodyPr wrap="square" rtlCol="0">
                <a:spAutoFit/>
              </a:bodyPr>
              <a:lstStyle/>
              <a:p>
                <a:r>
                  <a:rPr lang="es-CO" dirty="0">
                    <a:latin typeface="Tw Cen MT (Cuerpo)"/>
                    <a:cs typeface="Times New Roman" panose="02020603050405020304" pitchFamily="18" charset="0"/>
                  </a:rPr>
                  <a:t>Cuando </a:t>
                </a:r>
                <a14:m>
                  <m:oMath xmlns:m="http://schemas.openxmlformats.org/officeDocument/2006/math">
                    <m:r>
                      <a:rPr lang="es-CO" i="1" dirty="0" smtClean="0">
                        <a:latin typeface="Tw Cen MT (Cuerpo)"/>
                      </a:rPr>
                      <m:t>𝑛</m:t>
                    </m:r>
                    <m:r>
                      <a:rPr lang="es-CO" i="1" dirty="0" smtClean="0">
                        <a:latin typeface="Tw Cen MT (Cuerpo)"/>
                      </a:rPr>
                      <m:t>=10</m:t>
                    </m:r>
                  </m:oMath>
                </a14:m>
                <a:r>
                  <a:rPr lang="es-CO" dirty="0">
                    <a:latin typeface="Tw Cen MT (Cuerpo)"/>
                    <a:cs typeface="Times New Roman" panose="02020603050405020304" pitchFamily="18" charset="0"/>
                  </a:rPr>
                  <a:t>0</a:t>
                </a: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b="0" i="1" smtClean="0">
                          <a:latin typeface="Tw Cen MT (Cuerpo)"/>
                        </a:rPr>
                        <m:t>=</m:t>
                      </m:r>
                      <m:f>
                        <m:fPr>
                          <m:ctrlPr>
                            <a:rPr lang="es-MX" i="1">
                              <a:latin typeface="Tw Cen MT (Cuerpo)"/>
                            </a:rPr>
                          </m:ctrlPr>
                        </m:fPr>
                        <m:num>
                          <m:r>
                            <a:rPr lang="es-MX" i="1">
                              <a:latin typeface="Tw Cen MT (Cuerpo)"/>
                              <a:ea typeface="Cambria Math" panose="02040503050406030204" pitchFamily="18" charset="0"/>
                            </a:rPr>
                            <m:t>𝜎</m:t>
                          </m:r>
                        </m:num>
                        <m:den>
                          <m:rad>
                            <m:radPr>
                              <m:degHide m:val="on"/>
                              <m:ctrlPr>
                                <a:rPr lang="es-MX" i="1">
                                  <a:latin typeface="Tw Cen MT (Cuerpo)"/>
                                </a:rPr>
                              </m:ctrlPr>
                            </m:radPr>
                            <m:deg/>
                            <m:e>
                              <m:r>
                                <a:rPr lang="es-MX" i="1">
                                  <a:latin typeface="Tw Cen MT (Cuerpo)"/>
                                </a:rPr>
                                <m:t>𝑛</m:t>
                              </m:r>
                            </m:e>
                          </m:rad>
                        </m:den>
                      </m:f>
                      <m:r>
                        <a:rPr lang="es-CO" b="0" i="0" smtClean="0">
                          <a:latin typeface="Tw Cen MT (Cuerpo)"/>
                        </a:rPr>
                        <m:t>=</m:t>
                      </m:r>
                      <m:f>
                        <m:fPr>
                          <m:ctrlPr>
                            <a:rPr lang="es-CO" b="0" i="1" smtClean="0">
                              <a:latin typeface="Tw Cen MT (Cuerpo)"/>
                            </a:rPr>
                          </m:ctrlPr>
                        </m:fPr>
                        <m:num>
                          <m:r>
                            <a:rPr lang="es-CO" b="0" i="0" smtClean="0">
                              <a:latin typeface="Tw Cen MT (Cuerpo)"/>
                            </a:rPr>
                            <m:t>100</m:t>
                          </m:r>
                        </m:num>
                        <m:den>
                          <m:rad>
                            <m:radPr>
                              <m:degHide m:val="on"/>
                              <m:ctrlPr>
                                <a:rPr lang="es-CO" b="0" i="1" smtClean="0">
                                  <a:latin typeface="Tw Cen MT (Cuerpo)"/>
                                </a:rPr>
                              </m:ctrlPr>
                            </m:radPr>
                            <m:deg/>
                            <m:e>
                              <m:r>
                                <a:rPr lang="es-CO" b="0" i="1" smtClean="0">
                                  <a:latin typeface="Tw Cen MT (Cuerpo)"/>
                                </a:rPr>
                                <m:t>100</m:t>
                              </m:r>
                            </m:e>
                          </m:rad>
                        </m:den>
                      </m:f>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i="1">
                          <a:latin typeface="Tw Cen MT (Cuerpo)"/>
                        </a:rPr>
                        <m:t>=</m:t>
                      </m:r>
                      <m:f>
                        <m:fPr>
                          <m:ctrlPr>
                            <a:rPr lang="es-CO" b="0" i="1" smtClean="0">
                              <a:latin typeface="Tw Cen MT (Cuerpo)"/>
                            </a:rPr>
                          </m:ctrlPr>
                        </m:fPr>
                        <m:num>
                          <m:r>
                            <a:rPr lang="es-CO" b="0" i="1" smtClean="0">
                              <a:latin typeface="Tw Cen MT (Cuerpo)"/>
                            </a:rPr>
                            <m:t>100</m:t>
                          </m:r>
                        </m:num>
                        <m:den>
                          <m:r>
                            <a:rPr lang="es-CO" b="0" i="1" smtClean="0">
                              <a:latin typeface="Tw Cen MT (Cuerpo)"/>
                            </a:rPr>
                            <m:t>10</m:t>
                          </m:r>
                        </m:den>
                      </m:f>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i="1">
                          <a:latin typeface="Tw Cen MT (Cuerpo)"/>
                        </a:rPr>
                        <m:t>=</m:t>
                      </m:r>
                      <m:r>
                        <a:rPr lang="es-CO" b="0" i="1" smtClean="0">
                          <a:latin typeface="Tw Cen MT (Cuerpo)"/>
                        </a:rPr>
                        <m:t>10</m:t>
                      </m:r>
                    </m:oMath>
                  </m:oMathPara>
                </a14:m>
                <a:endParaRPr lang="es-CO" b="0" dirty="0">
                  <a:latin typeface="Tw Cen MT (Cuerpo)"/>
                  <a:cs typeface="Times New Roman" panose="02020603050405020304" pitchFamily="18" charset="0"/>
                </a:endParaRPr>
              </a:p>
              <a:p>
                <a:endParaRPr lang="es-CO" b="0" dirty="0">
                  <a:latin typeface="Tw Cen MT (Cuerpo)"/>
                  <a:cs typeface="Times New Roman" panose="02020603050405020304" pitchFamily="18" charset="0"/>
                </a:endParaRPr>
              </a:p>
              <a:p>
                <a:r>
                  <a:rPr lang="es-CO" dirty="0">
                    <a:latin typeface="Tw Cen MT (Cuerpo)"/>
                    <a:cs typeface="Times New Roman" panose="02020603050405020304" pitchFamily="18" charset="0"/>
                  </a:rPr>
                  <a:t>Error estándar de la media</a:t>
                </a:r>
                <a:endParaRPr lang="es-CO" b="0" dirty="0">
                  <a:latin typeface="Tw Cen MT (Cuerpo)"/>
                  <a:cs typeface="Times New Roman" panose="02020603050405020304" pitchFamily="18" charset="0"/>
                </a:endParaRPr>
              </a:p>
              <a:p>
                <a:endParaRPr lang="es-CO" dirty="0">
                  <a:latin typeface="Tw Cen MT (Cuerpo)"/>
                  <a:cs typeface="Times New Roman" panose="02020603050405020304" pitchFamily="18" charset="0"/>
                </a:endParaRPr>
              </a:p>
            </p:txBody>
          </p:sp>
        </mc:Choice>
        <mc:Fallback>
          <p:sp>
            <p:nvSpPr>
              <p:cNvPr id="12" name="CuadroTexto 11">
                <a:extLst>
                  <a:ext uri="{FF2B5EF4-FFF2-40B4-BE49-F238E27FC236}">
                    <a16:creationId xmlns:a16="http://schemas.microsoft.com/office/drawing/2014/main" id="{74BF56D0-C0DE-47D4-989A-62029FFFF390}"/>
                  </a:ext>
                </a:extLst>
              </p:cNvPr>
              <p:cNvSpPr txBox="1">
                <a:spLocks noRot="1" noChangeAspect="1" noMove="1" noResize="1" noEditPoints="1" noAdjustHandles="1" noChangeArrowheads="1" noChangeShapeType="1" noTextEdit="1"/>
              </p:cNvSpPr>
              <p:nvPr/>
            </p:nvSpPr>
            <p:spPr>
              <a:xfrm>
                <a:off x="7764463" y="2081820"/>
                <a:ext cx="2958563" cy="3153299"/>
              </a:xfrm>
              <a:prstGeom prst="rect">
                <a:avLst/>
              </a:prstGeom>
              <a:blipFill>
                <a:blip r:embed="rId3"/>
                <a:stretch>
                  <a:fillRect l="-1856" t="-1161"/>
                </a:stretch>
              </a:blipFill>
            </p:spPr>
            <p:txBody>
              <a:bodyPr/>
              <a:lstStyle/>
              <a:p>
                <a:r>
                  <a:rPr lang="es-CO">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58386DDC-C489-40DD-8E87-E0D6E4E0B91B}"/>
                  </a:ext>
                </a:extLst>
              </p14:cNvPr>
              <p14:cNvContentPartPr/>
              <p14:nvPr/>
            </p14:nvContentPartPr>
            <p14:xfrm>
              <a:off x="1822320" y="2133720"/>
              <a:ext cx="9824040" cy="3899160"/>
            </p14:xfrm>
          </p:contentPart>
        </mc:Choice>
        <mc:Fallback>
          <p:pic>
            <p:nvPicPr>
              <p:cNvPr id="4" name="Entrada de lápiz 3">
                <a:extLst>
                  <a:ext uri="{FF2B5EF4-FFF2-40B4-BE49-F238E27FC236}">
                    <a16:creationId xmlns:a16="http://schemas.microsoft.com/office/drawing/2014/main" id="{58386DDC-C489-40DD-8E87-E0D6E4E0B91B}"/>
                  </a:ext>
                </a:extLst>
              </p:cNvPr>
              <p:cNvPicPr/>
              <p:nvPr/>
            </p:nvPicPr>
            <p:blipFill>
              <a:blip r:embed="rId5"/>
              <a:stretch>
                <a:fillRect/>
              </a:stretch>
            </p:blipFill>
            <p:spPr>
              <a:xfrm>
                <a:off x="1812960" y="2124360"/>
                <a:ext cx="9842760" cy="3917880"/>
              </a:xfrm>
              <a:prstGeom prst="rect">
                <a:avLst/>
              </a:prstGeom>
            </p:spPr>
          </p:pic>
        </mc:Fallback>
      </mc:AlternateContent>
    </p:spTree>
    <p:extLst>
      <p:ext uri="{BB962C8B-B14F-4D97-AF65-F5344CB8AC3E}">
        <p14:creationId xmlns:p14="http://schemas.microsoft.com/office/powerpoint/2010/main" val="242730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fade">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3" end="3"/>
                                            </p:txEl>
                                          </p:spTgt>
                                        </p:tgtEl>
                                        <p:attrNameLst>
                                          <p:attrName>style.visibility</p:attrName>
                                        </p:attrNameLst>
                                      </p:cBhvr>
                                      <p:to>
                                        <p:strVal val="visible"/>
                                      </p:to>
                                    </p:set>
                                    <p:animEffect transition="in" filter="fade">
                                      <p:cBhvr>
                                        <p:cTn id="52" dur="500"/>
                                        <p:tgtEl>
                                          <p:spTgt spid="1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5" end="5"/>
                                            </p:txEl>
                                          </p:spTgt>
                                        </p:tgtEl>
                                        <p:attrNameLst>
                                          <p:attrName>style.visibility</p:attrName>
                                        </p:attrNameLst>
                                      </p:cBhvr>
                                      <p:to>
                                        <p:strVal val="visible"/>
                                      </p:to>
                                    </p:set>
                                    <p:animEffect transition="in" filter="fade">
                                      <p:cBhvr>
                                        <p:cTn id="57" dur="500"/>
                                        <p:tgtEl>
                                          <p:spTgt spid="12">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7" end="7"/>
                                            </p:txEl>
                                          </p:spTgt>
                                        </p:tgtEl>
                                        <p:attrNameLst>
                                          <p:attrName>style.visibility</p:attrName>
                                        </p:attrNameLst>
                                      </p:cBhvr>
                                      <p:to>
                                        <p:strVal val="visible"/>
                                      </p:to>
                                    </p:set>
                                    <p:animEffect transition="in" filter="fade">
                                      <p:cBhvr>
                                        <p:cTn id="62" dur="500"/>
                                        <p:tgtEl>
                                          <p:spTgt spid="12">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2650" y="317664"/>
            <a:ext cx="7886700" cy="1325563"/>
          </a:xfrm>
        </p:spPr>
        <p:txBody>
          <a:bodyPr/>
          <a:lstStyle/>
          <a:p>
            <a:pPr algn="ctr"/>
            <a:r>
              <a:rPr lang="es-CO" b="1" dirty="0"/>
              <a:t>El multiplicador de población finita</a:t>
            </a:r>
          </a:p>
        </p:txBody>
      </p:sp>
      <p:sp>
        <p:nvSpPr>
          <p:cNvPr id="3" name="Marcador de contenido 2"/>
          <p:cNvSpPr>
            <a:spLocks noGrp="1"/>
          </p:cNvSpPr>
          <p:nvPr>
            <p:ph idx="1"/>
          </p:nvPr>
        </p:nvSpPr>
        <p:spPr>
          <a:xfrm>
            <a:off x="562646" y="1451612"/>
            <a:ext cx="10831132" cy="1968227"/>
          </a:xfrm>
        </p:spPr>
        <p:txBody>
          <a:bodyPr>
            <a:noAutofit/>
          </a:bodyPr>
          <a:lstStyle/>
          <a:p>
            <a:pPr marL="0" indent="0">
              <a:buNone/>
            </a:pPr>
            <a:r>
              <a:rPr lang="es-CO" sz="2000" dirty="0"/>
              <a:t>Muchas de las poblaciones que se estudian son finitas, es decir, de tamaño establecido o limitado. </a:t>
            </a:r>
          </a:p>
          <a:p>
            <a:r>
              <a:rPr lang="es-CO" sz="2000" dirty="0"/>
              <a:t>Empleados de una compañía dada</a:t>
            </a:r>
          </a:p>
          <a:p>
            <a:r>
              <a:rPr lang="es-CO" sz="2000" dirty="0"/>
              <a:t>Estudiantes de una clase específica </a:t>
            </a:r>
          </a:p>
          <a:p>
            <a:r>
              <a:rPr lang="es-CO" sz="2000" dirty="0"/>
              <a:t>Instituciones de educación superior en Colombia</a:t>
            </a:r>
          </a:p>
          <a:p>
            <a:r>
              <a:rPr lang="es-CO" sz="2000" dirty="0"/>
              <a:t>Computadores fabricados en un día</a:t>
            </a:r>
          </a:p>
        </p:txBody>
      </p:sp>
      <p:sp>
        <p:nvSpPr>
          <p:cNvPr id="6" name="Rectángulo 5"/>
          <p:cNvSpPr/>
          <p:nvPr/>
        </p:nvSpPr>
        <p:spPr>
          <a:xfrm>
            <a:off x="346016" y="4506134"/>
            <a:ext cx="4161590" cy="1200329"/>
          </a:xfrm>
          <a:prstGeom prst="rect">
            <a:avLst/>
          </a:prstGeom>
        </p:spPr>
        <p:txBody>
          <a:bodyPr wrap="square">
            <a:spAutoFit/>
          </a:bodyPr>
          <a:lstStyle/>
          <a:p>
            <a:pPr algn="just"/>
            <a:r>
              <a:rPr lang="es-CO" dirty="0">
                <a:latin typeface="Tw Cen MT (Cuerpo)"/>
                <a:cs typeface="Times New Roman" panose="02020603050405020304" pitchFamily="18" charset="0"/>
              </a:rPr>
              <a:t>La fórmula diseñada para encontrar el error estándar de la media cuando la población es </a:t>
            </a:r>
            <a:r>
              <a:rPr lang="es-CO" i="1" dirty="0">
                <a:latin typeface="Tw Cen MT (Cuerpo)"/>
                <a:cs typeface="Times New Roman" panose="02020603050405020304" pitchFamily="18" charset="0"/>
              </a:rPr>
              <a:t>finita </a:t>
            </a:r>
            <a:r>
              <a:rPr lang="es-CO" dirty="0">
                <a:latin typeface="Tw Cen MT (Cuerpo)"/>
                <a:cs typeface="Times New Roman" panose="02020603050405020304" pitchFamily="18" charset="0"/>
              </a:rPr>
              <a:t>y el muestreo se hace </a:t>
            </a:r>
            <a:r>
              <a:rPr lang="es-CO" i="1" dirty="0">
                <a:latin typeface="Tw Cen MT (Cuerpo)"/>
                <a:cs typeface="Times New Roman" panose="02020603050405020304" pitchFamily="18" charset="0"/>
              </a:rPr>
              <a:t>sin reemplazo, </a:t>
            </a:r>
            <a:r>
              <a:rPr lang="es-CO" dirty="0">
                <a:latin typeface="Tw Cen MT (Cuerpo)"/>
                <a:cs typeface="Times New Roman" panose="02020603050405020304" pitchFamily="18" charset="0"/>
              </a:rPr>
              <a:t>es:</a:t>
            </a:r>
          </a:p>
        </p:txBody>
      </p:sp>
      <mc:AlternateContent xmlns:mc="http://schemas.openxmlformats.org/markup-compatibility/2006">
        <mc:Choice xmlns:a14="http://schemas.microsoft.com/office/drawing/2010/main" Requires="a14">
          <p:sp>
            <p:nvSpPr>
              <p:cNvPr id="5" name="CuadroTexto 4"/>
              <p:cNvSpPr txBox="1"/>
              <p:nvPr/>
            </p:nvSpPr>
            <p:spPr>
              <a:xfrm>
                <a:off x="5755112" y="4078579"/>
                <a:ext cx="5898524" cy="2290307"/>
              </a:xfrm>
              <a:prstGeom prst="rect">
                <a:avLst/>
              </a:prstGeom>
              <a:ln>
                <a:solidFill>
                  <a:schemeClr val="accent5">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CO" b="1" dirty="0">
                    <a:latin typeface="Tw Cen MT (Cuerpo)"/>
                    <a:cs typeface="Times New Roman" panose="02020603050405020304" pitchFamily="18" charset="0"/>
                  </a:rPr>
                  <a:t>Error estándar de la muestra para poblaciones finitas </a:t>
                </a:r>
              </a:p>
              <a:p>
                <a:pPr/>
                <a14:m>
                  <m:oMathPara xmlns:m="http://schemas.openxmlformats.org/officeDocument/2006/math">
                    <m:oMathParaPr>
                      <m:jc m:val="centerGroup"/>
                    </m:oMathParaPr>
                    <m:oMath xmlns:m="http://schemas.openxmlformats.org/officeDocument/2006/math">
                      <m:sSub>
                        <m:sSubPr>
                          <m:ctrlPr>
                            <a:rPr lang="es-CO" sz="1600" i="1" smtClean="0">
                              <a:latin typeface="Tw Cen MT (Cuerpo)"/>
                            </a:rPr>
                          </m:ctrlPr>
                        </m:sSubPr>
                        <m:e>
                          <m:r>
                            <a:rPr lang="es-CO" sz="1600" i="1">
                              <a:latin typeface="Tw Cen MT (Cuerpo)"/>
                              <a:ea typeface="Cambria Math" panose="02040503050406030204" pitchFamily="18" charset="0"/>
                            </a:rPr>
                            <m:t>𝜎</m:t>
                          </m:r>
                        </m:e>
                        <m:sub>
                          <m:acc>
                            <m:accPr>
                              <m:chr m:val="̅"/>
                              <m:ctrlPr>
                                <a:rPr lang="es-CO" sz="1600" i="1">
                                  <a:latin typeface="Tw Cen MT (Cuerpo)"/>
                                </a:rPr>
                              </m:ctrlPr>
                            </m:accPr>
                            <m:e>
                              <m:r>
                                <a:rPr lang="es-CO" sz="1600" i="1">
                                  <a:latin typeface="Tw Cen MT (Cuerpo)"/>
                                </a:rPr>
                                <m:t>𝑥</m:t>
                              </m:r>
                            </m:e>
                          </m:acc>
                        </m:sub>
                      </m:sSub>
                      <m:r>
                        <a:rPr lang="es-CO" sz="1600" b="0" i="1" smtClean="0">
                          <a:latin typeface="Tw Cen MT (Cuerpo)"/>
                        </a:rPr>
                        <m:t>=</m:t>
                      </m:r>
                      <m:d>
                        <m:dPr>
                          <m:ctrlPr>
                            <a:rPr lang="es-CO" sz="1600" b="0" i="1" smtClean="0">
                              <a:latin typeface="Tw Cen MT (Cuerpo)"/>
                            </a:rPr>
                          </m:ctrlPr>
                        </m:dPr>
                        <m:e>
                          <m:f>
                            <m:fPr>
                              <m:ctrlPr>
                                <a:rPr lang="es-CO" i="1" smtClean="0">
                                  <a:latin typeface="Tw Cen MT (Cuerpo)"/>
                                </a:rPr>
                              </m:ctrlPr>
                            </m:fPr>
                            <m:num>
                              <m:r>
                                <a:rPr lang="es-CO" i="1" smtClean="0">
                                  <a:latin typeface="Tw Cen MT (Cuerpo)"/>
                                  <a:ea typeface="Cambria Math" panose="02040503050406030204" pitchFamily="18" charset="0"/>
                                </a:rPr>
                                <m:t>𝜎</m:t>
                              </m:r>
                            </m:num>
                            <m:den>
                              <m:rad>
                                <m:radPr>
                                  <m:degHide m:val="on"/>
                                  <m:ctrlPr>
                                    <a:rPr lang="es-CO" i="1" smtClean="0">
                                      <a:latin typeface="Tw Cen MT (Cuerpo)"/>
                                    </a:rPr>
                                  </m:ctrlPr>
                                </m:radPr>
                                <m:deg/>
                                <m:e>
                                  <m:r>
                                    <a:rPr lang="es-CO" b="0" i="1" smtClean="0">
                                      <a:latin typeface="Tw Cen MT (Cuerpo)"/>
                                    </a:rPr>
                                    <m:t>𝑛</m:t>
                                  </m:r>
                                </m:e>
                              </m:rad>
                            </m:den>
                          </m:f>
                        </m:e>
                      </m:d>
                      <m:d>
                        <m:dPr>
                          <m:ctrlPr>
                            <a:rPr lang="es-CO" sz="1600" b="0" i="1" smtClean="0">
                              <a:latin typeface="Tw Cen MT (Cuerpo)"/>
                            </a:rPr>
                          </m:ctrlPr>
                        </m:dPr>
                        <m:e>
                          <m:rad>
                            <m:radPr>
                              <m:degHide m:val="on"/>
                              <m:ctrlPr>
                                <a:rPr lang="es-CO" i="1" smtClean="0">
                                  <a:latin typeface="Tw Cen MT (Cuerpo)"/>
                                </a:rPr>
                              </m:ctrlPr>
                            </m:radPr>
                            <m:deg/>
                            <m:e>
                              <m:f>
                                <m:fPr>
                                  <m:ctrlPr>
                                    <a:rPr lang="es-CO" i="1" smtClean="0">
                                      <a:latin typeface="Tw Cen MT (Cuerpo)"/>
                                    </a:rPr>
                                  </m:ctrlPr>
                                </m:fPr>
                                <m:num>
                                  <m:r>
                                    <a:rPr lang="es-CO" b="0" i="1" smtClean="0">
                                      <a:latin typeface="Tw Cen MT (Cuerpo)"/>
                                    </a:rPr>
                                    <m:t>𝑁</m:t>
                                  </m:r>
                                  <m:r>
                                    <a:rPr lang="es-CO" b="0" i="1" smtClean="0">
                                      <a:latin typeface="Tw Cen MT (Cuerpo)"/>
                                    </a:rPr>
                                    <m:t>−</m:t>
                                  </m:r>
                                  <m:r>
                                    <a:rPr lang="es-CO" b="0" i="1" smtClean="0">
                                      <a:latin typeface="Tw Cen MT (Cuerpo)"/>
                                    </a:rPr>
                                    <m:t>𝑛</m:t>
                                  </m:r>
                                </m:num>
                                <m:den>
                                  <m:r>
                                    <a:rPr lang="es-CO" b="0" i="1" smtClean="0">
                                      <a:latin typeface="Tw Cen MT (Cuerpo)"/>
                                    </a:rPr>
                                    <m:t>𝑁</m:t>
                                  </m:r>
                                  <m:r>
                                    <a:rPr lang="es-CO" b="0" i="1" smtClean="0">
                                      <a:latin typeface="Tw Cen MT (Cuerpo)"/>
                                    </a:rPr>
                                    <m:t>−1</m:t>
                                  </m:r>
                                </m:den>
                              </m:f>
                            </m:e>
                          </m:rad>
                        </m:e>
                      </m:d>
                    </m:oMath>
                  </m:oMathPara>
                </a14:m>
                <a:endParaRPr lang="es-CO" b="1" dirty="0">
                  <a:latin typeface="Tw Cen MT (Cuerpo)"/>
                  <a:cs typeface="Times New Roman" panose="02020603050405020304" pitchFamily="18" charset="0"/>
                </a:endParaRPr>
              </a:p>
              <a:p>
                <a:r>
                  <a:rPr lang="es-CO" b="1" dirty="0">
                    <a:latin typeface="Tw Cen MT (Cuerpo)"/>
                    <a:cs typeface="Times New Roman" panose="02020603050405020304" pitchFamily="18" charset="0"/>
                  </a:rPr>
                  <a:t>Donde: </a:t>
                </a:r>
              </a:p>
              <a:p>
                <a:r>
                  <a:rPr lang="es-CO" dirty="0">
                    <a:latin typeface="Tw Cen MT (Cuerpo)"/>
                    <a:cs typeface="Times New Roman" panose="02020603050405020304" pitchFamily="18" charset="0"/>
                  </a:rPr>
                  <a:t>N:</a:t>
                </a:r>
                <a:r>
                  <a:rPr lang="es-CO" baseline="0" dirty="0">
                    <a:latin typeface="Tw Cen MT (Cuerpo)"/>
                    <a:cs typeface="Times New Roman" panose="02020603050405020304" pitchFamily="18" charset="0"/>
                  </a:rPr>
                  <a:t> tamaño de la población </a:t>
                </a:r>
              </a:p>
              <a:p>
                <a:r>
                  <a:rPr lang="es-CO" dirty="0">
                    <a:latin typeface="Tw Cen MT (Cuerpo)"/>
                    <a:cs typeface="Times New Roman" panose="02020603050405020304" pitchFamily="18" charset="0"/>
                  </a:rPr>
                  <a:t>n: tamaño de la muestra</a:t>
                </a:r>
              </a:p>
              <a:p>
                <a14:m>
                  <m:oMath xmlns:m="http://schemas.openxmlformats.org/officeDocument/2006/math">
                    <m:r>
                      <a:rPr lang="es-CO" i="1">
                        <a:latin typeface="Tw Cen MT (Cuerpo)"/>
                        <a:ea typeface="Cambria Math" panose="02040503050406030204" pitchFamily="18" charset="0"/>
                      </a:rPr>
                      <m:t>𝜎</m:t>
                    </m:r>
                  </m:oMath>
                </a14:m>
                <a:r>
                  <a:rPr lang="es-CO" dirty="0">
                    <a:latin typeface="Tw Cen MT (Cuerpo)"/>
                    <a:cs typeface="Times New Roman" panose="02020603050405020304" pitchFamily="18" charset="0"/>
                  </a:rPr>
                  <a:t>: desviación estándar de</a:t>
                </a:r>
                <a:r>
                  <a:rPr lang="es-CO" baseline="0" dirty="0">
                    <a:latin typeface="Tw Cen MT (Cuerpo)"/>
                    <a:cs typeface="Times New Roman" panose="02020603050405020304" pitchFamily="18" charset="0"/>
                  </a:rPr>
                  <a:t> la población </a:t>
                </a:r>
                <a:endParaRPr lang="es-CO" b="1" dirty="0">
                  <a:latin typeface="Tw Cen MT (Cuerpo)"/>
                  <a:cs typeface="Times New Roman" panose="02020603050405020304" pitchFamily="18" charset="0"/>
                </a:endParaRPr>
              </a:p>
            </p:txBody>
          </p:sp>
        </mc:Choice>
        <mc:Fallback>
          <p:sp>
            <p:nvSpPr>
              <p:cNvPr id="5" name="CuadroTexto 4"/>
              <p:cNvSpPr txBox="1">
                <a:spLocks noRot="1" noChangeAspect="1" noMove="1" noResize="1" noEditPoints="1" noAdjustHandles="1" noChangeArrowheads="1" noChangeShapeType="1" noTextEdit="1"/>
              </p:cNvSpPr>
              <p:nvPr/>
            </p:nvSpPr>
            <p:spPr>
              <a:xfrm>
                <a:off x="5755112" y="4078579"/>
                <a:ext cx="5898524" cy="2290307"/>
              </a:xfrm>
              <a:prstGeom prst="rect">
                <a:avLst/>
              </a:prstGeom>
              <a:blipFill>
                <a:blip r:embed="rId2"/>
                <a:stretch>
                  <a:fillRect l="-722" t="-1058" b="-3175"/>
                </a:stretch>
              </a:blipFill>
              <a:ln>
                <a:solidFill>
                  <a:schemeClr val="accent5">
                    <a:lumMod val="50000"/>
                  </a:schemeClr>
                </a:solidFill>
              </a:ln>
            </p:spPr>
            <p:txBody>
              <a:bodyPr/>
              <a:lstStyle/>
              <a:p>
                <a:r>
                  <a:rPr lang="es-CO">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35200143-5C6D-409C-8079-7802611CCD43}"/>
                  </a:ext>
                </a:extLst>
              </p14:cNvPr>
              <p14:cNvContentPartPr/>
              <p14:nvPr/>
            </p14:nvContentPartPr>
            <p14:xfrm>
              <a:off x="5168880" y="1238400"/>
              <a:ext cx="4724640" cy="4483440"/>
            </p14:xfrm>
          </p:contentPart>
        </mc:Choice>
        <mc:Fallback>
          <p:pic>
            <p:nvPicPr>
              <p:cNvPr id="4" name="Entrada de lápiz 3">
                <a:extLst>
                  <a:ext uri="{FF2B5EF4-FFF2-40B4-BE49-F238E27FC236}">
                    <a16:creationId xmlns:a16="http://schemas.microsoft.com/office/drawing/2014/main" id="{35200143-5C6D-409C-8079-7802611CCD43}"/>
                  </a:ext>
                </a:extLst>
              </p:cNvPr>
              <p:cNvPicPr/>
              <p:nvPr/>
            </p:nvPicPr>
            <p:blipFill>
              <a:blip r:embed="rId4"/>
              <a:stretch>
                <a:fillRect/>
              </a:stretch>
            </p:blipFill>
            <p:spPr>
              <a:xfrm>
                <a:off x="5159520" y="1229040"/>
                <a:ext cx="4743360" cy="4502160"/>
              </a:xfrm>
              <a:prstGeom prst="rect">
                <a:avLst/>
              </a:prstGeom>
            </p:spPr>
          </p:pic>
        </mc:Fallback>
      </mc:AlternateContent>
    </p:spTree>
    <p:extLst>
      <p:ext uri="{BB962C8B-B14F-4D97-AF65-F5344CB8AC3E}">
        <p14:creationId xmlns:p14="http://schemas.microsoft.com/office/powerpoint/2010/main" val="365564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0697" y="450077"/>
            <a:ext cx="10515600" cy="882718"/>
          </a:xfrm>
        </p:spPr>
        <p:txBody>
          <a:bodyPr/>
          <a:lstStyle/>
          <a:p>
            <a:pPr algn="ctr"/>
            <a:r>
              <a:rPr lang="es-CO" b="1" dirty="0"/>
              <a:t>Resumen </a:t>
            </a:r>
          </a:p>
        </p:txBody>
      </p:sp>
      <mc:AlternateContent xmlns:mc="http://schemas.openxmlformats.org/markup-compatibility/2006">
        <mc:Choice xmlns:a14="http://schemas.microsoft.com/office/drawing/2010/main" Requires="a14">
          <p:graphicFrame>
            <p:nvGraphicFramePr>
              <p:cNvPr id="5" name="Tabla 4"/>
              <p:cNvGraphicFramePr>
                <a:graphicFrameLocks noGrp="1"/>
              </p:cNvGraphicFramePr>
              <p:nvPr>
                <p:extLst>
                  <p:ext uri="{D42A27DB-BD31-4B8C-83A1-F6EECF244321}">
                    <p14:modId xmlns:p14="http://schemas.microsoft.com/office/powerpoint/2010/main" val="3169346421"/>
                  </p:ext>
                </p:extLst>
              </p:nvPr>
            </p:nvGraphicFramePr>
            <p:xfrm>
              <a:off x="1000706" y="1874391"/>
              <a:ext cx="9975582" cy="4533532"/>
            </p:xfrm>
            <a:graphic>
              <a:graphicData uri="http://schemas.openxmlformats.org/drawingml/2006/table">
                <a:tbl>
                  <a:tblPr firstRow="1" bandRow="1">
                    <a:tableStyleId>{69012ECD-51FC-41F1-AA8D-1B2483CD663E}</a:tableStyleId>
                  </a:tblPr>
                  <a:tblGrid>
                    <a:gridCol w="4884939">
                      <a:extLst>
                        <a:ext uri="{9D8B030D-6E8A-4147-A177-3AD203B41FA5}">
                          <a16:colId xmlns:a16="http://schemas.microsoft.com/office/drawing/2014/main" val="20000"/>
                        </a:ext>
                      </a:extLst>
                    </a:gridCol>
                    <a:gridCol w="5090643">
                      <a:extLst>
                        <a:ext uri="{9D8B030D-6E8A-4147-A177-3AD203B41FA5}">
                          <a16:colId xmlns:a16="http://schemas.microsoft.com/office/drawing/2014/main" val="20001"/>
                        </a:ext>
                      </a:extLst>
                    </a:gridCol>
                  </a:tblGrid>
                  <a:tr h="457530">
                    <a:tc>
                      <a:txBody>
                        <a:bodyPr/>
                        <a:lstStyle/>
                        <a:p>
                          <a:pPr algn="ctr"/>
                          <a:r>
                            <a:rPr lang="es-CO" dirty="0">
                              <a:latin typeface="Tw Cen MT (Cuerpo)"/>
                              <a:cs typeface="Times New Roman" panose="02020603050405020304" pitchFamily="18" charset="0"/>
                            </a:rPr>
                            <a:t>Población Finita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O" dirty="0">
                              <a:latin typeface="Tw Cen MT (Cuerpo)"/>
                              <a:cs typeface="Times New Roman" panose="02020603050405020304" pitchFamily="18" charset="0"/>
                            </a:rPr>
                            <a:t>Población infinita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14333">
                    <a:tc>
                      <a:txBody>
                        <a:bodyPr/>
                        <a:lstStyle/>
                        <a:p>
                          <a:pPr/>
                          <a14:m>
                            <m:oMathPara xmlns:m="http://schemas.openxmlformats.org/officeDocument/2006/math">
                              <m:oMathParaPr>
                                <m:jc m:val="centerGroup"/>
                              </m:oMathParaPr>
                              <m:oMath xmlns:m="http://schemas.openxmlformats.org/officeDocument/2006/math">
                                <m:sSub>
                                  <m:sSubPr>
                                    <m:ctrlPr>
                                      <a:rPr lang="es-CO" sz="1200" i="1" smtClean="0">
                                        <a:latin typeface="Tw Cen MT (Cuerpo)"/>
                                      </a:rPr>
                                    </m:ctrlPr>
                                  </m:sSubPr>
                                  <m:e>
                                    <m:r>
                                      <a:rPr lang="es-CO" sz="1200" i="1">
                                        <a:latin typeface="Tw Cen MT (Cuerpo)"/>
                                        <a:ea typeface="Cambria Math" panose="02040503050406030204" pitchFamily="18" charset="0"/>
                                      </a:rPr>
                                      <m:t>𝜎</m:t>
                                    </m:r>
                                  </m:e>
                                  <m:sub>
                                    <m:acc>
                                      <m:accPr>
                                        <m:chr m:val="̅"/>
                                        <m:ctrlPr>
                                          <a:rPr lang="es-CO" sz="1200" i="1">
                                            <a:latin typeface="Tw Cen MT (Cuerpo)"/>
                                          </a:rPr>
                                        </m:ctrlPr>
                                      </m:accPr>
                                      <m:e>
                                        <m:r>
                                          <a:rPr lang="es-CO" sz="1200" i="1">
                                            <a:latin typeface="Tw Cen MT (Cuerpo)"/>
                                          </a:rPr>
                                          <m:t>𝑥</m:t>
                                        </m:r>
                                      </m:e>
                                    </m:acc>
                                  </m:sub>
                                </m:sSub>
                                <m:r>
                                  <a:rPr lang="es-CO" sz="1200" b="0" i="1" smtClean="0">
                                    <a:latin typeface="Tw Cen MT (Cuerpo)"/>
                                  </a:rPr>
                                  <m:t>=</m:t>
                                </m:r>
                                <m:d>
                                  <m:dPr>
                                    <m:ctrlPr>
                                      <a:rPr lang="es-CO" sz="1200" b="0" i="1" smtClean="0">
                                        <a:latin typeface="Tw Cen MT (Cuerpo)"/>
                                      </a:rPr>
                                    </m:ctrlPr>
                                  </m:dPr>
                                  <m:e>
                                    <m:f>
                                      <m:fPr>
                                        <m:ctrlPr>
                                          <a:rPr lang="es-CO" sz="1400" i="1" smtClean="0">
                                            <a:latin typeface="Tw Cen MT (Cuerpo)"/>
                                          </a:rPr>
                                        </m:ctrlPr>
                                      </m:fPr>
                                      <m:num>
                                        <m:r>
                                          <a:rPr lang="es-CO" sz="1400" i="1" smtClean="0">
                                            <a:latin typeface="Tw Cen MT (Cuerpo)"/>
                                            <a:ea typeface="Cambria Math" panose="02040503050406030204" pitchFamily="18" charset="0"/>
                                          </a:rPr>
                                          <m:t>𝜎</m:t>
                                        </m:r>
                                      </m:num>
                                      <m:den>
                                        <m:rad>
                                          <m:radPr>
                                            <m:degHide m:val="on"/>
                                            <m:ctrlPr>
                                              <a:rPr lang="es-CO" sz="1400" i="1" smtClean="0">
                                                <a:latin typeface="Tw Cen MT (Cuerpo)"/>
                                              </a:rPr>
                                            </m:ctrlPr>
                                          </m:radPr>
                                          <m:deg/>
                                          <m:e>
                                            <m:r>
                                              <a:rPr lang="es-CO" sz="1400" b="0" i="1" smtClean="0">
                                                <a:latin typeface="Tw Cen MT (Cuerpo)"/>
                                              </a:rPr>
                                              <m:t>𝑛</m:t>
                                            </m:r>
                                          </m:e>
                                        </m:rad>
                                      </m:den>
                                    </m:f>
                                  </m:e>
                                </m:d>
                                <m:d>
                                  <m:dPr>
                                    <m:ctrlPr>
                                      <a:rPr lang="es-CO" sz="1200" b="0" i="1" smtClean="0">
                                        <a:latin typeface="Tw Cen MT (Cuerpo)"/>
                                      </a:rPr>
                                    </m:ctrlPr>
                                  </m:dPr>
                                  <m:e>
                                    <m:rad>
                                      <m:radPr>
                                        <m:degHide m:val="on"/>
                                        <m:ctrlPr>
                                          <a:rPr lang="es-CO" sz="1400" i="1" smtClean="0">
                                            <a:latin typeface="Tw Cen MT (Cuerpo)"/>
                                          </a:rPr>
                                        </m:ctrlPr>
                                      </m:radPr>
                                      <m:deg/>
                                      <m:e>
                                        <m:f>
                                          <m:fPr>
                                            <m:ctrlPr>
                                              <a:rPr lang="es-CO" sz="1400" i="1" smtClean="0">
                                                <a:latin typeface="Tw Cen MT (Cuerpo)"/>
                                              </a:rPr>
                                            </m:ctrlPr>
                                          </m:fPr>
                                          <m:num>
                                            <m:r>
                                              <a:rPr lang="es-CO" sz="1400" b="0" i="1" smtClean="0">
                                                <a:latin typeface="Tw Cen MT (Cuerpo)"/>
                                              </a:rPr>
                                              <m:t>𝑁</m:t>
                                            </m:r>
                                            <m:r>
                                              <a:rPr lang="es-CO" sz="1400" b="0" i="1" smtClean="0">
                                                <a:latin typeface="Tw Cen MT (Cuerpo)"/>
                                              </a:rPr>
                                              <m:t>−</m:t>
                                            </m:r>
                                            <m:r>
                                              <a:rPr lang="es-CO" sz="1400" b="0" i="1" smtClean="0">
                                                <a:latin typeface="Tw Cen MT (Cuerpo)"/>
                                              </a:rPr>
                                              <m:t>𝑛</m:t>
                                            </m:r>
                                          </m:num>
                                          <m:den>
                                            <m:r>
                                              <a:rPr lang="es-CO" sz="1400" b="0" i="1" smtClean="0">
                                                <a:latin typeface="Tw Cen MT (Cuerpo)"/>
                                              </a:rPr>
                                              <m:t>𝑁</m:t>
                                            </m:r>
                                            <m:r>
                                              <a:rPr lang="es-CO" sz="1400" b="0" i="1" smtClean="0">
                                                <a:latin typeface="Tw Cen MT (Cuerpo)"/>
                                              </a:rPr>
                                              <m:t>−1</m:t>
                                            </m:r>
                                          </m:den>
                                        </m:f>
                                      </m:e>
                                    </m:rad>
                                  </m:e>
                                </m:d>
                              </m:oMath>
                            </m:oMathPara>
                          </a14:m>
                          <a:endParaRPr lang="es-CO" dirty="0">
                            <a:latin typeface="Tw Cen MT (Cuerpo)"/>
                            <a:cs typeface="Times New Roman" panose="02020603050405020304" pitchFamily="18" charset="0"/>
                          </a:endParaRPr>
                        </a:p>
                        <a:p>
                          <a:endParaRPr lang="es-CO" dirty="0">
                            <a:latin typeface="Tw Cen MT (Cuerpo)"/>
                            <a:cs typeface="Times New Roman" panose="02020603050405020304" pitchFamily="18" charset="0"/>
                          </a:endParaRPr>
                        </a:p>
                        <a:p>
                          <a:r>
                            <a:rPr lang="es-CO" dirty="0">
                              <a:latin typeface="Tw Cen MT (Cuerpo)"/>
                              <a:cs typeface="Times New Roman" panose="02020603050405020304" pitchFamily="18" charset="0"/>
                            </a:rPr>
                            <a:t>donde: </a:t>
                          </a:r>
                        </a:p>
                        <a:p>
                          <a:r>
                            <a:rPr lang="es-CO" dirty="0">
                              <a:latin typeface="Tw Cen MT (Cuerpo)"/>
                              <a:cs typeface="Times New Roman" panose="02020603050405020304" pitchFamily="18" charset="0"/>
                            </a:rPr>
                            <a:t>N:</a:t>
                          </a:r>
                          <a:r>
                            <a:rPr lang="es-CO" baseline="0" dirty="0">
                              <a:latin typeface="Tw Cen MT (Cuerpo)"/>
                              <a:cs typeface="Times New Roman" panose="02020603050405020304" pitchFamily="18" charset="0"/>
                            </a:rPr>
                            <a:t> tamaño de la población </a:t>
                          </a:r>
                        </a:p>
                        <a:p>
                          <a14:m>
                            <m:oMath xmlns:m="http://schemas.openxmlformats.org/officeDocument/2006/math">
                              <m:r>
                                <a:rPr lang="es-CO" sz="1800" i="1" smtClean="0">
                                  <a:latin typeface="Tw Cen MT (Cuerpo)"/>
                                  <a:ea typeface="Cambria Math" panose="02040503050406030204" pitchFamily="18" charset="0"/>
                                </a:rPr>
                                <m:t>𝜎</m:t>
                              </m:r>
                            </m:oMath>
                          </a14:m>
                          <a:r>
                            <a:rPr lang="es-CO" dirty="0">
                              <a:latin typeface="Tw Cen MT (Cuerpo)"/>
                              <a:cs typeface="Times New Roman" panose="02020603050405020304" pitchFamily="18" charset="0"/>
                            </a:rPr>
                            <a:t>: desviación estándar de</a:t>
                          </a:r>
                          <a:r>
                            <a:rPr lang="es-CO" baseline="0" dirty="0">
                              <a:latin typeface="Tw Cen MT (Cuerpo)"/>
                              <a:cs typeface="Times New Roman" panose="02020603050405020304" pitchFamily="18" charset="0"/>
                            </a:rPr>
                            <a:t> la población </a:t>
                          </a:r>
                          <a:endParaRPr lang="es-CO" dirty="0">
                            <a:latin typeface="Tw Cen MT (Cuerpo)"/>
                            <a:cs typeface="Times New Roman" panose="02020603050405020304" pitchFamily="18" charset="0"/>
                          </a:endParaRPr>
                        </a:p>
                        <a:p>
                          <a14:m>
                            <m:oMath xmlns:m="http://schemas.openxmlformats.org/officeDocument/2006/math">
                              <m:rad>
                                <m:radPr>
                                  <m:degHide m:val="on"/>
                                  <m:ctrlPr>
                                    <a:rPr lang="es-CO" i="1" smtClean="0">
                                      <a:latin typeface="Tw Cen MT (Cuerpo)"/>
                                    </a:rPr>
                                  </m:ctrlPr>
                                </m:radPr>
                                <m:deg/>
                                <m:e>
                                  <m:f>
                                    <m:fPr>
                                      <m:ctrlPr>
                                        <a:rPr lang="es-CO" i="1" smtClean="0">
                                          <a:latin typeface="Tw Cen MT (Cuerpo)"/>
                                        </a:rPr>
                                      </m:ctrlPr>
                                    </m:fPr>
                                    <m:num>
                                      <m:r>
                                        <a:rPr lang="es-CO" b="0" i="1" smtClean="0">
                                          <a:latin typeface="Tw Cen MT (Cuerpo)"/>
                                        </a:rPr>
                                        <m:t>𝑁</m:t>
                                      </m:r>
                                      <m:r>
                                        <a:rPr lang="es-CO" b="0" i="1" smtClean="0">
                                          <a:latin typeface="Tw Cen MT (Cuerpo)"/>
                                        </a:rPr>
                                        <m:t>−</m:t>
                                      </m:r>
                                      <m:r>
                                        <a:rPr lang="es-CO" b="0" i="1" smtClean="0">
                                          <a:latin typeface="Tw Cen MT (Cuerpo)"/>
                                        </a:rPr>
                                        <m:t>𝑛</m:t>
                                      </m:r>
                                    </m:num>
                                    <m:den>
                                      <m:r>
                                        <a:rPr lang="es-CO" b="0" i="1" smtClean="0">
                                          <a:latin typeface="Tw Cen MT (Cuerpo)"/>
                                        </a:rPr>
                                        <m:t>𝑁</m:t>
                                      </m:r>
                                      <m:r>
                                        <a:rPr lang="es-CO" b="0" i="1" smtClean="0">
                                          <a:latin typeface="Tw Cen MT (Cuerpo)"/>
                                        </a:rPr>
                                        <m:t>−1</m:t>
                                      </m:r>
                                    </m:den>
                                  </m:f>
                                </m:e>
                              </m:rad>
                            </m:oMath>
                          </a14:m>
                          <a:r>
                            <a:rPr lang="es-CO" dirty="0">
                              <a:latin typeface="Tw Cen MT (Cuerpo)"/>
                              <a:cs typeface="Times New Roman" panose="02020603050405020304" pitchFamily="18" charset="0"/>
                            </a:rPr>
                            <a:t> : multiplicador</a:t>
                          </a:r>
                          <a:r>
                            <a:rPr lang="es-CO" baseline="0" dirty="0">
                              <a:latin typeface="Tw Cen MT (Cuerpo)"/>
                              <a:cs typeface="Times New Roman" panose="02020603050405020304" pitchFamily="18" charset="0"/>
                            </a:rPr>
                            <a:t> de </a:t>
                          </a:r>
                          <a:r>
                            <a:rPr lang="es-CO" dirty="0">
                              <a:latin typeface="Tw Cen MT (Cuerpo)"/>
                              <a:cs typeface="Times New Roman" panose="02020603050405020304" pitchFamily="18" charset="0"/>
                            </a:rPr>
                            <a:t>población finita  </a:t>
                          </a:r>
                        </a:p>
                        <a:p>
                          <a:pPr algn="ctr"/>
                          <a:r>
                            <a:rPr lang="es-CO" sz="1800" b="1" kern="1200" dirty="0">
                              <a:solidFill>
                                <a:schemeClr val="accent5">
                                  <a:lumMod val="75000"/>
                                </a:schemeClr>
                              </a:solidFill>
                              <a:latin typeface="Tw Cen MT (Cuerpo)"/>
                              <a:ea typeface="+mn-ea"/>
                              <a:cs typeface="Times New Roman" panose="02020603050405020304" pitchFamily="18" charset="0"/>
                            </a:rPr>
                            <a:t>Criterio de decisión </a:t>
                          </a:r>
                        </a:p>
                        <a:p>
                          <a:r>
                            <a:rPr lang="es-CO" sz="1800" i="1" kern="1200" dirty="0">
                              <a:solidFill>
                                <a:schemeClr val="tx1"/>
                              </a:solidFill>
                              <a:latin typeface="Tw Cen MT (Cuerpo)"/>
                              <a:ea typeface="+mn-ea"/>
                              <a:cs typeface="Times New Roman" panose="02020603050405020304" pitchFamily="18" charset="0"/>
                            </a:rPr>
                            <a:t>Si n</a:t>
                          </a:r>
                          <a:r>
                            <a:rPr lang="es-CO" sz="1800" kern="1200" dirty="0">
                              <a:solidFill>
                                <a:schemeClr val="tx1"/>
                              </a:solidFill>
                              <a:latin typeface="Tw Cen MT (Cuerpo)"/>
                              <a:ea typeface="+mn-ea"/>
                              <a:cs typeface="Times New Roman" panose="02020603050405020304" pitchFamily="18" charset="0"/>
                            </a:rPr>
                            <a:t>/</a:t>
                          </a:r>
                          <a:r>
                            <a:rPr lang="es-CO" sz="1800" i="1" kern="1200" dirty="0">
                              <a:solidFill>
                                <a:schemeClr val="tx1"/>
                              </a:solidFill>
                              <a:latin typeface="Tw Cen MT (Cuerpo)"/>
                              <a:ea typeface="+mn-ea"/>
                              <a:cs typeface="Times New Roman" panose="02020603050405020304" pitchFamily="18" charset="0"/>
                            </a:rPr>
                            <a:t>N</a:t>
                          </a:r>
                          <a14:m>
                            <m:oMath xmlns:m="http://schemas.openxmlformats.org/officeDocument/2006/math">
                              <m:r>
                                <a:rPr lang="es-CO" sz="1800" i="1" kern="1200" smtClean="0">
                                  <a:solidFill>
                                    <a:schemeClr val="tx1"/>
                                  </a:solidFill>
                                  <a:latin typeface="Tw Cen MT (Cuerpo)"/>
                                  <a:ea typeface="Cambria Math" panose="02040503050406030204" pitchFamily="18" charset="0"/>
                                  <a:cs typeface="+mn-cs"/>
                                </a:rPr>
                                <m:t>≥</m:t>
                              </m:r>
                            </m:oMath>
                          </a14:m>
                          <a:r>
                            <a:rPr lang="es-CO" sz="1800" b="0" i="1" kern="1200" dirty="0">
                              <a:solidFill>
                                <a:schemeClr val="tx1"/>
                              </a:solidFill>
                              <a:latin typeface="Tw Cen MT (Cuerpo)"/>
                              <a:ea typeface="+mn-ea"/>
                              <a:cs typeface="Times New Roman" panose="02020603050405020304" pitchFamily="18" charset="0"/>
                            </a:rPr>
                            <a:t>0,05 </a:t>
                          </a:r>
                          <a:r>
                            <a:rPr lang="es-CO" sz="1800" b="0" kern="1200" dirty="0">
                              <a:solidFill>
                                <a:schemeClr val="tx1"/>
                              </a:solidFill>
                              <a:latin typeface="Tw Cen MT (Cuerpo)"/>
                              <a:ea typeface="+mn-ea"/>
                              <a:cs typeface="Times New Roman" panose="02020603050405020304" pitchFamily="18" charset="0"/>
                            </a:rPr>
                            <a:t>usar el multiplicador de población finita</a:t>
                          </a:r>
                          <a:endParaRPr lang="es-CO" b="0" dirty="0">
                            <a:latin typeface="Tw Cen MT (Cuerpo)"/>
                            <a:cs typeface="Times New Roman" panose="02020603050405020304" pitchFamily="18" charset="0"/>
                          </a:endParaRPr>
                        </a:p>
                        <a:p>
                          <a:endParaRPr lang="es-CO" dirty="0">
                            <a:latin typeface="Tw Cen MT (Cuerpo)"/>
                            <a:cs typeface="Times New Roman" panose="02020603050405020304" pitchFamily="18" charset="0"/>
                          </a:endParaRPr>
                        </a:p>
                        <a:p>
                          <a:r>
                            <a:rPr lang="es-CO" dirty="0">
                              <a:latin typeface="Tw Cen MT (Cuerpo)"/>
                              <a:cs typeface="Times New Roman" panose="02020603050405020304" pitchFamily="18" charset="0"/>
                            </a:rPr>
                            <a:t>Donde: </a:t>
                          </a:r>
                        </a:p>
                        <a:p>
                          <a:pPr marL="0" marR="0" indent="0" algn="l" defTabSz="914400" rtl="0" eaLnBrk="1" fontAlgn="auto" latinLnBrk="0" hangingPunct="1">
                            <a:lnSpc>
                              <a:spcPct val="100000"/>
                            </a:lnSpc>
                            <a:spcBef>
                              <a:spcPts val="0"/>
                            </a:spcBef>
                            <a:spcAft>
                              <a:spcPts val="0"/>
                            </a:spcAft>
                            <a:buClrTx/>
                            <a:buSzTx/>
                            <a:buFontTx/>
                            <a:buNone/>
                            <a:tabLst/>
                            <a:defRPr/>
                          </a:pPr>
                          <a:r>
                            <a:rPr lang="es-CO" sz="1800" i="1" kern="1200" dirty="0">
                              <a:solidFill>
                                <a:schemeClr val="tx1"/>
                              </a:solidFill>
                              <a:latin typeface="Tw Cen MT (Cuerpo)"/>
                              <a:ea typeface="+mn-ea"/>
                              <a:cs typeface="Times New Roman" panose="02020603050405020304" pitchFamily="18" charset="0"/>
                            </a:rPr>
                            <a:t>n</a:t>
                          </a:r>
                          <a:r>
                            <a:rPr lang="es-CO" sz="1800" kern="1200" dirty="0">
                              <a:solidFill>
                                <a:schemeClr val="tx1"/>
                              </a:solidFill>
                              <a:latin typeface="Tw Cen MT (Cuerpo)"/>
                              <a:ea typeface="+mn-ea"/>
                              <a:cs typeface="Times New Roman" panose="02020603050405020304" pitchFamily="18" charset="0"/>
                            </a:rPr>
                            <a:t>/</a:t>
                          </a:r>
                          <a:r>
                            <a:rPr lang="es-CO" sz="1800" i="1" kern="1200" dirty="0">
                              <a:solidFill>
                                <a:schemeClr val="tx1"/>
                              </a:solidFill>
                              <a:latin typeface="Tw Cen MT (Cuerpo)"/>
                              <a:ea typeface="+mn-ea"/>
                              <a:cs typeface="Times New Roman" panose="02020603050405020304" pitchFamily="18" charset="0"/>
                            </a:rPr>
                            <a:t>N: fracción de muestreo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s-CO" sz="1800" i="1" smtClean="0">
                                        <a:latin typeface="Tw Cen MT (Cuerpo)"/>
                                      </a:rPr>
                                    </m:ctrlPr>
                                  </m:sSubPr>
                                  <m:e>
                                    <m:r>
                                      <a:rPr lang="es-CO" sz="1800" i="1" smtClean="0">
                                        <a:latin typeface="Tw Cen MT (Cuerpo)"/>
                                        <a:ea typeface="Cambria Math" panose="02040503050406030204" pitchFamily="18" charset="0"/>
                                      </a:rPr>
                                      <m:t>𝜎</m:t>
                                    </m:r>
                                  </m:e>
                                  <m:sub>
                                    <m:acc>
                                      <m:accPr>
                                        <m:chr m:val="̅"/>
                                        <m:ctrlPr>
                                          <a:rPr lang="es-CO" sz="1800" i="1">
                                            <a:latin typeface="Tw Cen MT (Cuerpo)"/>
                                          </a:rPr>
                                        </m:ctrlPr>
                                      </m:accPr>
                                      <m:e>
                                        <m:r>
                                          <a:rPr lang="es-CO" sz="1800" i="1">
                                            <a:latin typeface="Tw Cen MT (Cuerpo)"/>
                                          </a:rPr>
                                          <m:t>𝑥</m:t>
                                        </m:r>
                                      </m:e>
                                    </m:acc>
                                  </m:sub>
                                </m:sSub>
                                <m:r>
                                  <a:rPr lang="es-CO" sz="1800" i="1">
                                    <a:latin typeface="Tw Cen MT (Cuerpo)"/>
                                  </a:rPr>
                                  <m:t>=</m:t>
                                </m:r>
                                <m:f>
                                  <m:fPr>
                                    <m:ctrlPr>
                                      <a:rPr lang="es-CO" sz="1800" i="1" smtClean="0">
                                        <a:latin typeface="Tw Cen MT (Cuerpo)"/>
                                      </a:rPr>
                                    </m:ctrlPr>
                                  </m:fPr>
                                  <m:num>
                                    <m:r>
                                      <a:rPr lang="es-CO" sz="1800" i="1" smtClean="0">
                                        <a:latin typeface="Tw Cen MT (Cuerpo)"/>
                                        <a:ea typeface="Cambria Math" panose="02040503050406030204" pitchFamily="18" charset="0"/>
                                      </a:rPr>
                                      <m:t>𝜎</m:t>
                                    </m:r>
                                  </m:num>
                                  <m:den>
                                    <m:rad>
                                      <m:radPr>
                                        <m:degHide m:val="on"/>
                                        <m:ctrlPr>
                                          <a:rPr lang="es-CO" sz="1800" i="1" smtClean="0">
                                            <a:latin typeface="Tw Cen MT (Cuerpo)"/>
                                          </a:rPr>
                                        </m:ctrlPr>
                                      </m:radPr>
                                      <m:deg/>
                                      <m:e>
                                        <m:r>
                                          <a:rPr lang="es-CO" sz="1800" b="0" i="1" smtClean="0">
                                            <a:latin typeface="Tw Cen MT (Cuerpo)"/>
                                          </a:rPr>
                                          <m:t>𝑛</m:t>
                                        </m:r>
                                      </m:e>
                                    </m:rad>
                                  </m:den>
                                </m:f>
                              </m:oMath>
                            </m:oMathPara>
                          </a14:m>
                          <a:endParaRPr lang="es-CO" dirty="0">
                            <a:latin typeface="Tw Cen MT (Cuerpo)"/>
                            <a:cs typeface="Times New Roman" panose="02020603050405020304" pitchFamily="18" charset="0"/>
                          </a:endParaRPr>
                        </a:p>
                        <a:p>
                          <a:r>
                            <a:rPr lang="es-CO" dirty="0">
                              <a:latin typeface="Tw Cen MT (Cuerpo)"/>
                              <a:cs typeface="Times New Roman" panose="02020603050405020304" pitchFamily="18" charset="0"/>
                            </a:rPr>
                            <a:t>donde:</a:t>
                          </a:r>
                        </a:p>
                        <a:p>
                          <a:r>
                            <a:rPr lang="es-CO" dirty="0">
                              <a:latin typeface="Tw Cen MT (Cuerpo)"/>
                              <a:cs typeface="Times New Roman" panose="02020603050405020304" pitchFamily="18" charset="0"/>
                            </a:rPr>
                            <a:t>n: tamaño de la muestra</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CO" sz="1800" i="1" smtClean="0">
                                  <a:latin typeface="Tw Cen MT (Cuerpo)"/>
                                  <a:ea typeface="Cambria Math" panose="02040503050406030204" pitchFamily="18" charset="0"/>
                                </a:rPr>
                                <m:t>𝜎</m:t>
                              </m:r>
                            </m:oMath>
                          </a14:m>
                          <a:r>
                            <a:rPr lang="es-CO" dirty="0">
                              <a:latin typeface="Tw Cen MT (Cuerpo)"/>
                              <a:cs typeface="Times New Roman" panose="02020603050405020304" pitchFamily="18" charset="0"/>
                            </a:rPr>
                            <a:t>: desviación estándar de</a:t>
                          </a:r>
                          <a:r>
                            <a:rPr lang="es-CO" baseline="0" dirty="0">
                              <a:latin typeface="Tw Cen MT (Cuerpo)"/>
                              <a:cs typeface="Times New Roman" panose="02020603050405020304" pitchFamily="18" charset="0"/>
                            </a:rPr>
                            <a:t> la población </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latin typeface="Tw Cen MT (Cuerpo)"/>
                            <a:cs typeface="Times New Roman" panose="02020603050405020304" pitchFamily="18" charset="0"/>
                          </a:endParaRPr>
                        </a:p>
                        <a:p>
                          <a:pPr algn="ctr"/>
                          <a:r>
                            <a:rPr lang="es-CO" sz="1800" b="1" kern="1200" dirty="0">
                              <a:solidFill>
                                <a:schemeClr val="accent5">
                                  <a:lumMod val="75000"/>
                                </a:schemeClr>
                              </a:solidFill>
                              <a:latin typeface="Tw Cen MT (Cuerpo)"/>
                              <a:ea typeface="+mn-ea"/>
                              <a:cs typeface="Times New Roman" panose="02020603050405020304" pitchFamily="18" charset="0"/>
                            </a:rPr>
                            <a:t>Criterio de decisión </a:t>
                          </a:r>
                        </a:p>
                        <a:p>
                          <a:r>
                            <a:rPr lang="es-CO" sz="1800" i="1" kern="1200" dirty="0">
                              <a:solidFill>
                                <a:schemeClr val="tx1"/>
                              </a:solidFill>
                              <a:latin typeface="Tw Cen MT (Cuerpo)"/>
                              <a:ea typeface="+mn-ea"/>
                              <a:cs typeface="Times New Roman" panose="02020603050405020304" pitchFamily="18" charset="0"/>
                            </a:rPr>
                            <a:t>Si n</a:t>
                          </a:r>
                          <a:r>
                            <a:rPr lang="es-CO" sz="1800" kern="1200" dirty="0">
                              <a:solidFill>
                                <a:schemeClr val="tx1"/>
                              </a:solidFill>
                              <a:latin typeface="Tw Cen MT (Cuerpo)"/>
                              <a:ea typeface="+mn-ea"/>
                              <a:cs typeface="Times New Roman" panose="02020603050405020304" pitchFamily="18" charset="0"/>
                            </a:rPr>
                            <a:t>/</a:t>
                          </a:r>
                          <a:r>
                            <a:rPr lang="es-CO" sz="1800" i="1" kern="1200" dirty="0">
                              <a:solidFill>
                                <a:schemeClr val="tx1"/>
                              </a:solidFill>
                              <a:latin typeface="Tw Cen MT (Cuerpo)"/>
                              <a:ea typeface="+mn-ea"/>
                              <a:cs typeface="Times New Roman" panose="02020603050405020304" pitchFamily="18" charset="0"/>
                            </a:rPr>
                            <a:t>N</a:t>
                          </a:r>
                          <a14:m>
                            <m:oMath xmlns:m="http://schemas.openxmlformats.org/officeDocument/2006/math">
                              <m:r>
                                <a:rPr lang="es-CO" sz="1800" b="0" i="1" kern="1200" smtClean="0">
                                  <a:solidFill>
                                    <a:schemeClr val="tx1"/>
                                  </a:solidFill>
                                  <a:latin typeface="Tw Cen MT (Cuerpo)"/>
                                  <a:ea typeface="+mn-ea"/>
                                  <a:cs typeface="+mn-cs"/>
                                </a:rPr>
                                <m:t>&lt;</m:t>
                              </m:r>
                            </m:oMath>
                          </a14:m>
                          <a:r>
                            <a:rPr lang="es-CO" sz="1800" b="0" i="1" kern="1200" dirty="0">
                              <a:solidFill>
                                <a:schemeClr val="tx1"/>
                              </a:solidFill>
                              <a:latin typeface="Tw Cen MT (Cuerpo)"/>
                              <a:ea typeface="+mn-ea"/>
                              <a:cs typeface="Times New Roman" panose="02020603050405020304" pitchFamily="18" charset="0"/>
                            </a:rPr>
                            <a:t>0,05 no </a:t>
                          </a:r>
                          <a:r>
                            <a:rPr lang="es-CO" sz="1800" b="0" kern="1200" dirty="0">
                              <a:solidFill>
                                <a:schemeClr val="tx1"/>
                              </a:solidFill>
                              <a:latin typeface="Tw Cen MT (Cuerpo)"/>
                              <a:ea typeface="+mn-ea"/>
                              <a:cs typeface="Times New Roman" panose="02020603050405020304" pitchFamily="18" charset="0"/>
                            </a:rPr>
                            <a:t>usar el multiplicador de población finita</a:t>
                          </a:r>
                          <a:endParaRPr lang="es-CO" b="0" dirty="0">
                            <a:latin typeface="Tw Cen MT (Cuerpo)"/>
                            <a:cs typeface="Times New Roman" panose="02020603050405020304" pitchFamily="18" charset="0"/>
                          </a:endParaRPr>
                        </a:p>
                        <a:p>
                          <a:endParaRPr lang="es-CO" dirty="0">
                            <a:latin typeface="Tw Cen MT (Cuerpo)"/>
                            <a:cs typeface="Times New Roman" panose="02020603050405020304" pitchFamily="18" charset="0"/>
                          </a:endParaRPr>
                        </a:p>
                        <a:p>
                          <a:r>
                            <a:rPr lang="es-CO" dirty="0">
                              <a:latin typeface="Tw Cen MT (Cuerpo)"/>
                              <a:cs typeface="Times New Roman" panose="02020603050405020304" pitchFamily="18" charset="0"/>
                            </a:rPr>
                            <a:t>Donde: </a:t>
                          </a:r>
                        </a:p>
                        <a:p>
                          <a:pPr marL="0" marR="0" indent="0" algn="l" defTabSz="914400" rtl="0" eaLnBrk="1" fontAlgn="auto" latinLnBrk="0" hangingPunct="1">
                            <a:lnSpc>
                              <a:spcPct val="100000"/>
                            </a:lnSpc>
                            <a:spcBef>
                              <a:spcPts val="0"/>
                            </a:spcBef>
                            <a:spcAft>
                              <a:spcPts val="0"/>
                            </a:spcAft>
                            <a:buClrTx/>
                            <a:buSzTx/>
                            <a:buFontTx/>
                            <a:buNone/>
                            <a:tabLst/>
                            <a:defRPr/>
                          </a:pPr>
                          <a:r>
                            <a:rPr lang="es-CO" sz="1800" i="1" kern="1200" dirty="0">
                              <a:solidFill>
                                <a:schemeClr val="tx1"/>
                              </a:solidFill>
                              <a:latin typeface="Tw Cen MT (Cuerpo)"/>
                              <a:ea typeface="+mn-ea"/>
                              <a:cs typeface="Times New Roman" panose="02020603050405020304" pitchFamily="18" charset="0"/>
                            </a:rPr>
                            <a:t>n</a:t>
                          </a:r>
                          <a:r>
                            <a:rPr lang="es-CO" sz="1800" kern="1200" dirty="0">
                              <a:solidFill>
                                <a:schemeClr val="tx1"/>
                              </a:solidFill>
                              <a:latin typeface="Tw Cen MT (Cuerpo)"/>
                              <a:ea typeface="+mn-ea"/>
                              <a:cs typeface="Times New Roman" panose="02020603050405020304" pitchFamily="18" charset="0"/>
                            </a:rPr>
                            <a:t>/</a:t>
                          </a:r>
                          <a:r>
                            <a:rPr lang="es-CO" sz="1800" i="1" kern="1200" dirty="0">
                              <a:solidFill>
                                <a:schemeClr val="tx1"/>
                              </a:solidFill>
                              <a:latin typeface="Tw Cen MT (Cuerpo)"/>
                              <a:ea typeface="+mn-ea"/>
                              <a:cs typeface="Times New Roman" panose="02020603050405020304" pitchFamily="18" charset="0"/>
                            </a:rPr>
                            <a:t>N: fracción de muestreo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latin typeface="Tw Cen MT (Cuerpo)"/>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mc:Choice>
        <mc:Fallback>
          <p:graphicFrame>
            <p:nvGraphicFramePr>
              <p:cNvPr id="5" name="Tabla 4"/>
              <p:cNvGraphicFramePr>
                <a:graphicFrameLocks noGrp="1"/>
              </p:cNvGraphicFramePr>
              <p:nvPr>
                <p:extLst>
                  <p:ext uri="{D42A27DB-BD31-4B8C-83A1-F6EECF244321}">
                    <p14:modId xmlns:p14="http://schemas.microsoft.com/office/powerpoint/2010/main" val="3169346421"/>
                  </p:ext>
                </p:extLst>
              </p:nvPr>
            </p:nvGraphicFramePr>
            <p:xfrm>
              <a:off x="1000706" y="1874391"/>
              <a:ext cx="9975582" cy="4533532"/>
            </p:xfrm>
            <a:graphic>
              <a:graphicData uri="http://schemas.openxmlformats.org/drawingml/2006/table">
                <a:tbl>
                  <a:tblPr firstRow="1" bandRow="1">
                    <a:tableStyleId>{69012ECD-51FC-41F1-AA8D-1B2483CD663E}</a:tableStyleId>
                  </a:tblPr>
                  <a:tblGrid>
                    <a:gridCol w="4884939">
                      <a:extLst>
                        <a:ext uri="{9D8B030D-6E8A-4147-A177-3AD203B41FA5}">
                          <a16:colId xmlns:a16="http://schemas.microsoft.com/office/drawing/2014/main" val="20000"/>
                        </a:ext>
                      </a:extLst>
                    </a:gridCol>
                    <a:gridCol w="5090643">
                      <a:extLst>
                        <a:ext uri="{9D8B030D-6E8A-4147-A177-3AD203B41FA5}">
                          <a16:colId xmlns:a16="http://schemas.microsoft.com/office/drawing/2014/main" val="20001"/>
                        </a:ext>
                      </a:extLst>
                    </a:gridCol>
                  </a:tblGrid>
                  <a:tr h="457530">
                    <a:tc>
                      <a:txBody>
                        <a:bodyPr/>
                        <a:lstStyle/>
                        <a:p>
                          <a:pPr algn="ctr"/>
                          <a:r>
                            <a:rPr lang="es-CO" dirty="0">
                              <a:latin typeface="Tw Cen MT (Cuerpo)"/>
                              <a:cs typeface="Times New Roman" panose="02020603050405020304" pitchFamily="18" charset="0"/>
                            </a:rPr>
                            <a:t>Población Finita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CO" dirty="0">
                              <a:latin typeface="Tw Cen MT (Cuerpo)"/>
                              <a:cs typeface="Times New Roman" panose="02020603050405020304" pitchFamily="18" charset="0"/>
                            </a:rPr>
                            <a:t>Población infinita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76002">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25" t="-11940" r="-104364" b="-2388"/>
                          </a:stretch>
                        </a:blipFill>
                      </a:tcPr>
                    </a:tc>
                    <a:tc>
                      <a:txBody>
                        <a:bodyPr/>
                        <a:lstStyle/>
                        <a:p>
                          <a:endParaRPr lang="es-C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96168" t="-11940" r="-240" b="-2388"/>
                          </a:stretch>
                        </a:blipFill>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EDBAA707-DBC1-4145-ABEE-494DF24DB8EE}"/>
                  </a:ext>
                </a:extLst>
              </p14:cNvPr>
              <p14:cNvContentPartPr/>
              <p14:nvPr/>
            </p14:nvContentPartPr>
            <p14:xfrm>
              <a:off x="1276200" y="399960"/>
              <a:ext cx="10071720" cy="4883760"/>
            </p14:xfrm>
          </p:contentPart>
        </mc:Choice>
        <mc:Fallback>
          <p:pic>
            <p:nvPicPr>
              <p:cNvPr id="3" name="Entrada de lápiz 2">
                <a:extLst>
                  <a:ext uri="{FF2B5EF4-FFF2-40B4-BE49-F238E27FC236}">
                    <a16:creationId xmlns:a16="http://schemas.microsoft.com/office/drawing/2014/main" id="{EDBAA707-DBC1-4145-ABEE-494DF24DB8EE}"/>
                  </a:ext>
                </a:extLst>
              </p:cNvPr>
              <p:cNvPicPr/>
              <p:nvPr/>
            </p:nvPicPr>
            <p:blipFill>
              <a:blip r:embed="rId4"/>
              <a:stretch>
                <a:fillRect/>
              </a:stretch>
            </p:blipFill>
            <p:spPr>
              <a:xfrm>
                <a:off x="1266840" y="390600"/>
                <a:ext cx="10090440" cy="4902480"/>
              </a:xfrm>
              <a:prstGeom prst="rect">
                <a:avLst/>
              </a:prstGeom>
            </p:spPr>
          </p:pic>
        </mc:Fallback>
      </mc:AlternateContent>
    </p:spTree>
    <p:extLst>
      <p:ext uri="{BB962C8B-B14F-4D97-AF65-F5344CB8AC3E}">
        <p14:creationId xmlns:p14="http://schemas.microsoft.com/office/powerpoint/2010/main" val="146799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365" y="393700"/>
            <a:ext cx="3446766" cy="817235"/>
          </a:xfrm>
        </p:spPr>
        <p:txBody>
          <a:bodyPr/>
          <a:lstStyle/>
          <a:p>
            <a:pPr algn="ctr"/>
            <a:r>
              <a:rPr lang="es-CO" b="1" dirty="0">
                <a:effectLst>
                  <a:outerShdw blurRad="38100" dist="38100" dir="2700000" algn="tl">
                    <a:srgbClr val="000000">
                      <a:alpha val="43137"/>
                    </a:srgbClr>
                  </a:outerShdw>
                </a:effectLst>
              </a:rPr>
              <a:t>Ejemplo</a:t>
            </a:r>
            <a:r>
              <a:rPr lang="es-CO" dirty="0"/>
              <a:t> </a:t>
            </a:r>
          </a:p>
        </p:txBody>
      </p:sp>
      <p:sp>
        <p:nvSpPr>
          <p:cNvPr id="7" name="Marcador de contenido 6"/>
          <p:cNvSpPr>
            <a:spLocks noGrp="1"/>
          </p:cNvSpPr>
          <p:nvPr>
            <p:ph idx="1"/>
          </p:nvPr>
        </p:nvSpPr>
        <p:spPr>
          <a:xfrm>
            <a:off x="349671" y="1619553"/>
            <a:ext cx="4489457" cy="5007278"/>
          </a:xfrm>
        </p:spPr>
        <p:txBody>
          <a:bodyPr>
            <a:normAutofit fontScale="85000" lnSpcReduction="20000"/>
          </a:bodyPr>
          <a:lstStyle/>
          <a:p>
            <a:pPr marL="0" indent="0" algn="just">
              <a:buNone/>
            </a:pPr>
            <a:r>
              <a:rPr lang="es-CO" sz="2000" dirty="0"/>
              <a:t>Los miembros de la Organización para la Acción de los Consumidores mandan más de 250 voluntarios al día a todo el estado para incrementar el apoyo para un proyecto de protección al consumidor, que está actualmente en debate en la cámara legislativa estatal. Por lo general, cada voluntario visita una casa y habla brevemente con el residente con la esperanza de que éste firme una petición dirigida a la legislatura estatal. En promedio, un voluntario obtendrá 5.8 firmas diarias para la petición, con una desviación estándar de 0.8. ¿Cuál es la probabilidad de que una muestra de 20 voluntarios obtenga un promedio de entre 5.5 y 6.2 firmas diarias?</a:t>
            </a:r>
          </a:p>
        </p:txBody>
      </p:sp>
      <mc:AlternateContent xmlns:mc="http://schemas.openxmlformats.org/markup-compatibility/2006">
        <mc:Choice xmlns:a14="http://schemas.microsoft.com/office/drawing/2010/main" Requires="a14">
          <p:sp>
            <p:nvSpPr>
              <p:cNvPr id="5" name="Rectángulo 4">
                <a:extLst>
                  <a:ext uri="{FF2B5EF4-FFF2-40B4-BE49-F238E27FC236}">
                    <a16:creationId xmlns:a16="http://schemas.microsoft.com/office/drawing/2014/main" id="{9E7602FF-495F-4957-9421-BBF648AE5281}"/>
                  </a:ext>
                </a:extLst>
              </p:cNvPr>
              <p:cNvSpPr/>
              <p:nvPr/>
            </p:nvSpPr>
            <p:spPr>
              <a:xfrm>
                <a:off x="5172903" y="3512275"/>
                <a:ext cx="6096000" cy="2961452"/>
              </a:xfrm>
              <a:prstGeom prst="rect">
                <a:avLst/>
              </a:prstGeom>
            </p:spPr>
            <p:txBody>
              <a:bodyPr>
                <a:spAutoFit/>
              </a:bodyPr>
              <a:lstStyle/>
              <a:p>
                <a:pPr marL="82296" algn="just"/>
                <a:r>
                  <a:rPr lang="es-MX" b="1" dirty="0">
                    <a:latin typeface="Tw Cen MT (Cuerpo)"/>
                    <a:cs typeface="Times New Roman" panose="02020603050405020304" pitchFamily="18" charset="0"/>
                  </a:rPr>
                  <a:t>Fracción de muestreo </a:t>
                </a:r>
                <a:r>
                  <a:rPr lang="es-CO" i="1" dirty="0">
                    <a:latin typeface="Tw Cen MT (Cuerpo)"/>
                    <a:cs typeface="Times New Roman" panose="02020603050405020304" pitchFamily="18" charset="0"/>
                  </a:rPr>
                  <a:t>n</a:t>
                </a:r>
                <a:r>
                  <a:rPr lang="es-CO" dirty="0">
                    <a:latin typeface="Tw Cen MT (Cuerpo)"/>
                    <a:cs typeface="Times New Roman" panose="02020603050405020304" pitchFamily="18" charset="0"/>
                  </a:rPr>
                  <a:t>/</a:t>
                </a:r>
                <a:r>
                  <a:rPr lang="es-CO" i="1" dirty="0">
                    <a:latin typeface="Tw Cen MT (Cuerpo)"/>
                    <a:cs typeface="Times New Roman" panose="02020603050405020304" pitchFamily="18" charset="0"/>
                  </a:rPr>
                  <a:t>N=</a:t>
                </a:r>
                <a:endParaRPr lang="es-MX" b="1" dirty="0">
                  <a:latin typeface="Tw Cen MT (Cuerpo)"/>
                  <a:cs typeface="Times New Roman" panose="02020603050405020304" pitchFamily="18" charset="0"/>
                </a:endParaRPr>
              </a:p>
              <a:p>
                <a:pPr marL="82296" algn="just"/>
                <a:endParaRPr lang="es-CO" b="1" dirty="0">
                  <a:latin typeface="Tw Cen MT (Cuerpo)"/>
                  <a:cs typeface="Times New Roman" panose="02020603050405020304" pitchFamily="18" charset="0"/>
                </a:endParaRPr>
              </a:p>
              <a:p>
                <a:pPr marL="82296" indent="0" algn="just">
                  <a:lnSpc>
                    <a:spcPct val="100000"/>
                  </a:lnSpc>
                  <a:buNone/>
                </a:pPr>
                <a:r>
                  <a:rPr lang="es-MX" b="1" dirty="0">
                    <a:latin typeface="Tw Cen MT (Cuerpo)"/>
                    <a:cs typeface="Times New Roman" panose="02020603050405020304" pitchFamily="18" charset="0"/>
                  </a:rPr>
                  <a:t>Error estándar</a:t>
                </a:r>
                <a:r>
                  <a:rPr lang="es-CO" b="1" dirty="0">
                    <a:latin typeface="Tw Cen MT (Cuerpo)"/>
                    <a:cs typeface="Times New Roman" panose="02020603050405020304" pitchFamily="18" charset="0"/>
                  </a:rPr>
                  <a:t> </a:t>
                </a:r>
                <a14:m>
                  <m:oMath xmlns:m="http://schemas.openxmlformats.org/officeDocument/2006/math">
                    <m:sSub>
                      <m:sSubPr>
                        <m:ctrlPr>
                          <a:rPr lang="es-CO" i="1">
                            <a:latin typeface="Tw Cen MT (Cuerpo)"/>
                          </a:rPr>
                        </m:ctrlPr>
                      </m:sSubPr>
                      <m:e>
                        <m:r>
                          <a:rPr lang="es-CO" i="1">
                            <a:latin typeface="Tw Cen MT (Cuerpo)"/>
                            <a:ea typeface="Cambria Math" panose="02040503050406030204" pitchFamily="18" charset="0"/>
                          </a:rPr>
                          <m:t>𝜎</m:t>
                        </m:r>
                      </m:e>
                      <m:sub>
                        <m:acc>
                          <m:accPr>
                            <m:chr m:val="̅"/>
                            <m:ctrlPr>
                              <a:rPr lang="es-CO" i="1">
                                <a:latin typeface="Tw Cen MT (Cuerpo)"/>
                              </a:rPr>
                            </m:ctrlPr>
                          </m:accPr>
                          <m:e>
                            <m:r>
                              <a:rPr lang="es-CO" i="1">
                                <a:latin typeface="Tw Cen MT (Cuerpo)"/>
                              </a:rPr>
                              <m:t>𝑥</m:t>
                            </m:r>
                          </m:e>
                        </m:acc>
                      </m:sub>
                    </m:sSub>
                    <m:r>
                      <a:rPr lang="es-CO" i="1">
                        <a:latin typeface="Tw Cen MT (Cuerpo)"/>
                      </a:rPr>
                      <m:t>=</m:t>
                    </m:r>
                    <m:d>
                      <m:dPr>
                        <m:ctrlPr>
                          <a:rPr lang="es-CO" i="1">
                            <a:latin typeface="Tw Cen MT (Cuerpo)"/>
                          </a:rPr>
                        </m:ctrlPr>
                      </m:dPr>
                      <m:e>
                        <m:f>
                          <m:fPr>
                            <m:ctrlPr>
                              <a:rPr lang="es-CO" i="1">
                                <a:latin typeface="Tw Cen MT (Cuerpo)"/>
                              </a:rPr>
                            </m:ctrlPr>
                          </m:fPr>
                          <m:num>
                            <m:r>
                              <a:rPr lang="es-CO" i="1">
                                <a:latin typeface="Tw Cen MT (Cuerpo)"/>
                                <a:ea typeface="Cambria Math" panose="02040503050406030204" pitchFamily="18" charset="0"/>
                              </a:rPr>
                              <m:t>𝜎</m:t>
                            </m:r>
                          </m:num>
                          <m:den>
                            <m:rad>
                              <m:radPr>
                                <m:degHide m:val="on"/>
                                <m:ctrlPr>
                                  <a:rPr lang="es-CO" i="1">
                                    <a:latin typeface="Tw Cen MT (Cuerpo)"/>
                                  </a:rPr>
                                </m:ctrlPr>
                              </m:radPr>
                              <m:deg/>
                              <m:e>
                                <m:r>
                                  <a:rPr lang="es-CO" i="1">
                                    <a:latin typeface="Tw Cen MT (Cuerpo)"/>
                                  </a:rPr>
                                  <m:t>𝑛</m:t>
                                </m:r>
                              </m:e>
                            </m:rad>
                          </m:den>
                        </m:f>
                      </m:e>
                    </m:d>
                    <m:d>
                      <m:dPr>
                        <m:ctrlPr>
                          <a:rPr lang="es-CO" i="1">
                            <a:latin typeface="Tw Cen MT (Cuerpo)"/>
                          </a:rPr>
                        </m:ctrlPr>
                      </m:dPr>
                      <m:e>
                        <m:rad>
                          <m:radPr>
                            <m:degHide m:val="on"/>
                            <m:ctrlPr>
                              <a:rPr lang="es-CO" i="1">
                                <a:latin typeface="Tw Cen MT (Cuerpo)"/>
                              </a:rPr>
                            </m:ctrlPr>
                          </m:radPr>
                          <m:deg/>
                          <m:e>
                            <m:f>
                              <m:fPr>
                                <m:ctrlPr>
                                  <a:rPr lang="es-CO" i="1">
                                    <a:latin typeface="Tw Cen MT (Cuerpo)"/>
                                  </a:rPr>
                                </m:ctrlPr>
                              </m:fPr>
                              <m:num>
                                <m:r>
                                  <a:rPr lang="es-CO" i="1">
                                    <a:latin typeface="Tw Cen MT (Cuerpo)"/>
                                  </a:rPr>
                                  <m:t>𝑁</m:t>
                                </m:r>
                                <m:r>
                                  <a:rPr lang="es-CO" i="1">
                                    <a:latin typeface="Tw Cen MT (Cuerpo)"/>
                                  </a:rPr>
                                  <m:t>−</m:t>
                                </m:r>
                                <m:r>
                                  <a:rPr lang="es-CO" i="1">
                                    <a:latin typeface="Tw Cen MT (Cuerpo)"/>
                                  </a:rPr>
                                  <m:t>𝑛</m:t>
                                </m:r>
                              </m:num>
                              <m:den>
                                <m:r>
                                  <a:rPr lang="es-CO" i="1">
                                    <a:latin typeface="Tw Cen MT (Cuerpo)"/>
                                  </a:rPr>
                                  <m:t>𝑁</m:t>
                                </m:r>
                                <m:r>
                                  <a:rPr lang="es-CO" i="1">
                                    <a:latin typeface="Tw Cen MT (Cuerpo)"/>
                                  </a:rPr>
                                  <m:t>−1</m:t>
                                </m:r>
                              </m:den>
                            </m:f>
                          </m:e>
                        </m:rad>
                      </m:e>
                    </m:d>
                    <m:r>
                      <a:rPr lang="es-CO" b="0" i="1" smtClean="0">
                        <a:latin typeface="Tw Cen MT (Cuerpo)"/>
                      </a:rPr>
                      <m:t>=</m:t>
                    </m:r>
                  </m:oMath>
                </a14:m>
                <a:endParaRPr lang="es-CO" b="1" dirty="0">
                  <a:latin typeface="Tw Cen MT (Cuerpo)"/>
                  <a:cs typeface="Times New Roman" panose="02020603050405020304" pitchFamily="18" charset="0"/>
                </a:endParaRPr>
              </a:p>
              <a:p>
                <a:pPr marL="82296" indent="0" algn="just">
                  <a:lnSpc>
                    <a:spcPct val="100000"/>
                  </a:lnSpc>
                  <a:buNone/>
                </a:pPr>
                <a:endParaRPr lang="es-CO" b="1" dirty="0">
                  <a:latin typeface="Tw Cen MT (Cuerpo)"/>
                  <a:cs typeface="Times New Roman" panose="02020603050405020304" pitchFamily="18" charset="0"/>
                </a:endParaRPr>
              </a:p>
              <a:p>
                <a:pPr marL="82296" indent="0" algn="just">
                  <a:lnSpc>
                    <a:spcPct val="100000"/>
                  </a:lnSpc>
                  <a:buNone/>
                </a:pPr>
                <a:endParaRPr lang="es-CO" b="1" dirty="0">
                  <a:latin typeface="Tw Cen MT (Cuerpo)"/>
                  <a:cs typeface="Times New Roman" panose="02020603050405020304" pitchFamily="18" charset="0"/>
                </a:endParaRPr>
              </a:p>
              <a:p>
                <a:pPr marL="82296" indent="0" algn="just">
                  <a:lnSpc>
                    <a:spcPct val="100000"/>
                  </a:lnSpc>
                  <a:buNone/>
                </a:pPr>
                <a:r>
                  <a:rPr lang="es-CO" dirty="0">
                    <a:latin typeface="Tw Cen MT (Cuerpo)"/>
                    <a:cs typeface="Times New Roman" panose="02020603050405020304" pitchFamily="18" charset="0"/>
                  </a:rPr>
                  <a:t>Dado que la población de estaturas está distribuida de forma aproximadamente normal, por el TLC la muestra se distribuye de forma normal.</a:t>
                </a:r>
              </a:p>
              <a:p>
                <a:pPr marL="82296" indent="0" algn="just">
                  <a:lnSpc>
                    <a:spcPct val="100000"/>
                  </a:lnSpc>
                  <a:buNone/>
                </a:pPr>
                <a:endParaRPr lang="es-CO" sz="2000" dirty="0">
                  <a:latin typeface="Tw Cen MT (Cuerpo)"/>
                  <a:cs typeface="Times New Roman" panose="02020603050405020304" pitchFamily="18" charset="0"/>
                </a:endParaRPr>
              </a:p>
            </p:txBody>
          </p:sp>
        </mc:Choice>
        <mc:Fallback>
          <p:sp>
            <p:nvSpPr>
              <p:cNvPr id="5" name="Rectángulo 4">
                <a:extLst>
                  <a:ext uri="{FF2B5EF4-FFF2-40B4-BE49-F238E27FC236}">
                    <a16:creationId xmlns:a16="http://schemas.microsoft.com/office/drawing/2014/main" id="{9E7602FF-495F-4957-9421-BBF648AE5281}"/>
                  </a:ext>
                </a:extLst>
              </p:cNvPr>
              <p:cNvSpPr>
                <a:spLocks noRot="1" noChangeAspect="1" noMove="1" noResize="1" noEditPoints="1" noAdjustHandles="1" noChangeArrowheads="1" noChangeShapeType="1" noTextEdit="1"/>
              </p:cNvSpPr>
              <p:nvPr/>
            </p:nvSpPr>
            <p:spPr>
              <a:xfrm>
                <a:off x="5172903" y="3512275"/>
                <a:ext cx="6096000" cy="2961452"/>
              </a:xfrm>
              <a:prstGeom prst="rect">
                <a:avLst/>
              </a:prstGeom>
              <a:blipFill>
                <a:blip r:embed="rId2"/>
                <a:stretch>
                  <a:fillRect t="-1029" r="-800"/>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3F71F7C9-F397-4DBB-8982-3E935377CC2A}"/>
                  </a:ext>
                </a:extLst>
              </p:cNvPr>
              <p:cNvSpPr txBox="1"/>
              <p:nvPr/>
            </p:nvSpPr>
            <p:spPr>
              <a:xfrm>
                <a:off x="5244822" y="1210935"/>
                <a:ext cx="6097712" cy="1938992"/>
              </a:xfrm>
              <a:prstGeom prst="rect">
                <a:avLst/>
              </a:prstGeom>
              <a:noFill/>
            </p:spPr>
            <p:txBody>
              <a:bodyPr wrap="square">
                <a:spAutoFit/>
              </a:bodyPr>
              <a:lstStyle/>
              <a:p>
                <a:pPr marL="0" indent="0" algn="just">
                  <a:buNone/>
                </a:pPr>
                <a:r>
                  <a:rPr lang="es-CO" sz="2000" b="1" dirty="0">
                    <a:latin typeface="Tw Cen MT (Cuerpo)"/>
                    <a:cs typeface="Times New Roman" panose="02020603050405020304" pitchFamily="18" charset="0"/>
                  </a:rPr>
                  <a:t>Solución:</a:t>
                </a:r>
              </a:p>
              <a:p>
                <a:pPr marL="0" indent="0" algn="just">
                  <a:buNone/>
                </a:pPr>
                <a:endParaRPr lang="es-CO" sz="2000" b="1" dirty="0">
                  <a:latin typeface="Tw Cen MT (Cuerpo)"/>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s-CO" sz="2000" i="1" dirty="0" smtClean="0">
                          <a:latin typeface="Tw Cen MT (Cuerpo)"/>
                        </a:rPr>
                        <m:t>𝑁</m:t>
                      </m:r>
                      <m:r>
                        <a:rPr lang="es-CO" sz="2000" i="1" dirty="0" smtClean="0">
                          <a:latin typeface="Tw Cen MT (Cuerpo)"/>
                        </a:rPr>
                        <m:t>=</m:t>
                      </m:r>
                    </m:oMath>
                  </m:oMathPara>
                </a14:m>
                <a:endParaRPr lang="es-CO" sz="2000" dirty="0">
                  <a:latin typeface="Tw Cen MT (Cuerpo)"/>
                  <a:cs typeface="Times New Roman" panose="02020603050405020304" pitchFamily="18" charset="0"/>
                </a:endParaRPr>
              </a:p>
              <a:p>
                <a:pPr marL="82296" indent="0">
                  <a:lnSpc>
                    <a:spcPct val="100000"/>
                  </a:lnSpc>
                  <a:buNone/>
                </a:pPr>
                <a14:m>
                  <m:oMathPara xmlns:m="http://schemas.openxmlformats.org/officeDocument/2006/math">
                    <m:oMathParaPr>
                      <m:jc m:val="left"/>
                    </m:oMathParaPr>
                    <m:oMath xmlns:m="http://schemas.openxmlformats.org/officeDocument/2006/math">
                      <m:r>
                        <a:rPr lang="es-MX" sz="2000" i="1" dirty="0">
                          <a:latin typeface="Tw Cen MT (Cuerpo)"/>
                        </a:rPr>
                        <m:t>𝑛</m:t>
                      </m:r>
                      <m:r>
                        <a:rPr lang="es-MX" sz="2000" i="1" dirty="0">
                          <a:latin typeface="Tw Cen MT (Cuerpo)"/>
                        </a:rPr>
                        <m:t> </m:t>
                      </m:r>
                    </m:oMath>
                  </m:oMathPara>
                </a14:m>
                <a:endParaRPr lang="es-MX" sz="2000" dirty="0">
                  <a:latin typeface="Tw Cen MT (Cuerpo)"/>
                  <a:cs typeface="Times New Roman" panose="02020603050405020304" pitchFamily="18" charset="0"/>
                </a:endParaRPr>
              </a:p>
              <a:p>
                <a:pPr marL="82296" indent="0" algn="just">
                  <a:lnSpc>
                    <a:spcPct val="100000"/>
                  </a:lnSpc>
                  <a:buNone/>
                </a:pPr>
                <a:r>
                  <a:rPr lang="es-MX" sz="2000" dirty="0">
                    <a:latin typeface="Tw Cen MT (Cuerpo)"/>
                    <a:cs typeface="Times New Roman" panose="02020603050405020304" pitchFamily="18" charset="0"/>
                  </a:rPr>
                  <a:t>Media= </a:t>
                </a:r>
                <a14:m>
                  <m:oMath xmlns:m="http://schemas.openxmlformats.org/officeDocument/2006/math">
                    <m:r>
                      <a:rPr lang="es-MX" sz="2000" i="1">
                        <a:latin typeface="Tw Cen MT (Cuerpo)"/>
                        <a:ea typeface="Cambria Math" panose="02040503050406030204" pitchFamily="18" charset="0"/>
                      </a:rPr>
                      <m:t>𝜇</m:t>
                    </m:r>
                  </m:oMath>
                </a14:m>
                <a:r>
                  <a:rPr lang="es-MX" sz="2000" dirty="0">
                    <a:latin typeface="Tw Cen MT (Cuerpo)"/>
                    <a:cs typeface="Times New Roman" panose="02020603050405020304" pitchFamily="18" charset="0"/>
                  </a:rPr>
                  <a:t>= </a:t>
                </a:r>
              </a:p>
              <a:p>
                <a:pPr marL="82296" indent="0" algn="just">
                  <a:lnSpc>
                    <a:spcPct val="100000"/>
                  </a:lnSpc>
                  <a:buNone/>
                </a:pPr>
                <a:r>
                  <a:rPr lang="es-MX" sz="2000" dirty="0">
                    <a:latin typeface="Tw Cen MT (Cuerpo)"/>
                    <a:cs typeface="Times New Roman" panose="02020603050405020304" pitchFamily="18" charset="0"/>
                  </a:rPr>
                  <a:t>Desviación estándar= </a:t>
                </a:r>
                <a14:m>
                  <m:oMath xmlns:m="http://schemas.openxmlformats.org/officeDocument/2006/math">
                    <m:r>
                      <a:rPr lang="es-MX" sz="2000" i="1">
                        <a:latin typeface="Tw Cen MT (Cuerpo)"/>
                        <a:ea typeface="Cambria Math" panose="02040503050406030204" pitchFamily="18" charset="0"/>
                      </a:rPr>
                      <m:t>𝜎</m:t>
                    </m:r>
                  </m:oMath>
                </a14:m>
                <a:r>
                  <a:rPr lang="es-MX" sz="2000" dirty="0">
                    <a:latin typeface="Tw Cen MT (Cuerpo)"/>
                    <a:cs typeface="Times New Roman" panose="02020603050405020304" pitchFamily="18" charset="0"/>
                  </a:rPr>
                  <a:t>= </a:t>
                </a:r>
              </a:p>
            </p:txBody>
          </p:sp>
        </mc:Choice>
        <mc:Fallback>
          <p:sp>
            <p:nvSpPr>
              <p:cNvPr id="6" name="CuadroTexto 5">
                <a:extLst>
                  <a:ext uri="{FF2B5EF4-FFF2-40B4-BE49-F238E27FC236}">
                    <a16:creationId xmlns:a16="http://schemas.microsoft.com/office/drawing/2014/main" id="{3F71F7C9-F397-4DBB-8982-3E935377CC2A}"/>
                  </a:ext>
                </a:extLst>
              </p:cNvPr>
              <p:cNvSpPr txBox="1">
                <a:spLocks noRot="1" noChangeAspect="1" noMove="1" noResize="1" noEditPoints="1" noAdjustHandles="1" noChangeArrowheads="1" noChangeShapeType="1" noTextEdit="1"/>
              </p:cNvSpPr>
              <p:nvPr/>
            </p:nvSpPr>
            <p:spPr>
              <a:xfrm>
                <a:off x="5244822" y="1210935"/>
                <a:ext cx="6097712" cy="1938992"/>
              </a:xfrm>
              <a:prstGeom prst="rect">
                <a:avLst/>
              </a:prstGeom>
              <a:blipFill>
                <a:blip r:embed="rId3"/>
                <a:stretch>
                  <a:fillRect l="-999" t="-1887" b="-4717"/>
                </a:stretch>
              </a:blipFill>
            </p:spPr>
            <p:txBody>
              <a:bodyPr/>
              <a:lstStyle/>
              <a:p>
                <a:r>
                  <a:rPr lang="es-CO">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316AF128-C2BF-4790-8268-78199116274B}"/>
                  </a:ext>
                </a:extLst>
              </p14:cNvPr>
              <p14:cNvContentPartPr/>
              <p14:nvPr/>
            </p14:nvContentPartPr>
            <p14:xfrm>
              <a:off x="1212840" y="2394000"/>
              <a:ext cx="3581640" cy="3708720"/>
            </p14:xfrm>
          </p:contentPart>
        </mc:Choice>
        <mc:Fallback>
          <p:pic>
            <p:nvPicPr>
              <p:cNvPr id="3" name="Entrada de lápiz 2">
                <a:extLst>
                  <a:ext uri="{FF2B5EF4-FFF2-40B4-BE49-F238E27FC236}">
                    <a16:creationId xmlns:a16="http://schemas.microsoft.com/office/drawing/2014/main" id="{316AF128-C2BF-4790-8268-78199116274B}"/>
                  </a:ext>
                </a:extLst>
              </p:cNvPr>
              <p:cNvPicPr/>
              <p:nvPr/>
            </p:nvPicPr>
            <p:blipFill>
              <a:blip r:embed="rId5"/>
              <a:stretch>
                <a:fillRect/>
              </a:stretch>
            </p:blipFill>
            <p:spPr>
              <a:xfrm>
                <a:off x="1203480" y="2384640"/>
                <a:ext cx="3600360" cy="3727440"/>
              </a:xfrm>
              <a:prstGeom prst="rect">
                <a:avLst/>
              </a:prstGeom>
            </p:spPr>
          </p:pic>
        </mc:Fallback>
      </mc:AlternateContent>
    </p:spTree>
    <p:extLst>
      <p:ext uri="{BB962C8B-B14F-4D97-AF65-F5344CB8AC3E}">
        <p14:creationId xmlns:p14="http://schemas.microsoft.com/office/powerpoint/2010/main" val="41835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0917E639-5738-4605-929E-1222198314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2">
            <a:extLst>
              <a:ext uri="{FF2B5EF4-FFF2-40B4-BE49-F238E27FC236}">
                <a16:creationId xmlns:a16="http://schemas.microsoft.com/office/drawing/2014/main" id="{074BC611-B116-4D44-9FF5-AC83A4C16F20}"/>
              </a:ext>
            </a:extLst>
          </p:cNvPr>
          <p:cNvSpPr txBox="1">
            <a:spLocks/>
          </p:cNvSpPr>
          <p:nvPr/>
        </p:nvSpPr>
        <p:spPr>
          <a:xfrm>
            <a:off x="643462" y="640831"/>
            <a:ext cx="3633897" cy="240716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spcAft>
                <a:spcPts val="600"/>
              </a:spcAft>
            </a:pPr>
            <a:r>
              <a:rPr lang="en-US" sz="4800" dirty="0" err="1"/>
              <a:t>Vamos</a:t>
            </a:r>
            <a:r>
              <a:rPr lang="en-US" sz="4800" dirty="0"/>
              <a:t> a la Plataforma </a:t>
            </a:r>
          </a:p>
        </p:txBody>
      </p:sp>
      <p:sp>
        <p:nvSpPr>
          <p:cNvPr id="4" name="Marcador de contenido 11">
            <a:extLst>
              <a:ext uri="{FF2B5EF4-FFF2-40B4-BE49-F238E27FC236}">
                <a16:creationId xmlns:a16="http://schemas.microsoft.com/office/drawing/2014/main" id="{27B83D39-85BB-47F8-BCCC-C0CCC0FD93A1}"/>
              </a:ext>
            </a:extLst>
          </p:cNvPr>
          <p:cNvSpPr txBox="1">
            <a:spLocks/>
          </p:cNvSpPr>
          <p:nvPr/>
        </p:nvSpPr>
        <p:spPr>
          <a:xfrm>
            <a:off x="643463" y="3429000"/>
            <a:ext cx="3352128" cy="28194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4000" b="1" dirty="0"/>
              <a:t>www.quizizz.com/join</a:t>
            </a:r>
          </a:p>
          <a:p>
            <a:endParaRPr lang="en-US" sz="4000" dirty="0"/>
          </a:p>
        </p:txBody>
      </p:sp>
      <p:sp>
        <p:nvSpPr>
          <p:cNvPr id="75" name="Rectangle 74">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525"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izizz: Juega para aprender - Aplicaciones en Google Play">
            <a:extLst>
              <a:ext uri="{FF2B5EF4-FFF2-40B4-BE49-F238E27FC236}">
                <a16:creationId xmlns:a16="http://schemas.microsoft.com/office/drawing/2014/main" id="{D564A5C8-2F30-41C4-8C6A-76933F7EA6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82" r="6925"/>
          <a:stretch/>
        </p:blipFill>
        <p:spPr bwMode="auto">
          <a:xfrm>
            <a:off x="4712842" y="10"/>
            <a:ext cx="7479157"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8150"/>
          <a:stretch/>
        </p:blipFill>
        <p:spPr>
          <a:xfrm>
            <a:off x="4651242" y="0"/>
            <a:ext cx="7540758" cy="6858000"/>
          </a:xfrm>
          <a:prstGeom prst="rect">
            <a:avLst/>
          </a:prstGeom>
        </p:spPr>
      </p:pic>
    </p:spTree>
    <p:extLst>
      <p:ext uri="{BB962C8B-B14F-4D97-AF65-F5344CB8AC3E}">
        <p14:creationId xmlns:p14="http://schemas.microsoft.com/office/powerpoint/2010/main" val="509246000"/>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Gota</Template>
  <TotalTime>4281</TotalTime>
  <Words>583</Words>
  <Application>Microsoft Office PowerPoint</Application>
  <PresentationFormat>Panorámica</PresentationFormat>
  <Paragraphs>80</Paragraphs>
  <Slides>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Cambria Math</vt:lpstr>
      <vt:lpstr>Tw Cen MT</vt:lpstr>
      <vt:lpstr>Tw Cen MT (Cuerpo)</vt:lpstr>
      <vt:lpstr>Gota</vt:lpstr>
      <vt:lpstr>Distribuciones de muestreo – población finita</vt:lpstr>
      <vt:lpstr>Relación entre el tamaño de la muestra y el error estándar </vt:lpstr>
      <vt:lpstr>Ejemplo </vt:lpstr>
      <vt:lpstr>El multiplicador de población finita</vt:lpstr>
      <vt:lpstr>Resumen </vt:lpstr>
      <vt:lpstr>Ejemplo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de muestreo – población finita</dc:title>
  <dc:creator>Leidy Marcela  Gómez Melo</dc:creator>
  <cp:lastModifiedBy>Leidy Marcela  Gómez Melo</cp:lastModifiedBy>
  <cp:revision>5</cp:revision>
  <dcterms:created xsi:type="dcterms:W3CDTF">2021-04-30T15:04:25Z</dcterms:created>
  <dcterms:modified xsi:type="dcterms:W3CDTF">2021-05-03T14:26:06Z</dcterms:modified>
</cp:coreProperties>
</file>