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4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642C9-4D3C-4342-B76E-06DCB0868ADD}" type="datetimeFigureOut">
              <a:rPr lang="en-US" smtClean="0"/>
              <a:t>5/2/2013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9F6E7-5B42-4B90-B702-049BA7C5642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642C9-4D3C-4342-B76E-06DCB0868ADD}" type="datetimeFigureOut">
              <a:rPr lang="en-US" smtClean="0"/>
              <a:t>5/2/2013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9F6E7-5B42-4B90-B702-049BA7C564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642C9-4D3C-4342-B76E-06DCB0868ADD}" type="datetimeFigureOut">
              <a:rPr lang="en-US" smtClean="0"/>
              <a:t>5/2/2013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9F6E7-5B42-4B90-B702-049BA7C564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642C9-4D3C-4342-B76E-06DCB0868ADD}" type="datetimeFigureOut">
              <a:rPr lang="en-US" smtClean="0"/>
              <a:t>5/2/2013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9F6E7-5B42-4B90-B702-049BA7C564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642C9-4D3C-4342-B76E-06DCB0868ADD}" type="datetimeFigureOut">
              <a:rPr lang="en-US" smtClean="0"/>
              <a:t>5/2/2013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9F6E7-5B42-4B90-B702-049BA7C5642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642C9-4D3C-4342-B76E-06DCB0868ADD}" type="datetimeFigureOut">
              <a:rPr lang="en-US" smtClean="0"/>
              <a:t>5/2/2013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9F6E7-5B42-4B90-B702-049BA7C564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642C9-4D3C-4342-B76E-06DCB0868ADD}" type="datetimeFigureOut">
              <a:rPr lang="en-US" smtClean="0"/>
              <a:t>5/2/2013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9F6E7-5B42-4B90-B702-049BA7C564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642C9-4D3C-4342-B76E-06DCB0868ADD}" type="datetimeFigureOut">
              <a:rPr lang="en-US" smtClean="0"/>
              <a:t>5/2/2013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9F6E7-5B42-4B90-B702-049BA7C564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642C9-4D3C-4342-B76E-06DCB0868ADD}" type="datetimeFigureOut">
              <a:rPr lang="en-US" smtClean="0"/>
              <a:t>5/2/2013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9F6E7-5B42-4B90-B702-049BA7C564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642C9-4D3C-4342-B76E-06DCB0868ADD}" type="datetimeFigureOut">
              <a:rPr lang="en-US" smtClean="0"/>
              <a:t>5/2/2013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9F6E7-5B42-4B90-B702-049BA7C564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642C9-4D3C-4342-B76E-06DCB0868ADD}" type="datetimeFigureOut">
              <a:rPr lang="en-US" smtClean="0"/>
              <a:t>5/2/2013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6D39F6E7-5B42-4B90-B702-049BA7C5642E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DB642C9-4D3C-4342-B76E-06DCB0868ADD}" type="datetimeFigureOut">
              <a:rPr lang="en-US" smtClean="0"/>
              <a:t>5/2/2013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D39F6E7-5B42-4B90-B702-049BA7C5642E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562600"/>
            <a:ext cx="6400800" cy="1752600"/>
          </a:xfrm>
        </p:spPr>
        <p:txBody>
          <a:bodyPr/>
          <a:lstStyle/>
          <a:p>
            <a:r>
              <a:rPr lang="en-US" dirty="0" smtClean="0"/>
              <a:t>Sidney Akers</a:t>
            </a:r>
          </a:p>
          <a:p>
            <a:r>
              <a:rPr lang="en-US" dirty="0" smtClean="0"/>
              <a:t>Will Maxwell</a:t>
            </a:r>
            <a:endParaRPr lang="en-US" dirty="0"/>
          </a:p>
        </p:txBody>
      </p:sp>
      <p:pic>
        <p:nvPicPr>
          <p:cNvPr id="5" name="Picture 4" descr="Piece Se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47800"/>
            <a:ext cx="8335539" cy="320084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Learning </a:t>
            </a:r>
            <a:r>
              <a:rPr lang="en-US" dirty="0" smtClean="0"/>
              <a:t>Curve</a:t>
            </a:r>
          </a:p>
          <a:p>
            <a:pPr lvl="1"/>
            <a:r>
              <a:rPr lang="en-US" dirty="0" smtClean="0"/>
              <a:t>Android API</a:t>
            </a:r>
          </a:p>
          <a:p>
            <a:pPr lvl="1"/>
            <a:r>
              <a:rPr lang="en-US" dirty="0" smtClean="0"/>
              <a:t>Android Development Environment</a:t>
            </a:r>
          </a:p>
          <a:p>
            <a:pPr lvl="1"/>
            <a:r>
              <a:rPr lang="en-US" dirty="0" smtClean="0"/>
              <a:t>API levels</a:t>
            </a:r>
          </a:p>
          <a:p>
            <a:r>
              <a:rPr lang="en-US" dirty="0" smtClean="0"/>
              <a:t>Refactoring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Stories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Chess Game 10 days (30 days)</a:t>
            </a:r>
          </a:p>
          <a:p>
            <a:r>
              <a:rPr lang="en-US" dirty="0" smtClean="0"/>
              <a:t>Instructions ½ day (1/2 day) </a:t>
            </a:r>
          </a:p>
          <a:p>
            <a:r>
              <a:rPr lang="en-US" dirty="0" smtClean="0"/>
              <a:t>Available Moves 1 day (1 day)</a:t>
            </a:r>
          </a:p>
          <a:p>
            <a:r>
              <a:rPr lang="en-US" dirty="0" smtClean="0"/>
              <a:t>Check Notify ½ (1 day)</a:t>
            </a:r>
          </a:p>
          <a:p>
            <a:r>
              <a:rPr lang="en-US" dirty="0" smtClean="0"/>
              <a:t>Rule Variants 2 days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Promotion – (1½ days)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Castling – ¼ day</a:t>
            </a:r>
          </a:p>
          <a:p>
            <a:r>
              <a:rPr lang="en-US" dirty="0" smtClean="0"/>
              <a:t>Online Play (not Implemented) 10 days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Utilities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Eclipse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ADK</a:t>
            </a:r>
          </a:p>
          <a:p>
            <a:r>
              <a:rPr lang="en-US" dirty="0" smtClean="0"/>
              <a:t>GIT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E-GIT</a:t>
            </a:r>
          </a:p>
          <a:p>
            <a:r>
              <a:rPr lang="en-US" dirty="0" smtClean="0"/>
              <a:t>ADT</a:t>
            </a:r>
          </a:p>
          <a:p>
            <a:r>
              <a:rPr lang="en-US" dirty="0" err="1" smtClean="0"/>
              <a:t>ArgoUML</a:t>
            </a:r>
            <a:endParaRPr lang="en-US" dirty="0" smtClean="0"/>
          </a:p>
          <a:p>
            <a:r>
              <a:rPr lang="en-US" dirty="0" smtClean="0"/>
              <a:t>Paint.net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</a:t>
            </a:r>
            <a:endParaRPr lang="en-US" dirty="0"/>
          </a:p>
        </p:txBody>
      </p:sp>
      <p:sp>
        <p:nvSpPr>
          <p:cNvPr id="1026" name="AutoShape 2" descr="https://mail-attachment.googleusercontent.com/attachment/u/0/?ui=2&amp;ik=91c8185646&amp;view=att&amp;th=13e67391d59e5689&amp;attid=0.1&amp;disp=inline&amp;realattid=f_hg8gvjy60&amp;safe=1&amp;zw&amp;saduie=AG9B_P_37b5hJz5JekWFhE4n7gLo&amp;sadet=1367531899058&amp;sads=8aGSn29TE-I7RLqQuvdeti5F0Os&amp;sadssc=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 descr="ClassDiagr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8800"/>
            <a:ext cx="9144000" cy="463474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Piece Listener</a:t>
            </a:r>
            <a:endParaRPr lang="en-US" dirty="0"/>
          </a:p>
        </p:txBody>
      </p:sp>
      <p:pic>
        <p:nvPicPr>
          <p:cNvPr id="5" name="Picture 4" descr="sq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57400"/>
            <a:ext cx="9144000" cy="412612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squareListener</a:t>
            </a:r>
            <a:endParaRPr lang="en-US" dirty="0"/>
          </a:p>
        </p:txBody>
      </p:sp>
      <p:pic>
        <p:nvPicPr>
          <p:cNvPr id="4" name="Picture 3" descr="pieceListn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09800"/>
            <a:ext cx="9144000" cy="403349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Strongly Cohesive</a:t>
            </a:r>
          </a:p>
          <a:p>
            <a:r>
              <a:rPr lang="en-US" dirty="0" smtClean="0"/>
              <a:t>Lightly Coupled</a:t>
            </a:r>
          </a:p>
          <a:p>
            <a:r>
              <a:rPr lang="en-US" dirty="0" smtClean="0"/>
              <a:t>Extensive use of </a:t>
            </a:r>
            <a:r>
              <a:rPr lang="en-US" dirty="0" err="1" smtClean="0"/>
              <a:t>Inheritence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Automated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10</a:t>
            </a:r>
            <a:r>
              <a:rPr lang="en-US" baseline="30000" dirty="0" smtClean="0"/>
              <a:t>120</a:t>
            </a:r>
            <a:r>
              <a:rPr lang="en-US" dirty="0" smtClean="0"/>
              <a:t> possible terminating chess games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Many of which could be very, very dull</a:t>
            </a:r>
          </a:p>
          <a:p>
            <a:r>
              <a:rPr lang="en-US" dirty="0" smtClean="0"/>
              <a:t>We didn’t have that kind of time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We Created random game generator, recorded games that threw exceptions, repaired as many as possible</a:t>
            </a:r>
            <a:endParaRPr lang="en-US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proposed (Full working chess game)</a:t>
            </a:r>
          </a:p>
          <a:p>
            <a:r>
              <a:rPr lang="en-US" dirty="0" smtClean="0"/>
              <a:t>Second proposed (Full working online play)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50</TotalTime>
  <Words>92</Words>
  <Application>Microsoft Office PowerPoint</Application>
  <PresentationFormat>On-screen Show (4:3)</PresentationFormat>
  <Paragraphs>44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Flow</vt:lpstr>
      <vt:lpstr>Slide 1</vt:lpstr>
      <vt:lpstr>User Stories</vt:lpstr>
      <vt:lpstr>Utilities</vt:lpstr>
      <vt:lpstr>Class Diagram</vt:lpstr>
      <vt:lpstr>Piece Listener</vt:lpstr>
      <vt:lpstr>squareListener</vt:lpstr>
      <vt:lpstr>Design Principles</vt:lpstr>
      <vt:lpstr>Automated Testing</vt:lpstr>
      <vt:lpstr>Iterations</vt:lpstr>
      <vt:lpstr>Problems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Sidney</dc:creator>
  <cp:lastModifiedBy>Sidney</cp:lastModifiedBy>
  <cp:revision>1</cp:revision>
  <dcterms:created xsi:type="dcterms:W3CDTF">2013-05-02T21:35:25Z</dcterms:created>
  <dcterms:modified xsi:type="dcterms:W3CDTF">2013-05-02T22:26:00Z</dcterms:modified>
</cp:coreProperties>
</file>