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0" r:id="rId1"/>
    <p:sldMasterId id="2147484112" r:id="rId2"/>
  </p:sldMasterIdLst>
  <p:notesMasterIdLst>
    <p:notesMasterId r:id="rId50"/>
  </p:notesMasterIdLst>
  <p:handoutMasterIdLst>
    <p:handoutMasterId r:id="rId51"/>
  </p:handoutMasterIdLst>
  <p:sldIdLst>
    <p:sldId id="257" r:id="rId3"/>
    <p:sldId id="382" r:id="rId4"/>
    <p:sldId id="261" r:id="rId5"/>
    <p:sldId id="328" r:id="rId6"/>
    <p:sldId id="384" r:id="rId7"/>
    <p:sldId id="383" r:id="rId8"/>
    <p:sldId id="289" r:id="rId9"/>
    <p:sldId id="290" r:id="rId10"/>
    <p:sldId id="259" r:id="rId11"/>
    <p:sldId id="385" r:id="rId12"/>
    <p:sldId id="287" r:id="rId13"/>
    <p:sldId id="386" r:id="rId14"/>
    <p:sldId id="296" r:id="rId15"/>
    <p:sldId id="297" r:id="rId16"/>
    <p:sldId id="387" r:id="rId17"/>
    <p:sldId id="312" r:id="rId18"/>
    <p:sldId id="299" r:id="rId19"/>
    <p:sldId id="313" r:id="rId20"/>
    <p:sldId id="314" r:id="rId21"/>
    <p:sldId id="315" r:id="rId22"/>
    <p:sldId id="316" r:id="rId23"/>
    <p:sldId id="317" r:id="rId24"/>
    <p:sldId id="318" r:id="rId25"/>
    <p:sldId id="388" r:id="rId26"/>
    <p:sldId id="320" r:id="rId27"/>
    <p:sldId id="300" r:id="rId28"/>
    <p:sldId id="322" r:id="rId29"/>
    <p:sldId id="301" r:id="rId30"/>
    <p:sldId id="321" r:id="rId31"/>
    <p:sldId id="323" r:id="rId32"/>
    <p:sldId id="302" r:id="rId33"/>
    <p:sldId id="288" r:id="rId34"/>
    <p:sldId id="291" r:id="rId35"/>
    <p:sldId id="324" r:id="rId36"/>
    <p:sldId id="389" r:id="rId37"/>
    <p:sldId id="390" r:id="rId38"/>
    <p:sldId id="391" r:id="rId39"/>
    <p:sldId id="392" r:id="rId40"/>
    <p:sldId id="393" r:id="rId41"/>
    <p:sldId id="394" r:id="rId42"/>
    <p:sldId id="395" r:id="rId43"/>
    <p:sldId id="396" r:id="rId44"/>
    <p:sldId id="398" r:id="rId45"/>
    <p:sldId id="397" r:id="rId46"/>
    <p:sldId id="400" r:id="rId47"/>
    <p:sldId id="399" r:id="rId48"/>
    <p:sldId id="40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99"/>
    <a:srgbClr val="80008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2A7CD-41BD-4BD7-B3F1-868E8AC4D2AA}" v="21" dt="2021-03-17T05:24:04.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hafinah Farvin binti Packeer M" userId="c0420840-0705-4e33-9785-07dc2af8c746" providerId="ADAL" clId="{0022A7CD-41BD-4BD7-B3F1-868E8AC4D2AA}"/>
    <pc:docChg chg="undo custSel modSld modShowInfo">
      <pc:chgData name="Dr. Shafinah Farvin binti Packeer M" userId="c0420840-0705-4e33-9785-07dc2af8c746" providerId="ADAL" clId="{0022A7CD-41BD-4BD7-B3F1-868E8AC4D2AA}" dt="2021-03-31T00:53:26.343" v="167" actId="20577"/>
      <pc:docMkLst>
        <pc:docMk/>
      </pc:docMkLst>
      <pc:sldChg chg="addSp modSp mod modAnim">
        <pc:chgData name="Dr. Shafinah Farvin binti Packeer M" userId="c0420840-0705-4e33-9785-07dc2af8c746" providerId="ADAL" clId="{0022A7CD-41BD-4BD7-B3F1-868E8AC4D2AA}" dt="2021-03-17T05:24:04.438" v="36"/>
        <pc:sldMkLst>
          <pc:docMk/>
          <pc:sldMk cId="0" sldId="312"/>
        </pc:sldMkLst>
        <pc:cxnChg chg="add mod">
          <ac:chgData name="Dr. Shafinah Farvin binti Packeer M" userId="c0420840-0705-4e33-9785-07dc2af8c746" providerId="ADAL" clId="{0022A7CD-41BD-4BD7-B3F1-868E8AC4D2AA}" dt="2021-03-17T05:21:05.015" v="4" actId="1036"/>
          <ac:cxnSpMkLst>
            <pc:docMk/>
            <pc:sldMk cId="0" sldId="312"/>
            <ac:cxnSpMk id="5" creationId="{5E01ED53-0C4B-40F5-91DB-D936214F1B80}"/>
          </ac:cxnSpMkLst>
        </pc:cxnChg>
        <pc:cxnChg chg="add mod">
          <ac:chgData name="Dr. Shafinah Farvin binti Packeer M" userId="c0420840-0705-4e33-9785-07dc2af8c746" providerId="ADAL" clId="{0022A7CD-41BD-4BD7-B3F1-868E8AC4D2AA}" dt="2021-03-17T05:21:16.174" v="8" actId="14100"/>
          <ac:cxnSpMkLst>
            <pc:docMk/>
            <pc:sldMk cId="0" sldId="312"/>
            <ac:cxnSpMk id="7" creationId="{75BD6A17-DB9F-49AF-B3BF-663DFEE1C019}"/>
          </ac:cxnSpMkLst>
        </pc:cxnChg>
        <pc:cxnChg chg="add mod">
          <ac:chgData name="Dr. Shafinah Farvin binti Packeer M" userId="c0420840-0705-4e33-9785-07dc2af8c746" providerId="ADAL" clId="{0022A7CD-41BD-4BD7-B3F1-868E8AC4D2AA}" dt="2021-03-17T05:21:24.840" v="11" actId="14100"/>
          <ac:cxnSpMkLst>
            <pc:docMk/>
            <pc:sldMk cId="0" sldId="312"/>
            <ac:cxnSpMk id="9" creationId="{54D13BC6-40C8-41F6-8BF3-73E1676B5ABB}"/>
          </ac:cxnSpMkLst>
        </pc:cxnChg>
        <pc:cxnChg chg="add mod">
          <ac:chgData name="Dr. Shafinah Farvin binti Packeer M" userId="c0420840-0705-4e33-9785-07dc2af8c746" providerId="ADAL" clId="{0022A7CD-41BD-4BD7-B3F1-868E8AC4D2AA}" dt="2021-03-17T05:21:38.809" v="14" actId="14100"/>
          <ac:cxnSpMkLst>
            <pc:docMk/>
            <pc:sldMk cId="0" sldId="312"/>
            <ac:cxnSpMk id="11" creationId="{9B83D9B1-F952-47C2-BD4F-72A89373D686}"/>
          </ac:cxnSpMkLst>
        </pc:cxnChg>
        <pc:cxnChg chg="add mod">
          <ac:chgData name="Dr. Shafinah Farvin binti Packeer M" userId="c0420840-0705-4e33-9785-07dc2af8c746" providerId="ADAL" clId="{0022A7CD-41BD-4BD7-B3F1-868E8AC4D2AA}" dt="2021-03-17T05:21:53.202" v="17" actId="14100"/>
          <ac:cxnSpMkLst>
            <pc:docMk/>
            <pc:sldMk cId="0" sldId="312"/>
            <ac:cxnSpMk id="13" creationId="{ED81EC0B-2DBB-4CF5-86EF-205400911FEE}"/>
          </ac:cxnSpMkLst>
        </pc:cxnChg>
        <pc:cxnChg chg="add mod">
          <ac:chgData name="Dr. Shafinah Farvin binti Packeer M" userId="c0420840-0705-4e33-9785-07dc2af8c746" providerId="ADAL" clId="{0022A7CD-41BD-4BD7-B3F1-868E8AC4D2AA}" dt="2021-03-17T05:22:03.819" v="20" actId="14100"/>
          <ac:cxnSpMkLst>
            <pc:docMk/>
            <pc:sldMk cId="0" sldId="312"/>
            <ac:cxnSpMk id="15" creationId="{8D7D14BD-FACE-475D-8681-E4744FE9FA35}"/>
          </ac:cxnSpMkLst>
        </pc:cxnChg>
      </pc:sldChg>
      <pc:sldChg chg="modSp mod">
        <pc:chgData name="Dr. Shafinah Farvin binti Packeer M" userId="c0420840-0705-4e33-9785-07dc2af8c746" providerId="ADAL" clId="{0022A7CD-41BD-4BD7-B3F1-868E8AC4D2AA}" dt="2021-03-31T00:53:26.343" v="167" actId="20577"/>
        <pc:sldMkLst>
          <pc:docMk/>
          <pc:sldMk cId="319335346" sldId="330"/>
        </pc:sldMkLst>
        <pc:spChg chg="mod">
          <ac:chgData name="Dr. Shafinah Farvin binti Packeer M" userId="c0420840-0705-4e33-9785-07dc2af8c746" providerId="ADAL" clId="{0022A7CD-41BD-4BD7-B3F1-868E8AC4D2AA}" dt="2021-03-31T00:53:26.343" v="167" actId="20577"/>
          <ac:spMkLst>
            <pc:docMk/>
            <pc:sldMk cId="319335346" sldId="330"/>
            <ac:spMk id="6758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4739C-CB08-40D7-8C0C-D0ADC7DF9F09}"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n-US"/>
        </a:p>
      </dgm:t>
    </dgm:pt>
    <dgm:pt modelId="{337E95FE-D5F5-425F-9B35-43813DAE07EB}">
      <dgm:prSet phldrT="[Text]" custT="1"/>
      <dgm:spPr/>
      <dgm:t>
        <a:bodyPr/>
        <a:lstStyle/>
        <a:p>
          <a:endParaRPr lang="en-US" sz="2000"/>
        </a:p>
      </dgm:t>
    </dgm:pt>
    <dgm:pt modelId="{65113C09-15F1-4F90-9077-BEF46ADB0F8E}" type="parTrans" cxnId="{DD13D9C5-F378-4396-A23E-40BEAE42CD6E}">
      <dgm:prSet/>
      <dgm:spPr/>
      <dgm:t>
        <a:bodyPr/>
        <a:lstStyle/>
        <a:p>
          <a:pPr algn="ctr"/>
          <a:endParaRPr lang="en-US" sz="2800"/>
        </a:p>
      </dgm:t>
    </dgm:pt>
    <dgm:pt modelId="{17552C21-59C7-4DE8-B3C4-5E3D0EC78660}" type="sibTrans" cxnId="{DD13D9C5-F378-4396-A23E-40BEAE42CD6E}">
      <dgm:prSet/>
      <dgm:spPr/>
      <dgm:t>
        <a:bodyPr/>
        <a:lstStyle/>
        <a:p>
          <a:endParaRPr lang="en-US" sz="2000"/>
        </a:p>
      </dgm:t>
    </dgm:pt>
    <dgm:pt modelId="{D5CDAF93-E0DA-47B6-8D7C-55120FDB67C9}">
      <dgm:prSet phldrT="[Text]" custT="1"/>
      <dgm:spPr/>
      <dgm:t>
        <a:bodyPr/>
        <a:lstStyle/>
        <a:p>
          <a:r>
            <a:rPr lang="en-US" sz="1600"/>
            <a:t>1</a:t>
          </a:r>
        </a:p>
        <a:p>
          <a:r>
            <a:rPr lang="en-US" sz="1600"/>
            <a:t>Analyze the problem</a:t>
          </a:r>
        </a:p>
      </dgm:t>
    </dgm:pt>
    <dgm:pt modelId="{E6737CB5-A92D-4C17-B9B9-475FFE9D842E}" type="parTrans" cxnId="{2CAAE1D7-AE09-4057-BC7E-5ECECC422F35}">
      <dgm:prSet/>
      <dgm:spPr/>
      <dgm:t>
        <a:bodyPr/>
        <a:lstStyle/>
        <a:p>
          <a:pPr algn="ctr"/>
          <a:endParaRPr lang="en-US" sz="2800"/>
        </a:p>
      </dgm:t>
    </dgm:pt>
    <dgm:pt modelId="{90D4AF81-0ABD-4ECE-96DC-E35A373988EF}" type="sibTrans" cxnId="{2CAAE1D7-AE09-4057-BC7E-5ECECC422F35}">
      <dgm:prSet/>
      <dgm:spPr/>
      <dgm:t>
        <a:bodyPr/>
        <a:lstStyle/>
        <a:p>
          <a:endParaRPr lang="en-US" sz="2000"/>
        </a:p>
      </dgm:t>
    </dgm:pt>
    <dgm:pt modelId="{BF10D193-98BD-4AC4-B157-66D48410EBF1}">
      <dgm:prSet phldrT="[Text]" custT="1"/>
      <dgm:spPr/>
      <dgm:t>
        <a:bodyPr/>
        <a:lstStyle/>
        <a:p>
          <a:r>
            <a:rPr lang="en-US" sz="1600" dirty="0"/>
            <a:t>3</a:t>
          </a:r>
        </a:p>
        <a:p>
          <a:r>
            <a:rPr lang="en-US" sz="1600" dirty="0"/>
            <a:t>Test an algorithm</a:t>
          </a:r>
        </a:p>
      </dgm:t>
    </dgm:pt>
    <dgm:pt modelId="{2643C7CC-DA5A-42D5-8B69-AD985C4D2C67}" type="parTrans" cxnId="{60F06E9E-7D3B-4C1C-9C25-BF21ED8CB479}">
      <dgm:prSet/>
      <dgm:spPr/>
      <dgm:t>
        <a:bodyPr/>
        <a:lstStyle/>
        <a:p>
          <a:pPr algn="ctr"/>
          <a:endParaRPr lang="en-US" sz="2800"/>
        </a:p>
      </dgm:t>
    </dgm:pt>
    <dgm:pt modelId="{955E8D55-8C84-4DB3-B5B0-1A1DE949F669}" type="sibTrans" cxnId="{60F06E9E-7D3B-4C1C-9C25-BF21ED8CB479}">
      <dgm:prSet/>
      <dgm:spPr/>
      <dgm:t>
        <a:bodyPr/>
        <a:lstStyle/>
        <a:p>
          <a:endParaRPr lang="en-US" sz="2000"/>
        </a:p>
      </dgm:t>
    </dgm:pt>
    <dgm:pt modelId="{20F4DD9F-DEBC-4920-9D56-D5BC6C9DF5D8}">
      <dgm:prSet phldrT="[Text]" custT="1"/>
      <dgm:spPr/>
      <dgm:t>
        <a:bodyPr/>
        <a:lstStyle/>
        <a:p>
          <a:r>
            <a:rPr lang="en-US" sz="1600" dirty="0"/>
            <a:t>4</a:t>
          </a:r>
        </a:p>
        <a:p>
          <a:r>
            <a:rPr lang="en-US" sz="1600" dirty="0"/>
            <a:t>Code the program</a:t>
          </a:r>
        </a:p>
      </dgm:t>
    </dgm:pt>
    <dgm:pt modelId="{962856E1-8365-4B1D-ABB6-3EF965A6291D}" type="parTrans" cxnId="{B77A90ED-6ABF-4C2F-966B-DF0363D9DF6E}">
      <dgm:prSet/>
      <dgm:spPr/>
      <dgm:t>
        <a:bodyPr/>
        <a:lstStyle/>
        <a:p>
          <a:pPr algn="ctr"/>
          <a:endParaRPr lang="en-US" sz="2800"/>
        </a:p>
      </dgm:t>
    </dgm:pt>
    <dgm:pt modelId="{21050741-234C-4945-BB2F-5139C08E3783}" type="sibTrans" cxnId="{B77A90ED-6ABF-4C2F-966B-DF0363D9DF6E}">
      <dgm:prSet/>
      <dgm:spPr/>
      <dgm:t>
        <a:bodyPr/>
        <a:lstStyle/>
        <a:p>
          <a:endParaRPr lang="en-US" sz="2000"/>
        </a:p>
      </dgm:t>
    </dgm:pt>
    <dgm:pt modelId="{D3856F35-91C4-4D66-9D04-80CECCDE081B}">
      <dgm:prSet phldrT="[Text]" custT="1"/>
      <dgm:spPr/>
      <dgm:t>
        <a:bodyPr/>
        <a:lstStyle/>
        <a:p>
          <a:endParaRPr lang="en-US" sz="2000"/>
        </a:p>
      </dgm:t>
    </dgm:pt>
    <dgm:pt modelId="{5E51218F-49C8-4996-8497-CF33C355318B}" type="parTrans" cxnId="{F680E964-9662-4002-925C-587648F9B4F3}">
      <dgm:prSet/>
      <dgm:spPr/>
      <dgm:t>
        <a:bodyPr/>
        <a:lstStyle/>
        <a:p>
          <a:pPr algn="ctr"/>
          <a:endParaRPr lang="en-US" sz="2800"/>
        </a:p>
      </dgm:t>
    </dgm:pt>
    <dgm:pt modelId="{825F71E3-9D06-4157-ACB9-E6F2BE168AD1}" type="sibTrans" cxnId="{F680E964-9662-4002-925C-587648F9B4F3}">
      <dgm:prSet/>
      <dgm:spPr/>
      <dgm:t>
        <a:bodyPr/>
        <a:lstStyle/>
        <a:p>
          <a:endParaRPr lang="en-US" sz="2000"/>
        </a:p>
      </dgm:t>
    </dgm:pt>
    <dgm:pt modelId="{00E07595-2ECA-4276-B308-925C069CBCAC}">
      <dgm:prSet phldrT="[Text]" custT="1"/>
      <dgm:spPr/>
      <dgm:t>
        <a:bodyPr/>
        <a:lstStyle/>
        <a:p>
          <a:pPr>
            <a:spcBef>
              <a:spcPts val="0"/>
            </a:spcBef>
          </a:pPr>
          <a:r>
            <a:rPr lang="en-US" sz="1600" dirty="0"/>
            <a:t>5</a:t>
          </a:r>
        </a:p>
        <a:p>
          <a:pPr>
            <a:spcBef>
              <a:spcPct val="0"/>
            </a:spcBef>
          </a:pPr>
          <a:r>
            <a:rPr lang="en-US" sz="1600" dirty="0"/>
            <a:t>Test the program (by programmer and the user)</a:t>
          </a:r>
        </a:p>
      </dgm:t>
    </dgm:pt>
    <dgm:pt modelId="{A70F79BC-7698-44B7-8404-79C829824C47}" type="parTrans" cxnId="{05270B87-A440-4BCE-8BCA-3BA95C300C99}">
      <dgm:prSet/>
      <dgm:spPr/>
      <dgm:t>
        <a:bodyPr/>
        <a:lstStyle/>
        <a:p>
          <a:pPr algn="ctr"/>
          <a:endParaRPr lang="en-US" sz="2800"/>
        </a:p>
      </dgm:t>
    </dgm:pt>
    <dgm:pt modelId="{A831302A-8584-494E-8FB4-E78438297A7E}" type="sibTrans" cxnId="{05270B87-A440-4BCE-8BCA-3BA95C300C99}">
      <dgm:prSet/>
      <dgm:spPr/>
      <dgm:t>
        <a:bodyPr/>
        <a:lstStyle/>
        <a:p>
          <a:endParaRPr lang="en-US" sz="2000"/>
        </a:p>
      </dgm:t>
    </dgm:pt>
    <dgm:pt modelId="{D48F5239-F627-4720-93D9-1706AB5226A8}">
      <dgm:prSet phldrT="[Text]" custT="1"/>
      <dgm:spPr/>
      <dgm:t>
        <a:bodyPr/>
        <a:lstStyle/>
        <a:p>
          <a:endParaRPr lang="en-US" sz="2000"/>
        </a:p>
      </dgm:t>
    </dgm:pt>
    <dgm:pt modelId="{67C70ACC-312F-4536-9800-0BDDB98213C1}" type="parTrans" cxnId="{5354029C-40E6-4B4A-A2B1-E166D940EE07}">
      <dgm:prSet/>
      <dgm:spPr/>
      <dgm:t>
        <a:bodyPr/>
        <a:lstStyle/>
        <a:p>
          <a:pPr algn="ctr"/>
          <a:endParaRPr lang="en-US" sz="2800"/>
        </a:p>
      </dgm:t>
    </dgm:pt>
    <dgm:pt modelId="{93354602-173C-4B53-A084-F6DED11C0784}" type="sibTrans" cxnId="{5354029C-40E6-4B4A-A2B1-E166D940EE07}">
      <dgm:prSet/>
      <dgm:spPr/>
      <dgm:t>
        <a:bodyPr/>
        <a:lstStyle/>
        <a:p>
          <a:endParaRPr lang="en-US" sz="2000"/>
        </a:p>
      </dgm:t>
    </dgm:pt>
    <dgm:pt modelId="{F8E906CE-4978-4FD2-9BDE-64D0F343C6E2}">
      <dgm:prSet phldrT="[Text]" custT="1"/>
      <dgm:spPr/>
      <dgm:t>
        <a:bodyPr/>
        <a:lstStyle/>
        <a:p>
          <a:r>
            <a:rPr lang="en-US" sz="1600" dirty="0"/>
            <a:t>2</a:t>
          </a:r>
        </a:p>
        <a:p>
          <a:r>
            <a:rPr lang="en-US" sz="1600" dirty="0"/>
            <a:t>Develop an algorithm</a:t>
          </a:r>
        </a:p>
      </dgm:t>
    </dgm:pt>
    <dgm:pt modelId="{8E43C970-FD9D-4A89-B3BC-F4C211EE41F9}" type="sibTrans" cxnId="{A20BF81E-A2A2-402F-840E-0486A44769ED}">
      <dgm:prSet/>
      <dgm:spPr/>
      <dgm:t>
        <a:bodyPr/>
        <a:lstStyle/>
        <a:p>
          <a:endParaRPr lang="en-US" sz="2000"/>
        </a:p>
      </dgm:t>
    </dgm:pt>
    <dgm:pt modelId="{DBA3A75F-A2EA-4534-B236-2632A26488B3}" type="parTrans" cxnId="{A20BF81E-A2A2-402F-840E-0486A44769ED}">
      <dgm:prSet/>
      <dgm:spPr/>
      <dgm:t>
        <a:bodyPr/>
        <a:lstStyle/>
        <a:p>
          <a:pPr algn="ctr"/>
          <a:endParaRPr lang="en-US" sz="2800"/>
        </a:p>
      </dgm:t>
    </dgm:pt>
    <dgm:pt modelId="{38B8A1F6-1AC9-4844-9C79-956DB95F6B34}">
      <dgm:prSet phldrT="[Text]" custT="1"/>
      <dgm:spPr/>
      <dgm:t>
        <a:bodyPr/>
        <a:lstStyle/>
        <a:p>
          <a:endParaRPr lang="en-US" sz="2000"/>
        </a:p>
      </dgm:t>
    </dgm:pt>
    <dgm:pt modelId="{7517F6A4-334C-494D-8E69-1C80E31C31A3}" type="parTrans" cxnId="{76C76AFC-5EC8-4180-A42F-415639B0AA7F}">
      <dgm:prSet/>
      <dgm:spPr/>
      <dgm:t>
        <a:bodyPr/>
        <a:lstStyle/>
        <a:p>
          <a:pPr algn="ctr"/>
          <a:endParaRPr lang="en-US" sz="2800"/>
        </a:p>
      </dgm:t>
    </dgm:pt>
    <dgm:pt modelId="{F2AA4A5A-6073-4600-9D41-A64DA7BFC3AE}" type="sibTrans" cxnId="{76C76AFC-5EC8-4180-A42F-415639B0AA7F}">
      <dgm:prSet/>
      <dgm:spPr/>
      <dgm:t>
        <a:bodyPr/>
        <a:lstStyle/>
        <a:p>
          <a:endParaRPr lang="en-US" sz="2000"/>
        </a:p>
      </dgm:t>
    </dgm:pt>
    <dgm:pt modelId="{4B0E1553-4BEC-47CE-AD7B-966B81113053}">
      <dgm:prSet phldrT="[Text]" custT="1"/>
      <dgm:spPr/>
      <dgm:t>
        <a:bodyPr/>
        <a:lstStyle/>
        <a:p>
          <a:endParaRPr lang="en-US" sz="2000"/>
        </a:p>
      </dgm:t>
    </dgm:pt>
    <dgm:pt modelId="{7E85F4BA-0ADB-4674-9D21-72502B0A151B}" type="parTrans" cxnId="{DCCB7107-D7A6-4EAD-ADBE-ED0386470C81}">
      <dgm:prSet/>
      <dgm:spPr/>
      <dgm:t>
        <a:bodyPr/>
        <a:lstStyle/>
        <a:p>
          <a:pPr algn="ctr"/>
          <a:endParaRPr lang="en-US" sz="2800"/>
        </a:p>
      </dgm:t>
    </dgm:pt>
    <dgm:pt modelId="{D18CC980-9D43-40F9-8775-4529D841AD92}" type="sibTrans" cxnId="{DCCB7107-D7A6-4EAD-ADBE-ED0386470C81}">
      <dgm:prSet/>
      <dgm:spPr/>
      <dgm:t>
        <a:bodyPr/>
        <a:lstStyle/>
        <a:p>
          <a:endParaRPr lang="en-US" sz="2000"/>
        </a:p>
      </dgm:t>
    </dgm:pt>
    <dgm:pt modelId="{39535123-EEB8-4C04-8F22-B35F5489A144}" type="pres">
      <dgm:prSet presAssocID="{7AD4739C-CB08-40D7-8C0C-D0ADC7DF9F09}" presName="Name0" presStyleCnt="0">
        <dgm:presLayoutVars>
          <dgm:dir/>
          <dgm:animLvl val="lvl"/>
          <dgm:resizeHandles val="exact"/>
        </dgm:presLayoutVars>
      </dgm:prSet>
      <dgm:spPr/>
    </dgm:pt>
    <dgm:pt modelId="{00B3FCD4-0CA1-439D-BC80-CC5CB41B0184}" type="pres">
      <dgm:prSet presAssocID="{337E95FE-D5F5-425F-9B35-43813DAE07EB}" presName="compositeNode" presStyleCnt="0">
        <dgm:presLayoutVars>
          <dgm:bulletEnabled val="1"/>
        </dgm:presLayoutVars>
      </dgm:prSet>
      <dgm:spPr/>
    </dgm:pt>
    <dgm:pt modelId="{C9C7695A-5966-4727-A60E-3CCD13A756B7}" type="pres">
      <dgm:prSet presAssocID="{337E95FE-D5F5-425F-9B35-43813DAE07EB}" presName="bgRect" presStyleLbl="node1" presStyleIdx="0" presStyleCnt="5"/>
      <dgm:spPr/>
    </dgm:pt>
    <dgm:pt modelId="{9C42E562-6CB1-475B-B3B2-7A7E771BC286}" type="pres">
      <dgm:prSet presAssocID="{337E95FE-D5F5-425F-9B35-43813DAE07EB}" presName="parentNode" presStyleLbl="node1" presStyleIdx="0" presStyleCnt="5">
        <dgm:presLayoutVars>
          <dgm:chMax val="0"/>
          <dgm:bulletEnabled val="1"/>
        </dgm:presLayoutVars>
      </dgm:prSet>
      <dgm:spPr/>
    </dgm:pt>
    <dgm:pt modelId="{FF687526-90E0-4242-B673-840F65EED74C}" type="pres">
      <dgm:prSet presAssocID="{337E95FE-D5F5-425F-9B35-43813DAE07EB}" presName="childNode" presStyleLbl="node1" presStyleIdx="0" presStyleCnt="5">
        <dgm:presLayoutVars>
          <dgm:bulletEnabled val="1"/>
        </dgm:presLayoutVars>
      </dgm:prSet>
      <dgm:spPr/>
    </dgm:pt>
    <dgm:pt modelId="{2B2F286F-B8B4-4986-9117-E9FAE49BCF12}" type="pres">
      <dgm:prSet presAssocID="{17552C21-59C7-4DE8-B3C4-5E3D0EC78660}" presName="hSp" presStyleCnt="0"/>
      <dgm:spPr/>
    </dgm:pt>
    <dgm:pt modelId="{64452CB8-B67A-4671-903B-62536A84332C}" type="pres">
      <dgm:prSet presAssocID="{17552C21-59C7-4DE8-B3C4-5E3D0EC78660}" presName="vProcSp" presStyleCnt="0"/>
      <dgm:spPr/>
    </dgm:pt>
    <dgm:pt modelId="{F047B282-996D-4301-98EE-B2952C2020ED}" type="pres">
      <dgm:prSet presAssocID="{17552C21-59C7-4DE8-B3C4-5E3D0EC78660}" presName="vSp1" presStyleCnt="0"/>
      <dgm:spPr/>
    </dgm:pt>
    <dgm:pt modelId="{884815A2-356F-4B3A-A7BD-E0C7F8A76205}" type="pres">
      <dgm:prSet presAssocID="{17552C21-59C7-4DE8-B3C4-5E3D0EC78660}" presName="simulatedConn" presStyleLbl="solidFgAcc1" presStyleIdx="0" presStyleCnt="4"/>
      <dgm:spPr/>
    </dgm:pt>
    <dgm:pt modelId="{9941BE22-324B-4E41-9245-824BD0B9B15E}" type="pres">
      <dgm:prSet presAssocID="{17552C21-59C7-4DE8-B3C4-5E3D0EC78660}" presName="vSp2" presStyleCnt="0"/>
      <dgm:spPr/>
    </dgm:pt>
    <dgm:pt modelId="{7F69406E-20F3-4FF5-97F4-2F3EF3F8637D}" type="pres">
      <dgm:prSet presAssocID="{17552C21-59C7-4DE8-B3C4-5E3D0EC78660}" presName="sibTrans" presStyleCnt="0"/>
      <dgm:spPr/>
    </dgm:pt>
    <dgm:pt modelId="{D15A3C10-1533-4045-9702-906AB3558F0C}" type="pres">
      <dgm:prSet presAssocID="{38B8A1F6-1AC9-4844-9C79-956DB95F6B34}" presName="compositeNode" presStyleCnt="0">
        <dgm:presLayoutVars>
          <dgm:bulletEnabled val="1"/>
        </dgm:presLayoutVars>
      </dgm:prSet>
      <dgm:spPr/>
    </dgm:pt>
    <dgm:pt modelId="{F2AA4793-8995-4F58-B783-88F739587B2E}" type="pres">
      <dgm:prSet presAssocID="{38B8A1F6-1AC9-4844-9C79-956DB95F6B34}" presName="bgRect" presStyleLbl="node1" presStyleIdx="1" presStyleCnt="5"/>
      <dgm:spPr/>
    </dgm:pt>
    <dgm:pt modelId="{6898859A-1836-4B96-AA28-FE0227E793A0}" type="pres">
      <dgm:prSet presAssocID="{38B8A1F6-1AC9-4844-9C79-956DB95F6B34}" presName="parentNode" presStyleLbl="node1" presStyleIdx="1" presStyleCnt="5">
        <dgm:presLayoutVars>
          <dgm:chMax val="0"/>
          <dgm:bulletEnabled val="1"/>
        </dgm:presLayoutVars>
      </dgm:prSet>
      <dgm:spPr/>
    </dgm:pt>
    <dgm:pt modelId="{B7D97F7A-D854-4DE6-856B-1A7407D4CC22}" type="pres">
      <dgm:prSet presAssocID="{38B8A1F6-1AC9-4844-9C79-956DB95F6B34}" presName="childNode" presStyleLbl="node1" presStyleIdx="1" presStyleCnt="5">
        <dgm:presLayoutVars>
          <dgm:bulletEnabled val="1"/>
        </dgm:presLayoutVars>
      </dgm:prSet>
      <dgm:spPr/>
    </dgm:pt>
    <dgm:pt modelId="{32F32B02-D932-49A0-9233-3077D9CE1907}" type="pres">
      <dgm:prSet presAssocID="{F2AA4A5A-6073-4600-9D41-A64DA7BFC3AE}" presName="hSp" presStyleCnt="0"/>
      <dgm:spPr/>
    </dgm:pt>
    <dgm:pt modelId="{8ABEB869-71F4-4133-85C1-1F279AD6DC92}" type="pres">
      <dgm:prSet presAssocID="{F2AA4A5A-6073-4600-9D41-A64DA7BFC3AE}" presName="vProcSp" presStyleCnt="0"/>
      <dgm:spPr/>
    </dgm:pt>
    <dgm:pt modelId="{DEF58303-DFC2-4FFE-8174-183ABDC47F2D}" type="pres">
      <dgm:prSet presAssocID="{F2AA4A5A-6073-4600-9D41-A64DA7BFC3AE}" presName="vSp1" presStyleCnt="0"/>
      <dgm:spPr/>
    </dgm:pt>
    <dgm:pt modelId="{EBAF28B9-1485-476F-88CC-DE1124C16F59}" type="pres">
      <dgm:prSet presAssocID="{F2AA4A5A-6073-4600-9D41-A64DA7BFC3AE}" presName="simulatedConn" presStyleLbl="solidFgAcc1" presStyleIdx="1" presStyleCnt="4"/>
      <dgm:spPr/>
    </dgm:pt>
    <dgm:pt modelId="{CE0CDF1C-8085-4994-AE9B-442E58E212A6}" type="pres">
      <dgm:prSet presAssocID="{F2AA4A5A-6073-4600-9D41-A64DA7BFC3AE}" presName="vSp2" presStyleCnt="0"/>
      <dgm:spPr/>
    </dgm:pt>
    <dgm:pt modelId="{601E6A26-21AF-4FBD-87CC-EA2A33E3EB52}" type="pres">
      <dgm:prSet presAssocID="{F2AA4A5A-6073-4600-9D41-A64DA7BFC3AE}" presName="sibTrans" presStyleCnt="0"/>
      <dgm:spPr/>
    </dgm:pt>
    <dgm:pt modelId="{D2325A8D-62E6-4774-AF34-79BD5A9D2E5A}" type="pres">
      <dgm:prSet presAssocID="{4B0E1553-4BEC-47CE-AD7B-966B81113053}" presName="compositeNode" presStyleCnt="0">
        <dgm:presLayoutVars>
          <dgm:bulletEnabled val="1"/>
        </dgm:presLayoutVars>
      </dgm:prSet>
      <dgm:spPr/>
    </dgm:pt>
    <dgm:pt modelId="{697DFEBB-AF15-4555-8D39-2F1917D0BBFA}" type="pres">
      <dgm:prSet presAssocID="{4B0E1553-4BEC-47CE-AD7B-966B81113053}" presName="bgRect" presStyleLbl="node1" presStyleIdx="2" presStyleCnt="5"/>
      <dgm:spPr/>
    </dgm:pt>
    <dgm:pt modelId="{991EB9B7-611A-4CC4-852B-5D9E192F53A2}" type="pres">
      <dgm:prSet presAssocID="{4B0E1553-4BEC-47CE-AD7B-966B81113053}" presName="parentNode" presStyleLbl="node1" presStyleIdx="2" presStyleCnt="5">
        <dgm:presLayoutVars>
          <dgm:chMax val="0"/>
          <dgm:bulletEnabled val="1"/>
        </dgm:presLayoutVars>
      </dgm:prSet>
      <dgm:spPr/>
    </dgm:pt>
    <dgm:pt modelId="{84A66C3C-0CC3-443B-8917-ED8A10E6CB49}" type="pres">
      <dgm:prSet presAssocID="{4B0E1553-4BEC-47CE-AD7B-966B81113053}" presName="childNode" presStyleLbl="node1" presStyleIdx="2" presStyleCnt="5">
        <dgm:presLayoutVars>
          <dgm:bulletEnabled val="1"/>
        </dgm:presLayoutVars>
      </dgm:prSet>
      <dgm:spPr/>
    </dgm:pt>
    <dgm:pt modelId="{81023ECA-5EA5-4620-BE97-FF809C2C4584}" type="pres">
      <dgm:prSet presAssocID="{D18CC980-9D43-40F9-8775-4529D841AD92}" presName="hSp" presStyleCnt="0"/>
      <dgm:spPr/>
    </dgm:pt>
    <dgm:pt modelId="{7657BCED-0B40-4ADC-A633-0E8944D69C5F}" type="pres">
      <dgm:prSet presAssocID="{D18CC980-9D43-40F9-8775-4529D841AD92}" presName="vProcSp" presStyleCnt="0"/>
      <dgm:spPr/>
    </dgm:pt>
    <dgm:pt modelId="{C2E4D638-5FF0-4133-A8E5-31B03BCE1D12}" type="pres">
      <dgm:prSet presAssocID="{D18CC980-9D43-40F9-8775-4529D841AD92}" presName="vSp1" presStyleCnt="0"/>
      <dgm:spPr/>
    </dgm:pt>
    <dgm:pt modelId="{FF0455A6-05E9-41F4-87E2-1C5D5DC411F4}" type="pres">
      <dgm:prSet presAssocID="{D18CC980-9D43-40F9-8775-4529D841AD92}" presName="simulatedConn" presStyleLbl="solidFgAcc1" presStyleIdx="2" presStyleCnt="4"/>
      <dgm:spPr/>
    </dgm:pt>
    <dgm:pt modelId="{2F4486D2-A5CA-4543-889C-BBEFFE3D775D}" type="pres">
      <dgm:prSet presAssocID="{D18CC980-9D43-40F9-8775-4529D841AD92}" presName="vSp2" presStyleCnt="0"/>
      <dgm:spPr/>
    </dgm:pt>
    <dgm:pt modelId="{ED8AD9D7-5BD6-43B6-8F68-D6155A498336}" type="pres">
      <dgm:prSet presAssocID="{D18CC980-9D43-40F9-8775-4529D841AD92}" presName="sibTrans" presStyleCnt="0"/>
      <dgm:spPr/>
    </dgm:pt>
    <dgm:pt modelId="{C20FC845-9FB1-43FC-BBD3-E80F7F88EA36}" type="pres">
      <dgm:prSet presAssocID="{D3856F35-91C4-4D66-9D04-80CECCDE081B}" presName="compositeNode" presStyleCnt="0">
        <dgm:presLayoutVars>
          <dgm:bulletEnabled val="1"/>
        </dgm:presLayoutVars>
      </dgm:prSet>
      <dgm:spPr/>
    </dgm:pt>
    <dgm:pt modelId="{7BF7B172-6F53-4491-AD94-90C690167785}" type="pres">
      <dgm:prSet presAssocID="{D3856F35-91C4-4D66-9D04-80CECCDE081B}" presName="bgRect" presStyleLbl="node1" presStyleIdx="3" presStyleCnt="5"/>
      <dgm:spPr/>
    </dgm:pt>
    <dgm:pt modelId="{574966CE-03E0-4778-B818-3385D92DA2E5}" type="pres">
      <dgm:prSet presAssocID="{D3856F35-91C4-4D66-9D04-80CECCDE081B}" presName="parentNode" presStyleLbl="node1" presStyleIdx="3" presStyleCnt="5">
        <dgm:presLayoutVars>
          <dgm:chMax val="0"/>
          <dgm:bulletEnabled val="1"/>
        </dgm:presLayoutVars>
      </dgm:prSet>
      <dgm:spPr/>
    </dgm:pt>
    <dgm:pt modelId="{BE71621C-3998-40BF-A008-8DC97FF36267}" type="pres">
      <dgm:prSet presAssocID="{D3856F35-91C4-4D66-9D04-80CECCDE081B}" presName="childNode" presStyleLbl="node1" presStyleIdx="3" presStyleCnt="5">
        <dgm:presLayoutVars>
          <dgm:bulletEnabled val="1"/>
        </dgm:presLayoutVars>
      </dgm:prSet>
      <dgm:spPr/>
    </dgm:pt>
    <dgm:pt modelId="{666712DD-DA86-4B7A-A2DB-2026919E526A}" type="pres">
      <dgm:prSet presAssocID="{825F71E3-9D06-4157-ACB9-E6F2BE168AD1}" presName="hSp" presStyleCnt="0"/>
      <dgm:spPr/>
    </dgm:pt>
    <dgm:pt modelId="{B95D48ED-A490-41A6-BA14-F48A7FA24718}" type="pres">
      <dgm:prSet presAssocID="{825F71E3-9D06-4157-ACB9-E6F2BE168AD1}" presName="vProcSp" presStyleCnt="0"/>
      <dgm:spPr/>
    </dgm:pt>
    <dgm:pt modelId="{1A4C2BEE-8ADD-4358-AEA8-D848B89B5F67}" type="pres">
      <dgm:prSet presAssocID="{825F71E3-9D06-4157-ACB9-E6F2BE168AD1}" presName="vSp1" presStyleCnt="0"/>
      <dgm:spPr/>
    </dgm:pt>
    <dgm:pt modelId="{D095FA2C-D72E-4F3E-A7CC-EDBA58729CB8}" type="pres">
      <dgm:prSet presAssocID="{825F71E3-9D06-4157-ACB9-E6F2BE168AD1}" presName="simulatedConn" presStyleLbl="solidFgAcc1" presStyleIdx="3" presStyleCnt="4"/>
      <dgm:spPr/>
    </dgm:pt>
    <dgm:pt modelId="{BEE6233A-AC7A-43F7-AB26-88C95B6F82C1}" type="pres">
      <dgm:prSet presAssocID="{825F71E3-9D06-4157-ACB9-E6F2BE168AD1}" presName="vSp2" presStyleCnt="0"/>
      <dgm:spPr/>
    </dgm:pt>
    <dgm:pt modelId="{01F4A57C-1B77-49DF-A6D3-47C4DA7E0799}" type="pres">
      <dgm:prSet presAssocID="{825F71E3-9D06-4157-ACB9-E6F2BE168AD1}" presName="sibTrans" presStyleCnt="0"/>
      <dgm:spPr/>
    </dgm:pt>
    <dgm:pt modelId="{0135286E-6071-4A0F-99F9-28B07B25AD51}" type="pres">
      <dgm:prSet presAssocID="{D48F5239-F627-4720-93D9-1706AB5226A8}" presName="compositeNode" presStyleCnt="0">
        <dgm:presLayoutVars>
          <dgm:bulletEnabled val="1"/>
        </dgm:presLayoutVars>
      </dgm:prSet>
      <dgm:spPr/>
    </dgm:pt>
    <dgm:pt modelId="{20FAFD82-C2D2-48ED-9142-CF24E8E1FCE3}" type="pres">
      <dgm:prSet presAssocID="{D48F5239-F627-4720-93D9-1706AB5226A8}" presName="bgRect" presStyleLbl="node1" presStyleIdx="4" presStyleCnt="5"/>
      <dgm:spPr/>
    </dgm:pt>
    <dgm:pt modelId="{2B2CD30B-DD18-4A61-BF9E-C4918A974E9C}" type="pres">
      <dgm:prSet presAssocID="{D48F5239-F627-4720-93D9-1706AB5226A8}" presName="parentNode" presStyleLbl="node1" presStyleIdx="4" presStyleCnt="5">
        <dgm:presLayoutVars>
          <dgm:chMax val="0"/>
          <dgm:bulletEnabled val="1"/>
        </dgm:presLayoutVars>
      </dgm:prSet>
      <dgm:spPr/>
    </dgm:pt>
    <dgm:pt modelId="{7AC23CAE-D3DC-4FB6-ABE3-66002C4A8883}" type="pres">
      <dgm:prSet presAssocID="{D48F5239-F627-4720-93D9-1706AB5226A8}" presName="childNode" presStyleLbl="node1" presStyleIdx="4" presStyleCnt="5">
        <dgm:presLayoutVars>
          <dgm:bulletEnabled val="1"/>
        </dgm:presLayoutVars>
      </dgm:prSet>
      <dgm:spPr/>
    </dgm:pt>
  </dgm:ptLst>
  <dgm:cxnLst>
    <dgm:cxn modelId="{DCCB7107-D7A6-4EAD-ADBE-ED0386470C81}" srcId="{7AD4739C-CB08-40D7-8C0C-D0ADC7DF9F09}" destId="{4B0E1553-4BEC-47CE-AD7B-966B81113053}" srcOrd="2" destOrd="0" parTransId="{7E85F4BA-0ADB-4674-9D21-72502B0A151B}" sibTransId="{D18CC980-9D43-40F9-8775-4529D841AD92}"/>
    <dgm:cxn modelId="{ABA7C814-7AE0-4489-A4CC-C311FE27A698}" type="presOf" srcId="{337E95FE-D5F5-425F-9B35-43813DAE07EB}" destId="{9C42E562-6CB1-475B-B3B2-7A7E771BC286}" srcOrd="1" destOrd="0" presId="urn:microsoft.com/office/officeart/2005/8/layout/hProcess7"/>
    <dgm:cxn modelId="{00B79F1A-0580-4DBD-BD7A-68971DE9FEDD}" type="presOf" srcId="{BF10D193-98BD-4AC4-B157-66D48410EBF1}" destId="{84A66C3C-0CC3-443B-8917-ED8A10E6CB49}" srcOrd="0" destOrd="0" presId="urn:microsoft.com/office/officeart/2005/8/layout/hProcess7"/>
    <dgm:cxn modelId="{A20BF81E-A2A2-402F-840E-0486A44769ED}" srcId="{38B8A1F6-1AC9-4844-9C79-956DB95F6B34}" destId="{F8E906CE-4978-4FD2-9BDE-64D0F343C6E2}" srcOrd="0" destOrd="0" parTransId="{DBA3A75F-A2EA-4534-B236-2632A26488B3}" sibTransId="{8E43C970-FD9D-4A89-B3BC-F4C211EE41F9}"/>
    <dgm:cxn modelId="{99EECD2A-8569-4211-B440-ED7ABBA168AF}" type="presOf" srcId="{F8E906CE-4978-4FD2-9BDE-64D0F343C6E2}" destId="{B7D97F7A-D854-4DE6-856B-1A7407D4CC22}" srcOrd="0" destOrd="0" presId="urn:microsoft.com/office/officeart/2005/8/layout/hProcess7"/>
    <dgm:cxn modelId="{6C39F130-F163-40E8-B705-35BCE18FEAF0}" type="presOf" srcId="{7AD4739C-CB08-40D7-8C0C-D0ADC7DF9F09}" destId="{39535123-EEB8-4C04-8F22-B35F5489A144}" srcOrd="0" destOrd="0" presId="urn:microsoft.com/office/officeart/2005/8/layout/hProcess7"/>
    <dgm:cxn modelId="{9B333A3E-246C-4F06-9A48-B8D2746ED432}" type="presOf" srcId="{D48F5239-F627-4720-93D9-1706AB5226A8}" destId="{2B2CD30B-DD18-4A61-BF9E-C4918A974E9C}" srcOrd="1" destOrd="0" presId="urn:microsoft.com/office/officeart/2005/8/layout/hProcess7"/>
    <dgm:cxn modelId="{1E20425C-CF1F-4F58-8727-6A5D8AE355BA}" type="presOf" srcId="{4B0E1553-4BEC-47CE-AD7B-966B81113053}" destId="{991EB9B7-611A-4CC4-852B-5D9E192F53A2}" srcOrd="1" destOrd="0" presId="urn:microsoft.com/office/officeart/2005/8/layout/hProcess7"/>
    <dgm:cxn modelId="{F680E964-9662-4002-925C-587648F9B4F3}" srcId="{7AD4739C-CB08-40D7-8C0C-D0ADC7DF9F09}" destId="{D3856F35-91C4-4D66-9D04-80CECCDE081B}" srcOrd="3" destOrd="0" parTransId="{5E51218F-49C8-4996-8497-CF33C355318B}" sibTransId="{825F71E3-9D06-4157-ACB9-E6F2BE168AD1}"/>
    <dgm:cxn modelId="{7F0C4565-FE41-4A53-AEA9-19981115DF54}" type="presOf" srcId="{D48F5239-F627-4720-93D9-1706AB5226A8}" destId="{20FAFD82-C2D2-48ED-9142-CF24E8E1FCE3}" srcOrd="0" destOrd="0" presId="urn:microsoft.com/office/officeart/2005/8/layout/hProcess7"/>
    <dgm:cxn modelId="{17594C6F-CBB3-4592-8F8D-ED3E1C007471}" type="presOf" srcId="{38B8A1F6-1AC9-4844-9C79-956DB95F6B34}" destId="{F2AA4793-8995-4F58-B783-88F739587B2E}" srcOrd="0" destOrd="0" presId="urn:microsoft.com/office/officeart/2005/8/layout/hProcess7"/>
    <dgm:cxn modelId="{8394937B-1924-4F26-BC56-9E9661BCD8E7}" type="presOf" srcId="{20F4DD9F-DEBC-4920-9D56-D5BC6C9DF5D8}" destId="{BE71621C-3998-40BF-A008-8DC97FF36267}" srcOrd="0" destOrd="0" presId="urn:microsoft.com/office/officeart/2005/8/layout/hProcess7"/>
    <dgm:cxn modelId="{05270B87-A440-4BCE-8BCA-3BA95C300C99}" srcId="{D48F5239-F627-4720-93D9-1706AB5226A8}" destId="{00E07595-2ECA-4276-B308-925C069CBCAC}" srcOrd="0" destOrd="0" parTransId="{A70F79BC-7698-44B7-8404-79C829824C47}" sibTransId="{A831302A-8584-494E-8FB4-E78438297A7E}"/>
    <dgm:cxn modelId="{5354029C-40E6-4B4A-A2B1-E166D940EE07}" srcId="{7AD4739C-CB08-40D7-8C0C-D0ADC7DF9F09}" destId="{D48F5239-F627-4720-93D9-1706AB5226A8}" srcOrd="4" destOrd="0" parTransId="{67C70ACC-312F-4536-9800-0BDDB98213C1}" sibTransId="{93354602-173C-4B53-A084-F6DED11C0784}"/>
    <dgm:cxn modelId="{60F06E9E-7D3B-4C1C-9C25-BF21ED8CB479}" srcId="{4B0E1553-4BEC-47CE-AD7B-966B81113053}" destId="{BF10D193-98BD-4AC4-B157-66D48410EBF1}" srcOrd="0" destOrd="0" parTransId="{2643C7CC-DA5A-42D5-8B69-AD985C4D2C67}" sibTransId="{955E8D55-8C84-4DB3-B5B0-1A1DE949F669}"/>
    <dgm:cxn modelId="{DD13D9C5-F378-4396-A23E-40BEAE42CD6E}" srcId="{7AD4739C-CB08-40D7-8C0C-D0ADC7DF9F09}" destId="{337E95FE-D5F5-425F-9B35-43813DAE07EB}" srcOrd="0" destOrd="0" parTransId="{65113C09-15F1-4F90-9077-BEF46ADB0F8E}" sibTransId="{17552C21-59C7-4DE8-B3C4-5E3D0EC78660}"/>
    <dgm:cxn modelId="{451CE6C5-E3F8-4DE7-8567-6A67833D9E48}" type="presOf" srcId="{4B0E1553-4BEC-47CE-AD7B-966B81113053}" destId="{697DFEBB-AF15-4555-8D39-2F1917D0BBFA}" srcOrd="0" destOrd="0" presId="urn:microsoft.com/office/officeart/2005/8/layout/hProcess7"/>
    <dgm:cxn modelId="{15BF81CA-D5E1-4643-8DBC-8F7423BA299C}" type="presOf" srcId="{D3856F35-91C4-4D66-9D04-80CECCDE081B}" destId="{574966CE-03E0-4778-B818-3385D92DA2E5}" srcOrd="1" destOrd="0" presId="urn:microsoft.com/office/officeart/2005/8/layout/hProcess7"/>
    <dgm:cxn modelId="{A47FB3CA-5E0D-41C8-A572-A20D448D2BBF}" type="presOf" srcId="{38B8A1F6-1AC9-4844-9C79-956DB95F6B34}" destId="{6898859A-1836-4B96-AA28-FE0227E793A0}" srcOrd="1" destOrd="0" presId="urn:microsoft.com/office/officeart/2005/8/layout/hProcess7"/>
    <dgm:cxn modelId="{C37ACCCD-216F-4F04-AF2F-4531820428EE}" type="presOf" srcId="{D5CDAF93-E0DA-47B6-8D7C-55120FDB67C9}" destId="{FF687526-90E0-4242-B673-840F65EED74C}" srcOrd="0" destOrd="0" presId="urn:microsoft.com/office/officeart/2005/8/layout/hProcess7"/>
    <dgm:cxn modelId="{040038D4-F074-4ABC-9BA4-2F6AC4194318}" type="presOf" srcId="{337E95FE-D5F5-425F-9B35-43813DAE07EB}" destId="{C9C7695A-5966-4727-A60E-3CCD13A756B7}" srcOrd="0" destOrd="0" presId="urn:microsoft.com/office/officeart/2005/8/layout/hProcess7"/>
    <dgm:cxn modelId="{71BEB3D4-1E71-44E3-88D6-ED43CA0CF4CD}" type="presOf" srcId="{D3856F35-91C4-4D66-9D04-80CECCDE081B}" destId="{7BF7B172-6F53-4491-AD94-90C690167785}" srcOrd="0" destOrd="0" presId="urn:microsoft.com/office/officeart/2005/8/layout/hProcess7"/>
    <dgm:cxn modelId="{2CAAE1D7-AE09-4057-BC7E-5ECECC422F35}" srcId="{337E95FE-D5F5-425F-9B35-43813DAE07EB}" destId="{D5CDAF93-E0DA-47B6-8D7C-55120FDB67C9}" srcOrd="0" destOrd="0" parTransId="{E6737CB5-A92D-4C17-B9B9-475FFE9D842E}" sibTransId="{90D4AF81-0ABD-4ECE-96DC-E35A373988EF}"/>
    <dgm:cxn modelId="{AC0DBBD9-59F1-4130-A08E-6EDBC75679A5}" type="presOf" srcId="{00E07595-2ECA-4276-B308-925C069CBCAC}" destId="{7AC23CAE-D3DC-4FB6-ABE3-66002C4A8883}" srcOrd="0" destOrd="0" presId="urn:microsoft.com/office/officeart/2005/8/layout/hProcess7"/>
    <dgm:cxn modelId="{B77A90ED-6ABF-4C2F-966B-DF0363D9DF6E}" srcId="{D3856F35-91C4-4D66-9D04-80CECCDE081B}" destId="{20F4DD9F-DEBC-4920-9D56-D5BC6C9DF5D8}" srcOrd="0" destOrd="0" parTransId="{962856E1-8365-4B1D-ABB6-3EF965A6291D}" sibTransId="{21050741-234C-4945-BB2F-5139C08E3783}"/>
    <dgm:cxn modelId="{76C76AFC-5EC8-4180-A42F-415639B0AA7F}" srcId="{7AD4739C-CB08-40D7-8C0C-D0ADC7DF9F09}" destId="{38B8A1F6-1AC9-4844-9C79-956DB95F6B34}" srcOrd="1" destOrd="0" parTransId="{7517F6A4-334C-494D-8E69-1C80E31C31A3}" sibTransId="{F2AA4A5A-6073-4600-9D41-A64DA7BFC3AE}"/>
    <dgm:cxn modelId="{A85E1E09-4847-4902-B344-82E41365D308}" type="presParOf" srcId="{39535123-EEB8-4C04-8F22-B35F5489A144}" destId="{00B3FCD4-0CA1-439D-BC80-CC5CB41B0184}" srcOrd="0" destOrd="0" presId="urn:microsoft.com/office/officeart/2005/8/layout/hProcess7"/>
    <dgm:cxn modelId="{599866E4-9E48-4D11-BD22-715F420B5C91}" type="presParOf" srcId="{00B3FCD4-0CA1-439D-BC80-CC5CB41B0184}" destId="{C9C7695A-5966-4727-A60E-3CCD13A756B7}" srcOrd="0" destOrd="0" presId="urn:microsoft.com/office/officeart/2005/8/layout/hProcess7"/>
    <dgm:cxn modelId="{298428DB-C95C-464F-80B5-66E3B09DF337}" type="presParOf" srcId="{00B3FCD4-0CA1-439D-BC80-CC5CB41B0184}" destId="{9C42E562-6CB1-475B-B3B2-7A7E771BC286}" srcOrd="1" destOrd="0" presId="urn:microsoft.com/office/officeart/2005/8/layout/hProcess7"/>
    <dgm:cxn modelId="{7B2C0D9E-76FD-4F0B-B909-987A658A6001}" type="presParOf" srcId="{00B3FCD4-0CA1-439D-BC80-CC5CB41B0184}" destId="{FF687526-90E0-4242-B673-840F65EED74C}" srcOrd="2" destOrd="0" presId="urn:microsoft.com/office/officeart/2005/8/layout/hProcess7"/>
    <dgm:cxn modelId="{B726C83F-3E83-4069-AA2D-E33962C8F6C7}" type="presParOf" srcId="{39535123-EEB8-4C04-8F22-B35F5489A144}" destId="{2B2F286F-B8B4-4986-9117-E9FAE49BCF12}" srcOrd="1" destOrd="0" presId="urn:microsoft.com/office/officeart/2005/8/layout/hProcess7"/>
    <dgm:cxn modelId="{1EAB97D4-1B3B-4106-A3A3-5686088209DD}" type="presParOf" srcId="{39535123-EEB8-4C04-8F22-B35F5489A144}" destId="{64452CB8-B67A-4671-903B-62536A84332C}" srcOrd="2" destOrd="0" presId="urn:microsoft.com/office/officeart/2005/8/layout/hProcess7"/>
    <dgm:cxn modelId="{91A1E300-F19A-42CD-892C-1C3FBDA555A3}" type="presParOf" srcId="{64452CB8-B67A-4671-903B-62536A84332C}" destId="{F047B282-996D-4301-98EE-B2952C2020ED}" srcOrd="0" destOrd="0" presId="urn:microsoft.com/office/officeart/2005/8/layout/hProcess7"/>
    <dgm:cxn modelId="{5B63E987-B1B9-4423-96D4-E179FFED63E6}" type="presParOf" srcId="{64452CB8-B67A-4671-903B-62536A84332C}" destId="{884815A2-356F-4B3A-A7BD-E0C7F8A76205}" srcOrd="1" destOrd="0" presId="urn:microsoft.com/office/officeart/2005/8/layout/hProcess7"/>
    <dgm:cxn modelId="{4033F286-2A15-45D7-B425-BD2E964E1708}" type="presParOf" srcId="{64452CB8-B67A-4671-903B-62536A84332C}" destId="{9941BE22-324B-4E41-9245-824BD0B9B15E}" srcOrd="2" destOrd="0" presId="urn:microsoft.com/office/officeart/2005/8/layout/hProcess7"/>
    <dgm:cxn modelId="{60EE8A4D-6885-4815-981B-D7895673C59D}" type="presParOf" srcId="{39535123-EEB8-4C04-8F22-B35F5489A144}" destId="{7F69406E-20F3-4FF5-97F4-2F3EF3F8637D}" srcOrd="3" destOrd="0" presId="urn:microsoft.com/office/officeart/2005/8/layout/hProcess7"/>
    <dgm:cxn modelId="{79CDB2C2-AE17-442B-94A7-3CC499373B9E}" type="presParOf" srcId="{39535123-EEB8-4C04-8F22-B35F5489A144}" destId="{D15A3C10-1533-4045-9702-906AB3558F0C}" srcOrd="4" destOrd="0" presId="urn:microsoft.com/office/officeart/2005/8/layout/hProcess7"/>
    <dgm:cxn modelId="{446C40F6-7DF8-4B42-B291-425EB43D8192}" type="presParOf" srcId="{D15A3C10-1533-4045-9702-906AB3558F0C}" destId="{F2AA4793-8995-4F58-B783-88F739587B2E}" srcOrd="0" destOrd="0" presId="urn:microsoft.com/office/officeart/2005/8/layout/hProcess7"/>
    <dgm:cxn modelId="{5A14427F-E462-4220-8C88-27951DAF678E}" type="presParOf" srcId="{D15A3C10-1533-4045-9702-906AB3558F0C}" destId="{6898859A-1836-4B96-AA28-FE0227E793A0}" srcOrd="1" destOrd="0" presId="urn:microsoft.com/office/officeart/2005/8/layout/hProcess7"/>
    <dgm:cxn modelId="{F40A518C-9A1D-455D-B794-0D3D3025BF38}" type="presParOf" srcId="{D15A3C10-1533-4045-9702-906AB3558F0C}" destId="{B7D97F7A-D854-4DE6-856B-1A7407D4CC22}" srcOrd="2" destOrd="0" presId="urn:microsoft.com/office/officeart/2005/8/layout/hProcess7"/>
    <dgm:cxn modelId="{322E6C89-A95E-4F3F-A680-F2A05A7FB29B}" type="presParOf" srcId="{39535123-EEB8-4C04-8F22-B35F5489A144}" destId="{32F32B02-D932-49A0-9233-3077D9CE1907}" srcOrd="5" destOrd="0" presId="urn:microsoft.com/office/officeart/2005/8/layout/hProcess7"/>
    <dgm:cxn modelId="{EF993696-123E-46FA-A56A-AE9DE0264CC9}" type="presParOf" srcId="{39535123-EEB8-4C04-8F22-B35F5489A144}" destId="{8ABEB869-71F4-4133-85C1-1F279AD6DC92}" srcOrd="6" destOrd="0" presId="urn:microsoft.com/office/officeart/2005/8/layout/hProcess7"/>
    <dgm:cxn modelId="{DECED1B9-69F7-47F6-A99C-EE7B341E89A0}" type="presParOf" srcId="{8ABEB869-71F4-4133-85C1-1F279AD6DC92}" destId="{DEF58303-DFC2-4FFE-8174-183ABDC47F2D}" srcOrd="0" destOrd="0" presId="urn:microsoft.com/office/officeart/2005/8/layout/hProcess7"/>
    <dgm:cxn modelId="{76BA348A-2635-4875-A74D-1FC2F5C89CD7}" type="presParOf" srcId="{8ABEB869-71F4-4133-85C1-1F279AD6DC92}" destId="{EBAF28B9-1485-476F-88CC-DE1124C16F59}" srcOrd="1" destOrd="0" presId="urn:microsoft.com/office/officeart/2005/8/layout/hProcess7"/>
    <dgm:cxn modelId="{7D5F6CC2-90C7-4349-B09B-2DAAD5F55C8F}" type="presParOf" srcId="{8ABEB869-71F4-4133-85C1-1F279AD6DC92}" destId="{CE0CDF1C-8085-4994-AE9B-442E58E212A6}" srcOrd="2" destOrd="0" presId="urn:microsoft.com/office/officeart/2005/8/layout/hProcess7"/>
    <dgm:cxn modelId="{ABB1656F-062B-4035-BF2C-47D9586770F4}" type="presParOf" srcId="{39535123-EEB8-4C04-8F22-B35F5489A144}" destId="{601E6A26-21AF-4FBD-87CC-EA2A33E3EB52}" srcOrd="7" destOrd="0" presId="urn:microsoft.com/office/officeart/2005/8/layout/hProcess7"/>
    <dgm:cxn modelId="{D87474CD-D6A2-4859-B405-8A8B624E439F}" type="presParOf" srcId="{39535123-EEB8-4C04-8F22-B35F5489A144}" destId="{D2325A8D-62E6-4774-AF34-79BD5A9D2E5A}" srcOrd="8" destOrd="0" presId="urn:microsoft.com/office/officeart/2005/8/layout/hProcess7"/>
    <dgm:cxn modelId="{27F3E7EE-7D7E-4D32-979F-B5B227EDF5CA}" type="presParOf" srcId="{D2325A8D-62E6-4774-AF34-79BD5A9D2E5A}" destId="{697DFEBB-AF15-4555-8D39-2F1917D0BBFA}" srcOrd="0" destOrd="0" presId="urn:microsoft.com/office/officeart/2005/8/layout/hProcess7"/>
    <dgm:cxn modelId="{0CB8915A-7560-48A2-B3E9-B4432E3D2574}" type="presParOf" srcId="{D2325A8D-62E6-4774-AF34-79BD5A9D2E5A}" destId="{991EB9B7-611A-4CC4-852B-5D9E192F53A2}" srcOrd="1" destOrd="0" presId="urn:microsoft.com/office/officeart/2005/8/layout/hProcess7"/>
    <dgm:cxn modelId="{1B3D97C7-20A6-45F1-BFE7-1F407070927B}" type="presParOf" srcId="{D2325A8D-62E6-4774-AF34-79BD5A9D2E5A}" destId="{84A66C3C-0CC3-443B-8917-ED8A10E6CB49}" srcOrd="2" destOrd="0" presId="urn:microsoft.com/office/officeart/2005/8/layout/hProcess7"/>
    <dgm:cxn modelId="{621AE45E-5DA7-46D9-B76E-D99EE05542E8}" type="presParOf" srcId="{39535123-EEB8-4C04-8F22-B35F5489A144}" destId="{81023ECA-5EA5-4620-BE97-FF809C2C4584}" srcOrd="9" destOrd="0" presId="urn:microsoft.com/office/officeart/2005/8/layout/hProcess7"/>
    <dgm:cxn modelId="{5A47A930-B388-4EC4-A0A7-BAA25742BF0B}" type="presParOf" srcId="{39535123-EEB8-4C04-8F22-B35F5489A144}" destId="{7657BCED-0B40-4ADC-A633-0E8944D69C5F}" srcOrd="10" destOrd="0" presId="urn:microsoft.com/office/officeart/2005/8/layout/hProcess7"/>
    <dgm:cxn modelId="{5F66FB4A-5558-4F55-A683-229FB7E2C90A}" type="presParOf" srcId="{7657BCED-0B40-4ADC-A633-0E8944D69C5F}" destId="{C2E4D638-5FF0-4133-A8E5-31B03BCE1D12}" srcOrd="0" destOrd="0" presId="urn:microsoft.com/office/officeart/2005/8/layout/hProcess7"/>
    <dgm:cxn modelId="{9ED246B5-20B9-4F12-A5BE-D047D4F0F1F0}" type="presParOf" srcId="{7657BCED-0B40-4ADC-A633-0E8944D69C5F}" destId="{FF0455A6-05E9-41F4-87E2-1C5D5DC411F4}" srcOrd="1" destOrd="0" presId="urn:microsoft.com/office/officeart/2005/8/layout/hProcess7"/>
    <dgm:cxn modelId="{31B3B91E-53B2-4CD4-A78F-1E6C69CB56A0}" type="presParOf" srcId="{7657BCED-0B40-4ADC-A633-0E8944D69C5F}" destId="{2F4486D2-A5CA-4543-889C-BBEFFE3D775D}" srcOrd="2" destOrd="0" presId="urn:microsoft.com/office/officeart/2005/8/layout/hProcess7"/>
    <dgm:cxn modelId="{116A4349-B137-4ACD-8979-07F9A670DEFF}" type="presParOf" srcId="{39535123-EEB8-4C04-8F22-B35F5489A144}" destId="{ED8AD9D7-5BD6-43B6-8F68-D6155A498336}" srcOrd="11" destOrd="0" presId="urn:microsoft.com/office/officeart/2005/8/layout/hProcess7"/>
    <dgm:cxn modelId="{5F6FD8E8-2D83-4BD6-B14F-E164FD33E1CA}" type="presParOf" srcId="{39535123-EEB8-4C04-8F22-B35F5489A144}" destId="{C20FC845-9FB1-43FC-BBD3-E80F7F88EA36}" srcOrd="12" destOrd="0" presId="urn:microsoft.com/office/officeart/2005/8/layout/hProcess7"/>
    <dgm:cxn modelId="{8A7E6F1E-4F42-4106-88D9-55967CE15027}" type="presParOf" srcId="{C20FC845-9FB1-43FC-BBD3-E80F7F88EA36}" destId="{7BF7B172-6F53-4491-AD94-90C690167785}" srcOrd="0" destOrd="0" presId="urn:microsoft.com/office/officeart/2005/8/layout/hProcess7"/>
    <dgm:cxn modelId="{F9614ADF-B1A8-4534-96A7-3EC386A5E64F}" type="presParOf" srcId="{C20FC845-9FB1-43FC-BBD3-E80F7F88EA36}" destId="{574966CE-03E0-4778-B818-3385D92DA2E5}" srcOrd="1" destOrd="0" presId="urn:microsoft.com/office/officeart/2005/8/layout/hProcess7"/>
    <dgm:cxn modelId="{7BE12A93-B54A-4155-B751-CDEFF44795A9}" type="presParOf" srcId="{C20FC845-9FB1-43FC-BBD3-E80F7F88EA36}" destId="{BE71621C-3998-40BF-A008-8DC97FF36267}" srcOrd="2" destOrd="0" presId="urn:microsoft.com/office/officeart/2005/8/layout/hProcess7"/>
    <dgm:cxn modelId="{48435054-5AEA-4074-A8DD-997E870F824B}" type="presParOf" srcId="{39535123-EEB8-4C04-8F22-B35F5489A144}" destId="{666712DD-DA86-4B7A-A2DB-2026919E526A}" srcOrd="13" destOrd="0" presId="urn:microsoft.com/office/officeart/2005/8/layout/hProcess7"/>
    <dgm:cxn modelId="{EECB14EA-F3E0-475C-8AF3-D492A431D93F}" type="presParOf" srcId="{39535123-EEB8-4C04-8F22-B35F5489A144}" destId="{B95D48ED-A490-41A6-BA14-F48A7FA24718}" srcOrd="14" destOrd="0" presId="urn:microsoft.com/office/officeart/2005/8/layout/hProcess7"/>
    <dgm:cxn modelId="{11F93756-6EF7-4CDA-9613-8D3FF6C0C1F9}" type="presParOf" srcId="{B95D48ED-A490-41A6-BA14-F48A7FA24718}" destId="{1A4C2BEE-8ADD-4358-AEA8-D848B89B5F67}" srcOrd="0" destOrd="0" presId="urn:microsoft.com/office/officeart/2005/8/layout/hProcess7"/>
    <dgm:cxn modelId="{8417D1BE-7382-4FA9-A6AA-DD2673F743D7}" type="presParOf" srcId="{B95D48ED-A490-41A6-BA14-F48A7FA24718}" destId="{D095FA2C-D72E-4F3E-A7CC-EDBA58729CB8}" srcOrd="1" destOrd="0" presId="urn:microsoft.com/office/officeart/2005/8/layout/hProcess7"/>
    <dgm:cxn modelId="{4760FB8C-F1E4-4B07-88D4-B8837E815C11}" type="presParOf" srcId="{B95D48ED-A490-41A6-BA14-F48A7FA24718}" destId="{BEE6233A-AC7A-43F7-AB26-88C95B6F82C1}" srcOrd="2" destOrd="0" presId="urn:microsoft.com/office/officeart/2005/8/layout/hProcess7"/>
    <dgm:cxn modelId="{D22F01DA-D4D7-438B-98AE-38A24AE79D27}" type="presParOf" srcId="{39535123-EEB8-4C04-8F22-B35F5489A144}" destId="{01F4A57C-1B77-49DF-A6D3-47C4DA7E0799}" srcOrd="15" destOrd="0" presId="urn:microsoft.com/office/officeart/2005/8/layout/hProcess7"/>
    <dgm:cxn modelId="{5BE369F1-9F93-45AB-AD92-6937365F9886}" type="presParOf" srcId="{39535123-EEB8-4C04-8F22-B35F5489A144}" destId="{0135286E-6071-4A0F-99F9-28B07B25AD51}" srcOrd="16" destOrd="0" presId="urn:microsoft.com/office/officeart/2005/8/layout/hProcess7"/>
    <dgm:cxn modelId="{207051D6-2BEB-44D4-A528-162E7867A5C2}" type="presParOf" srcId="{0135286E-6071-4A0F-99F9-28B07B25AD51}" destId="{20FAFD82-C2D2-48ED-9142-CF24E8E1FCE3}" srcOrd="0" destOrd="0" presId="urn:microsoft.com/office/officeart/2005/8/layout/hProcess7"/>
    <dgm:cxn modelId="{E3B68152-9D0E-471A-91AA-DA66A15E1A18}" type="presParOf" srcId="{0135286E-6071-4A0F-99F9-28B07B25AD51}" destId="{2B2CD30B-DD18-4A61-BF9E-C4918A974E9C}" srcOrd="1" destOrd="0" presId="urn:microsoft.com/office/officeart/2005/8/layout/hProcess7"/>
    <dgm:cxn modelId="{A167D0ED-DEC7-43E2-BD8C-C8AC1E56AB47}" type="presParOf" srcId="{0135286E-6071-4A0F-99F9-28B07B25AD51}" destId="{7AC23CAE-D3DC-4FB6-ABE3-66002C4A8883}"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7695A-5966-4727-A60E-3CCD13A756B7}">
      <dsp:nvSpPr>
        <dsp:cNvPr id="0" name=""/>
        <dsp:cNvSpPr/>
      </dsp:nvSpPr>
      <dsp:spPr>
        <a:xfrm>
          <a:off x="4670" y="671457"/>
          <a:ext cx="1630420" cy="1956504"/>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a:p>
      </dsp:txBody>
      <dsp:txXfrm rot="16200000">
        <a:off x="-634454" y="1310582"/>
        <a:ext cx="1604333" cy="326084"/>
      </dsp:txXfrm>
    </dsp:sp>
    <dsp:sp modelId="{FF687526-90E0-4242-B673-840F65EED74C}">
      <dsp:nvSpPr>
        <dsp:cNvPr id="0" name=""/>
        <dsp:cNvSpPr/>
      </dsp:nvSpPr>
      <dsp:spPr>
        <a:xfrm>
          <a:off x="330754" y="671457"/>
          <a:ext cx="1214662" cy="195650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a:t>1</a:t>
          </a:r>
        </a:p>
        <a:p>
          <a:pPr marL="0" lvl="0" indent="0" algn="l" defTabSz="711200">
            <a:lnSpc>
              <a:spcPct val="90000"/>
            </a:lnSpc>
            <a:spcBef>
              <a:spcPct val="0"/>
            </a:spcBef>
            <a:spcAft>
              <a:spcPct val="35000"/>
            </a:spcAft>
            <a:buNone/>
          </a:pPr>
          <a:r>
            <a:rPr lang="en-US" sz="1600" kern="1200"/>
            <a:t>Analyze the problem</a:t>
          </a:r>
        </a:p>
      </dsp:txBody>
      <dsp:txXfrm>
        <a:off x="330754" y="671457"/>
        <a:ext cx="1214662" cy="1956504"/>
      </dsp:txXfrm>
    </dsp:sp>
    <dsp:sp modelId="{F2AA4793-8995-4F58-B783-88F739587B2E}">
      <dsp:nvSpPr>
        <dsp:cNvPr id="0" name=""/>
        <dsp:cNvSpPr/>
      </dsp:nvSpPr>
      <dsp:spPr>
        <a:xfrm>
          <a:off x="1692154" y="671457"/>
          <a:ext cx="1630420" cy="1956504"/>
        </a:xfrm>
        <a:prstGeom prst="roundRect">
          <a:avLst>
            <a:gd name="adj" fmla="val 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a:p>
      </dsp:txBody>
      <dsp:txXfrm rot="16200000">
        <a:off x="1053030" y="1310582"/>
        <a:ext cx="1604333" cy="326084"/>
      </dsp:txXfrm>
    </dsp:sp>
    <dsp:sp modelId="{884815A2-356F-4B3A-A7BD-E0C7F8A76205}">
      <dsp:nvSpPr>
        <dsp:cNvPr id="0" name=""/>
        <dsp:cNvSpPr/>
      </dsp:nvSpPr>
      <dsp:spPr>
        <a:xfrm rot="5400000">
          <a:off x="1556611" y="2225624"/>
          <a:ext cx="287391" cy="244563"/>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D97F7A-D854-4DE6-856B-1A7407D4CC22}">
      <dsp:nvSpPr>
        <dsp:cNvPr id="0" name=""/>
        <dsp:cNvSpPr/>
      </dsp:nvSpPr>
      <dsp:spPr>
        <a:xfrm>
          <a:off x="2018238" y="671457"/>
          <a:ext cx="1214662" cy="195650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t>2</a:t>
          </a:r>
        </a:p>
        <a:p>
          <a:pPr marL="0" lvl="0" indent="0" algn="l" defTabSz="711200">
            <a:lnSpc>
              <a:spcPct val="90000"/>
            </a:lnSpc>
            <a:spcBef>
              <a:spcPct val="0"/>
            </a:spcBef>
            <a:spcAft>
              <a:spcPct val="35000"/>
            </a:spcAft>
            <a:buNone/>
          </a:pPr>
          <a:r>
            <a:rPr lang="en-US" sz="1600" kern="1200" dirty="0"/>
            <a:t>Develop an algorithm</a:t>
          </a:r>
        </a:p>
      </dsp:txBody>
      <dsp:txXfrm>
        <a:off x="2018238" y="671457"/>
        <a:ext cx="1214662" cy="1956504"/>
      </dsp:txXfrm>
    </dsp:sp>
    <dsp:sp modelId="{697DFEBB-AF15-4555-8D39-2F1917D0BBFA}">
      <dsp:nvSpPr>
        <dsp:cNvPr id="0" name=""/>
        <dsp:cNvSpPr/>
      </dsp:nvSpPr>
      <dsp:spPr>
        <a:xfrm>
          <a:off x="3379639" y="671457"/>
          <a:ext cx="1630420" cy="1956504"/>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a:p>
      </dsp:txBody>
      <dsp:txXfrm rot="16200000">
        <a:off x="2740514" y="1310582"/>
        <a:ext cx="1604333" cy="326084"/>
      </dsp:txXfrm>
    </dsp:sp>
    <dsp:sp modelId="{EBAF28B9-1485-476F-88CC-DE1124C16F59}">
      <dsp:nvSpPr>
        <dsp:cNvPr id="0" name=""/>
        <dsp:cNvSpPr/>
      </dsp:nvSpPr>
      <dsp:spPr>
        <a:xfrm rot="5400000">
          <a:off x="3244096" y="2225624"/>
          <a:ext cx="287391" cy="244563"/>
        </a:xfrm>
        <a:prstGeom prst="flowChartExtra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A66C3C-0CC3-443B-8917-ED8A10E6CB49}">
      <dsp:nvSpPr>
        <dsp:cNvPr id="0" name=""/>
        <dsp:cNvSpPr/>
      </dsp:nvSpPr>
      <dsp:spPr>
        <a:xfrm>
          <a:off x="3705723" y="671457"/>
          <a:ext cx="1214662" cy="195650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t>3</a:t>
          </a:r>
        </a:p>
        <a:p>
          <a:pPr marL="0" lvl="0" indent="0" algn="l" defTabSz="711200">
            <a:lnSpc>
              <a:spcPct val="90000"/>
            </a:lnSpc>
            <a:spcBef>
              <a:spcPct val="0"/>
            </a:spcBef>
            <a:spcAft>
              <a:spcPct val="35000"/>
            </a:spcAft>
            <a:buNone/>
          </a:pPr>
          <a:r>
            <a:rPr lang="en-US" sz="1600" kern="1200" dirty="0"/>
            <a:t>Test an algorithm</a:t>
          </a:r>
        </a:p>
      </dsp:txBody>
      <dsp:txXfrm>
        <a:off x="3705723" y="671457"/>
        <a:ext cx="1214662" cy="1956504"/>
      </dsp:txXfrm>
    </dsp:sp>
    <dsp:sp modelId="{7BF7B172-6F53-4491-AD94-90C690167785}">
      <dsp:nvSpPr>
        <dsp:cNvPr id="0" name=""/>
        <dsp:cNvSpPr/>
      </dsp:nvSpPr>
      <dsp:spPr>
        <a:xfrm>
          <a:off x="5067124" y="671457"/>
          <a:ext cx="1630420" cy="1956504"/>
        </a:xfrm>
        <a:prstGeom prst="roundRect">
          <a:avLst>
            <a:gd name="adj" fmla="val 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a:p>
      </dsp:txBody>
      <dsp:txXfrm rot="16200000">
        <a:off x="4427999" y="1310582"/>
        <a:ext cx="1604333" cy="326084"/>
      </dsp:txXfrm>
    </dsp:sp>
    <dsp:sp modelId="{FF0455A6-05E9-41F4-87E2-1C5D5DC411F4}">
      <dsp:nvSpPr>
        <dsp:cNvPr id="0" name=""/>
        <dsp:cNvSpPr/>
      </dsp:nvSpPr>
      <dsp:spPr>
        <a:xfrm rot="5400000">
          <a:off x="4931580" y="2225624"/>
          <a:ext cx="287391" cy="244563"/>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71621C-3998-40BF-A008-8DC97FF36267}">
      <dsp:nvSpPr>
        <dsp:cNvPr id="0" name=""/>
        <dsp:cNvSpPr/>
      </dsp:nvSpPr>
      <dsp:spPr>
        <a:xfrm>
          <a:off x="5393208" y="671457"/>
          <a:ext cx="1214662" cy="195650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t>4</a:t>
          </a:r>
        </a:p>
        <a:p>
          <a:pPr marL="0" lvl="0" indent="0" algn="l" defTabSz="711200">
            <a:lnSpc>
              <a:spcPct val="90000"/>
            </a:lnSpc>
            <a:spcBef>
              <a:spcPct val="0"/>
            </a:spcBef>
            <a:spcAft>
              <a:spcPct val="35000"/>
            </a:spcAft>
            <a:buNone/>
          </a:pPr>
          <a:r>
            <a:rPr lang="en-US" sz="1600" kern="1200" dirty="0"/>
            <a:t>Code the program</a:t>
          </a:r>
        </a:p>
      </dsp:txBody>
      <dsp:txXfrm>
        <a:off x="5393208" y="671457"/>
        <a:ext cx="1214662" cy="1956504"/>
      </dsp:txXfrm>
    </dsp:sp>
    <dsp:sp modelId="{20FAFD82-C2D2-48ED-9142-CF24E8E1FCE3}">
      <dsp:nvSpPr>
        <dsp:cNvPr id="0" name=""/>
        <dsp:cNvSpPr/>
      </dsp:nvSpPr>
      <dsp:spPr>
        <a:xfrm>
          <a:off x="6754608" y="671457"/>
          <a:ext cx="1630420" cy="1956504"/>
        </a:xfrm>
        <a:prstGeom prst="roundRect">
          <a:avLst>
            <a:gd name="adj" fmla="val 5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endParaRPr lang="en-US" sz="2000" kern="1200"/>
        </a:p>
      </dsp:txBody>
      <dsp:txXfrm rot="16200000">
        <a:off x="6115484" y="1310582"/>
        <a:ext cx="1604333" cy="326084"/>
      </dsp:txXfrm>
    </dsp:sp>
    <dsp:sp modelId="{D095FA2C-D72E-4F3E-A7CC-EDBA58729CB8}">
      <dsp:nvSpPr>
        <dsp:cNvPr id="0" name=""/>
        <dsp:cNvSpPr/>
      </dsp:nvSpPr>
      <dsp:spPr>
        <a:xfrm rot="5400000">
          <a:off x="6619065" y="2225624"/>
          <a:ext cx="287391" cy="244563"/>
        </a:xfrm>
        <a:prstGeom prst="flowChartExtra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C23CAE-D3DC-4FB6-ABE3-66002C4A8883}">
      <dsp:nvSpPr>
        <dsp:cNvPr id="0" name=""/>
        <dsp:cNvSpPr/>
      </dsp:nvSpPr>
      <dsp:spPr>
        <a:xfrm>
          <a:off x="7080692" y="671457"/>
          <a:ext cx="1214662" cy="195650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t>5</a:t>
          </a:r>
        </a:p>
        <a:p>
          <a:pPr marL="0" lvl="0" indent="0" algn="l" defTabSz="711200">
            <a:lnSpc>
              <a:spcPct val="90000"/>
            </a:lnSpc>
            <a:spcBef>
              <a:spcPct val="0"/>
            </a:spcBef>
            <a:spcAft>
              <a:spcPct val="35000"/>
            </a:spcAft>
            <a:buNone/>
          </a:pPr>
          <a:r>
            <a:rPr lang="en-US" sz="1600" kern="1200" dirty="0"/>
            <a:t>Test the program (by programmer and the user)</a:t>
          </a:r>
        </a:p>
      </dsp:txBody>
      <dsp:txXfrm>
        <a:off x="7080692" y="671457"/>
        <a:ext cx="1214662" cy="19565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8FF3D6D-EFE0-4E96-8F5D-D4528FDEDBE1}" type="datetimeFigureOut">
              <a:rPr lang="en-US"/>
              <a:pPr>
                <a:defRPr/>
              </a:pPr>
              <a:t>4/10/2023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2C963BEF-959F-4A0C-B6A1-CFEDFE5085F6}" type="slidenum">
              <a:rPr lang="en-US"/>
              <a:pPr>
                <a:defRPr/>
              </a:pPr>
              <a:t>‹#›</a:t>
            </a:fld>
            <a:endParaRPr lang="en-US"/>
          </a:p>
        </p:txBody>
      </p:sp>
    </p:spTree>
    <p:extLst>
      <p:ext uri="{BB962C8B-B14F-4D97-AF65-F5344CB8AC3E}">
        <p14:creationId xmlns:p14="http://schemas.microsoft.com/office/powerpoint/2010/main" val="407943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7FC6244-CC28-483F-BF9F-28CBF0499839}" type="datetimeFigureOut">
              <a:rPr lang="en-MY"/>
              <a:pPr>
                <a:defRPr/>
              </a:pPr>
              <a:t>10/4/2023</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MY"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MY"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6091141-205F-49AA-B3D8-BDAF3B03E46D}" type="slidenum">
              <a:rPr lang="en-MY"/>
              <a:pPr>
                <a:defRPr/>
              </a:pPr>
              <a:t>‹#›</a:t>
            </a:fld>
            <a:endParaRPr lang="en-MY"/>
          </a:p>
        </p:txBody>
      </p:sp>
    </p:spTree>
    <p:extLst>
      <p:ext uri="{BB962C8B-B14F-4D97-AF65-F5344CB8AC3E}">
        <p14:creationId xmlns:p14="http://schemas.microsoft.com/office/powerpoint/2010/main" val="2441534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79603E30-5248-416A-8471-D600AD4C15D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1454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1232204C-A77E-48F3-940B-64853072E1A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9701"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2013</a:t>
            </a:r>
          </a:p>
        </p:txBody>
      </p:sp>
      <p:sp>
        <p:nvSpPr>
          <p:cNvPr id="29702"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UUM &amp; KISMEC</a:t>
            </a:r>
          </a:p>
        </p:txBody>
      </p:sp>
      <p:sp>
        <p:nvSpPr>
          <p:cNvPr id="297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MODULE 2.1:  ANDROID PROBLEM SOLVING</a:t>
            </a:r>
          </a:p>
        </p:txBody>
      </p:sp>
    </p:spTree>
    <p:extLst>
      <p:ext uri="{BB962C8B-B14F-4D97-AF65-F5344CB8AC3E}">
        <p14:creationId xmlns:p14="http://schemas.microsoft.com/office/powerpoint/2010/main" val="185600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7A3A2EF6-C5A3-4DAE-B49C-DAC8BE204A20}" type="slidenum">
              <a:rPr lang="en-US" smtClean="0">
                <a:latin typeface="Calibri" panose="020F0502020204030204" pitchFamily="34" charset="0"/>
              </a:rPr>
              <a:pPr fontAlgn="base">
                <a:spcBef>
                  <a:spcPct val="0"/>
                </a:spcBef>
                <a:spcAft>
                  <a:spcPct val="0"/>
                </a:spcAft>
              </a:pPr>
              <a:t>17</a:t>
            </a:fld>
            <a:endParaRPr lang="en-US">
              <a:latin typeface="Calibri" panose="020F050202020403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4821"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34822"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3482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196404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67B8A75D-C1C3-4729-932A-61A443909170}" type="slidenum">
              <a:rPr lang="en-US" smtClean="0">
                <a:latin typeface="Calibri" panose="020F0502020204030204" pitchFamily="34" charset="0"/>
              </a:rPr>
              <a:pPr fontAlgn="base">
                <a:spcBef>
                  <a:spcPct val="0"/>
                </a:spcBef>
                <a:spcAft>
                  <a:spcPct val="0"/>
                </a:spcAft>
              </a:pPr>
              <a:t>18</a:t>
            </a:fld>
            <a:endParaRPr lang="en-US">
              <a:latin typeface="Calibri" panose="020F050202020403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6869"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36870"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3687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91408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C5A88CF3-9837-4C0E-A5D7-3A5EFE1B7511}" type="slidenum">
              <a:rPr lang="en-US" smtClean="0">
                <a:latin typeface="Calibri" panose="020F0502020204030204" pitchFamily="34" charset="0"/>
              </a:rPr>
              <a:pPr fontAlgn="base">
                <a:spcBef>
                  <a:spcPct val="0"/>
                </a:spcBef>
                <a:spcAft>
                  <a:spcPct val="0"/>
                </a:spcAft>
              </a:pPr>
              <a:t>19</a:t>
            </a:fld>
            <a:endParaRPr lang="en-US">
              <a:latin typeface="Calibri" panose="020F050202020403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8917"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38918"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38919"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159330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E99B6689-B3F9-4F6D-949E-A11D586EF83B}" type="slidenum">
              <a:rPr lang="en-US" smtClean="0">
                <a:latin typeface="Calibri" panose="020F0502020204030204" pitchFamily="34" charset="0"/>
              </a:rPr>
              <a:pPr fontAlgn="base">
                <a:spcBef>
                  <a:spcPct val="0"/>
                </a:spcBef>
                <a:spcAft>
                  <a:spcPct val="0"/>
                </a:spcAft>
              </a:pPr>
              <a:t>20</a:t>
            </a:fld>
            <a:endParaRPr lang="en-US">
              <a:latin typeface="Calibri" panose="020F050202020403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0965"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40966"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40967"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322797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6C3ADE28-2053-434E-ABF6-F6FD8445A42B}" type="slidenum">
              <a:rPr lang="en-US" smtClean="0">
                <a:latin typeface="Calibri" panose="020F0502020204030204" pitchFamily="34" charset="0"/>
              </a:rPr>
              <a:pPr fontAlgn="base">
                <a:spcBef>
                  <a:spcPct val="0"/>
                </a:spcBef>
                <a:spcAft>
                  <a:spcPct val="0"/>
                </a:spcAft>
              </a:pPr>
              <a:t>21</a:t>
            </a:fld>
            <a:endParaRPr lang="en-US">
              <a:latin typeface="Calibri" panose="020F050202020403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3013"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43014"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43015"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19923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8CA0B738-4934-4452-A831-20005AAE7F7D}" type="slidenum">
              <a:rPr lang="en-US" smtClean="0">
                <a:latin typeface="Calibri" panose="020F0502020204030204" pitchFamily="34" charset="0"/>
              </a:rPr>
              <a:pPr fontAlgn="base">
                <a:spcBef>
                  <a:spcPct val="0"/>
                </a:spcBef>
                <a:spcAft>
                  <a:spcPct val="0"/>
                </a:spcAft>
              </a:pPr>
              <a:t>22</a:t>
            </a:fld>
            <a:endParaRPr lang="en-US">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5061"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45062"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4506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255897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694744FB-42CB-4FDD-8048-D4F0CAA73353}" type="slidenum">
              <a:rPr lang="en-US" smtClean="0">
                <a:latin typeface="Calibri" panose="020F0502020204030204" pitchFamily="34" charset="0"/>
              </a:rPr>
              <a:pPr fontAlgn="base">
                <a:spcBef>
                  <a:spcPct val="0"/>
                </a:spcBef>
                <a:spcAft>
                  <a:spcPct val="0"/>
                </a:spcAft>
              </a:pPr>
              <a:t>23</a:t>
            </a:fld>
            <a:endParaRPr lang="en-US">
              <a:latin typeface="Calibri" panose="020F050202020403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7109"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47110"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4711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866617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11F2DADB-EF4A-4E1A-BECC-38E5BD15646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9157"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2013</a:t>
            </a:r>
          </a:p>
        </p:txBody>
      </p:sp>
      <p:sp>
        <p:nvSpPr>
          <p:cNvPr id="49158"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UUM &amp; KISMEC</a:t>
            </a:r>
          </a:p>
        </p:txBody>
      </p:sp>
      <p:sp>
        <p:nvSpPr>
          <p:cNvPr id="49159"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MODULE 2.1:  ANDROID PROBLEM SOLVING</a:t>
            </a:r>
          </a:p>
        </p:txBody>
      </p:sp>
    </p:spTree>
    <p:extLst>
      <p:ext uri="{BB962C8B-B14F-4D97-AF65-F5344CB8AC3E}">
        <p14:creationId xmlns:p14="http://schemas.microsoft.com/office/powerpoint/2010/main" val="20413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A82AE97A-17CD-460B-A47D-94E0BCA6038E}" type="slidenum">
              <a:rPr lang="en-US" smtClean="0">
                <a:latin typeface="Calibri" panose="020F0502020204030204" pitchFamily="34" charset="0"/>
              </a:rPr>
              <a:pPr fontAlgn="base">
                <a:spcBef>
                  <a:spcPct val="0"/>
                </a:spcBef>
                <a:spcAft>
                  <a:spcPct val="0"/>
                </a:spcAft>
              </a:pPr>
              <a:t>25</a:t>
            </a:fld>
            <a:endParaRPr lang="en-US">
              <a:latin typeface="Calibri" panose="020F050202020403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1205"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51206"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51207"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45547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F063171C-3245-4077-A159-2B89EEE934C8}" type="slidenum">
              <a:rPr lang="en-US" smtClean="0">
                <a:latin typeface="Calibri" panose="020F0502020204030204" pitchFamily="34" charset="0"/>
              </a:rPr>
              <a:pPr fontAlgn="base">
                <a:spcBef>
                  <a:spcPct val="0"/>
                </a:spcBef>
                <a:spcAft>
                  <a:spcPct val="0"/>
                </a:spcAft>
              </a:pPr>
              <a:t>3</a:t>
            </a:fld>
            <a:endParaRPr lang="en-US">
              <a:latin typeface="Calibri" panose="020F0502020204030204" pitchFamily="34" charset="0"/>
            </a:endParaRPr>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7"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13318"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13319"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1010418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085EC46E-8809-424B-B4AE-5F93B750FE56}" type="slidenum">
              <a:rPr lang="en-US" smtClean="0">
                <a:latin typeface="Calibri" panose="020F0502020204030204" pitchFamily="34" charset="0"/>
              </a:rPr>
              <a:pPr fontAlgn="base">
                <a:spcBef>
                  <a:spcPct val="0"/>
                </a:spcBef>
                <a:spcAft>
                  <a:spcPct val="0"/>
                </a:spcAft>
              </a:pPr>
              <a:t>26</a:t>
            </a:fld>
            <a:endParaRPr lang="en-US">
              <a:latin typeface="Calibri" panose="020F050202020403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3253"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53254"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53255"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565135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AAD56BC5-0F59-4A76-9A62-223CB1331456}" type="slidenum">
              <a:rPr lang="en-US" smtClean="0">
                <a:latin typeface="Calibri" panose="020F0502020204030204" pitchFamily="34" charset="0"/>
              </a:rPr>
              <a:pPr fontAlgn="base">
                <a:spcBef>
                  <a:spcPct val="0"/>
                </a:spcBef>
                <a:spcAft>
                  <a:spcPct val="0"/>
                </a:spcAft>
              </a:pPr>
              <a:t>27</a:t>
            </a:fld>
            <a:endParaRPr lang="en-US">
              <a:latin typeface="Calibri" panose="020F050202020403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5301"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55302"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553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668531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C11DC14D-8199-4EC2-97D0-B581F80C7F8A}" type="slidenum">
              <a:rPr lang="en-US" smtClean="0">
                <a:latin typeface="Calibri" panose="020F0502020204030204" pitchFamily="34" charset="0"/>
              </a:rPr>
              <a:pPr fontAlgn="base">
                <a:spcBef>
                  <a:spcPct val="0"/>
                </a:spcBef>
                <a:spcAft>
                  <a:spcPct val="0"/>
                </a:spcAft>
              </a:pPr>
              <a:t>28</a:t>
            </a:fld>
            <a:endParaRPr lang="en-US">
              <a:latin typeface="Calibri" panose="020F050202020403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7349"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57350"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5735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055097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a:defRPr/>
            </a:pPr>
            <a:fld id="{86091141-205F-49AA-B3D8-BDAF3B03E46D}" type="slidenum">
              <a:rPr lang="en-MY" smtClean="0"/>
              <a:pPr>
                <a:defRPr/>
              </a:pPr>
              <a:t>29</a:t>
            </a:fld>
            <a:endParaRPr lang="en-MY"/>
          </a:p>
        </p:txBody>
      </p:sp>
    </p:spTree>
    <p:extLst>
      <p:ext uri="{BB962C8B-B14F-4D97-AF65-F5344CB8AC3E}">
        <p14:creationId xmlns:p14="http://schemas.microsoft.com/office/powerpoint/2010/main" val="2294608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C4C9941B-41DB-4A73-B06C-9B04407BD47D}" type="slidenum">
              <a:rPr lang="en-US" smtClean="0">
                <a:latin typeface="Calibri" panose="020F0502020204030204" pitchFamily="34" charset="0"/>
              </a:rPr>
              <a:pPr fontAlgn="base">
                <a:spcBef>
                  <a:spcPct val="0"/>
                </a:spcBef>
                <a:spcAft>
                  <a:spcPct val="0"/>
                </a:spcAft>
              </a:pPr>
              <a:t>30</a:t>
            </a:fld>
            <a:endParaRPr lang="en-US">
              <a:latin typeface="Calibri" panose="020F0502020204030204"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0421"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60422"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6042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916112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F489F9DB-9744-4C5D-B54C-8CEE7739140E}" type="slidenum">
              <a:rPr lang="en-US" smtClean="0">
                <a:latin typeface="Calibri" panose="020F0502020204030204" pitchFamily="34" charset="0"/>
              </a:rPr>
              <a:pPr fontAlgn="base">
                <a:spcBef>
                  <a:spcPct val="0"/>
                </a:spcBef>
                <a:spcAft>
                  <a:spcPct val="0"/>
                </a:spcAft>
              </a:pPr>
              <a:t>31</a:t>
            </a:fld>
            <a:endParaRPr lang="en-US">
              <a:latin typeface="Calibri" panose="020F0502020204030204"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2469"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62470"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6247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2910257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a:defRPr/>
            </a:pPr>
            <a:fld id="{86091141-205F-49AA-B3D8-BDAF3B03E46D}" type="slidenum">
              <a:rPr lang="en-MY" smtClean="0"/>
              <a:pPr>
                <a:defRPr/>
              </a:pPr>
              <a:t>35</a:t>
            </a:fld>
            <a:endParaRPr lang="en-MY"/>
          </a:p>
        </p:txBody>
      </p:sp>
    </p:spTree>
    <p:extLst>
      <p:ext uri="{BB962C8B-B14F-4D97-AF65-F5344CB8AC3E}">
        <p14:creationId xmlns:p14="http://schemas.microsoft.com/office/powerpoint/2010/main" val="385556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FE8DA40-67E5-4875-863A-A66FBC0DDB40}"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5365"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2013</a:t>
            </a:r>
          </a:p>
        </p:txBody>
      </p:sp>
      <p:sp>
        <p:nvSpPr>
          <p:cNvPr id="15366"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UUM &amp; KISMEC</a:t>
            </a:r>
          </a:p>
        </p:txBody>
      </p:sp>
      <p:sp>
        <p:nvSpPr>
          <p:cNvPr id="15367"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MODULE 2.1:  ANDROID PROBLEM SOLVING</a:t>
            </a:r>
          </a:p>
        </p:txBody>
      </p:sp>
    </p:spTree>
    <p:extLst>
      <p:ext uri="{BB962C8B-B14F-4D97-AF65-F5344CB8AC3E}">
        <p14:creationId xmlns:p14="http://schemas.microsoft.com/office/powerpoint/2010/main" val="40759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FE8DA40-67E5-4875-863A-A66FBC0DDB40}"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5"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2013</a:t>
            </a:r>
          </a:p>
        </p:txBody>
      </p:sp>
      <p:sp>
        <p:nvSpPr>
          <p:cNvPr id="15366"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UUM &amp; KISMEC</a:t>
            </a:r>
          </a:p>
        </p:txBody>
      </p:sp>
      <p:sp>
        <p:nvSpPr>
          <p:cNvPr id="15367"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MODULE 2.1:  ANDROID PROBLEM SOLVING</a:t>
            </a:r>
          </a:p>
        </p:txBody>
      </p:sp>
    </p:spTree>
    <p:extLst>
      <p:ext uri="{BB962C8B-B14F-4D97-AF65-F5344CB8AC3E}">
        <p14:creationId xmlns:p14="http://schemas.microsoft.com/office/powerpoint/2010/main" val="315772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a:defRPr/>
            </a:pPr>
            <a:fld id="{86091141-205F-49AA-B3D8-BDAF3B03E46D}" type="slidenum">
              <a:rPr lang="en-MY" smtClean="0"/>
              <a:pPr>
                <a:defRPr/>
              </a:pPr>
              <a:t>7</a:t>
            </a:fld>
            <a:endParaRPr lang="en-MY"/>
          </a:p>
        </p:txBody>
      </p:sp>
    </p:spTree>
    <p:extLst>
      <p:ext uri="{BB962C8B-B14F-4D97-AF65-F5344CB8AC3E}">
        <p14:creationId xmlns:p14="http://schemas.microsoft.com/office/powerpoint/2010/main" val="5967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So what types of problems do we deal with “usually”?</a:t>
            </a:r>
          </a:p>
          <a:p>
            <a:pPr eaLnBrk="1" hangingPunct="1">
              <a:spcBef>
                <a:spcPct val="0"/>
              </a:spcBef>
            </a:pPr>
            <a:endParaRPr lang="en-US" dirty="0"/>
          </a:p>
          <a:p>
            <a:pPr eaLnBrk="1" hangingPunct="1">
              <a:spcBef>
                <a:spcPct val="0"/>
              </a:spcBef>
            </a:pPr>
            <a:r>
              <a:rPr lang="en-US" dirty="0"/>
              <a:t>Most of the problems that we create for computers are algorithmic solutions. Algorithmic Solutions are a set of instructions that will be followed each time the program is run. </a:t>
            </a:r>
          </a:p>
          <a:p>
            <a:pPr eaLnBrk="1" hangingPunct="1">
              <a:spcBef>
                <a:spcPct val="0"/>
              </a:spcBef>
            </a:pPr>
            <a:endParaRPr lang="en-US" dirty="0"/>
          </a:p>
          <a:p>
            <a:pPr eaLnBrk="1" hangingPunct="1">
              <a:spcBef>
                <a:spcPct val="0"/>
              </a:spcBef>
            </a:pPr>
            <a:r>
              <a:rPr lang="en-US" dirty="0"/>
              <a:t>Calculating a payroll problem is an example of an algorithmic solution.</a:t>
            </a:r>
          </a:p>
        </p:txBody>
      </p:sp>
      <p:sp>
        <p:nvSpPr>
          <p:cNvPr id="2150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COP1000</a:t>
            </a:r>
          </a:p>
        </p:txBody>
      </p:sp>
      <p:sp>
        <p:nvSpPr>
          <p:cNvPr id="2150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A0FD79C5-7583-4F10-9079-FC6BC116F8A8}" type="datetime1">
              <a:rPr lang="en-US" smtClean="0">
                <a:latin typeface="Calibri" panose="020F0502020204030204" pitchFamily="34" charset="0"/>
              </a:rPr>
              <a:pPr fontAlgn="base">
                <a:spcBef>
                  <a:spcPct val="0"/>
                </a:spcBef>
                <a:spcAft>
                  <a:spcPct val="0"/>
                </a:spcAft>
              </a:pPr>
              <a:t>4/10/2023</a:t>
            </a:fld>
            <a:endParaRPr lang="en-US">
              <a:latin typeface="Calibri" panose="020F0502020204030204" pitchFamily="34" charset="0"/>
            </a:endParaRPr>
          </a:p>
        </p:txBody>
      </p:sp>
      <p:sp>
        <p:nvSpPr>
          <p:cNvPr id="2151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COP1000_01</a:t>
            </a:r>
          </a:p>
        </p:txBody>
      </p:sp>
      <p:sp>
        <p:nvSpPr>
          <p:cNvPr id="2151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55517EB5-A514-4B74-885F-28710EA2CCCF}" type="slidenum">
              <a:rPr lang="en-US" smtClean="0">
                <a:latin typeface="Calibri" panose="020F0502020204030204" pitchFamily="34" charset="0"/>
              </a:rPr>
              <a:pPr fontAlgn="base">
                <a:spcBef>
                  <a:spcPct val="0"/>
                </a:spcBef>
                <a:spcAft>
                  <a:spcPct val="0"/>
                </a:spcAft>
              </a:pPr>
              <a:t>9</a:t>
            </a:fld>
            <a:endParaRPr lang="en-US">
              <a:latin typeface="Calibri" panose="020F0502020204030204" pitchFamily="34" charset="0"/>
            </a:endParaRPr>
          </a:p>
        </p:txBody>
      </p:sp>
    </p:spTree>
    <p:extLst>
      <p:ext uri="{BB962C8B-B14F-4D97-AF65-F5344CB8AC3E}">
        <p14:creationId xmlns:p14="http://schemas.microsoft.com/office/powerpoint/2010/main" val="156135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150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COP1000</a:t>
            </a:r>
          </a:p>
        </p:txBody>
      </p:sp>
      <p:sp>
        <p:nvSpPr>
          <p:cNvPr id="2150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A0FD79C5-7583-4F10-9079-FC6BC116F8A8}" type="datetime1">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4/10/2023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151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COP1000_01</a:t>
            </a:r>
          </a:p>
        </p:txBody>
      </p:sp>
      <p:sp>
        <p:nvSpPr>
          <p:cNvPr id="2151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55517EB5-A514-4B74-885F-28710EA2CCC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72426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t>So the basic steps in building a program include:</a:t>
            </a:r>
          </a:p>
          <a:p>
            <a:pPr marL="171450" indent="-171450" eaLnBrk="1" fontAlgn="auto" hangingPunct="1">
              <a:spcBef>
                <a:spcPts val="0"/>
              </a:spcBef>
              <a:spcAft>
                <a:spcPts val="0"/>
              </a:spcAft>
              <a:buFont typeface="Arial" pitchFamily="34" charset="0"/>
              <a:buChar char="•"/>
              <a:defRPr/>
            </a:pPr>
            <a:r>
              <a:rPr lang="en-US" dirty="0"/>
              <a:t>Understanding the problem</a:t>
            </a:r>
          </a:p>
          <a:p>
            <a:pPr marL="171450" indent="-171450" eaLnBrk="1" fontAlgn="auto" hangingPunct="1">
              <a:spcBef>
                <a:spcPts val="0"/>
              </a:spcBef>
              <a:spcAft>
                <a:spcPts val="0"/>
              </a:spcAft>
              <a:buFont typeface="Arial" pitchFamily="34" charset="0"/>
              <a:buChar char="•"/>
              <a:defRPr/>
            </a:pPr>
            <a:r>
              <a:rPr lang="en-US" dirty="0"/>
              <a:t>Developing the algorithms to solve the different components of the problem</a:t>
            </a:r>
          </a:p>
          <a:p>
            <a:pPr marL="171450" indent="-171450" eaLnBrk="1" fontAlgn="auto" hangingPunct="1">
              <a:spcBef>
                <a:spcPts val="0"/>
              </a:spcBef>
              <a:spcAft>
                <a:spcPts val="0"/>
              </a:spcAft>
              <a:buFont typeface="Arial" pitchFamily="34" charset="0"/>
              <a:buChar char="•"/>
              <a:defRPr/>
            </a:pPr>
            <a:r>
              <a:rPr lang="en-US" dirty="0"/>
              <a:t>Writing the program (in a particular language appropriate to the problem)</a:t>
            </a:r>
          </a:p>
          <a:p>
            <a:pPr marL="171450" indent="-171450" eaLnBrk="1" fontAlgn="auto" hangingPunct="1">
              <a:spcBef>
                <a:spcPts val="0"/>
              </a:spcBef>
              <a:spcAft>
                <a:spcPts val="0"/>
              </a:spcAft>
              <a:buFont typeface="Arial" pitchFamily="34" charset="0"/>
              <a:buChar char="•"/>
              <a:defRPr/>
            </a:pPr>
            <a:r>
              <a:rPr lang="en-US" dirty="0"/>
              <a:t>Writing the documentation for both other programmers/maintainers/testers (internal documentation) and the users/system administrators (external documentation)</a:t>
            </a:r>
          </a:p>
          <a:p>
            <a:pPr marL="171450" indent="-171450" eaLnBrk="1" fontAlgn="auto" hangingPunct="1">
              <a:spcBef>
                <a:spcPts val="0"/>
              </a:spcBef>
              <a:spcAft>
                <a:spcPts val="0"/>
              </a:spcAft>
              <a:buFont typeface="Arial" pitchFamily="34" charset="0"/>
              <a:buChar char="•"/>
              <a:defRPr/>
            </a:pPr>
            <a:r>
              <a:rPr lang="en-US" dirty="0"/>
              <a:t>Debugging the solution by the programmer</a:t>
            </a:r>
          </a:p>
          <a:p>
            <a:pPr marL="171450" indent="-171450" eaLnBrk="1" fontAlgn="auto" hangingPunct="1">
              <a:spcBef>
                <a:spcPts val="0"/>
              </a:spcBef>
              <a:spcAft>
                <a:spcPts val="0"/>
              </a:spcAft>
              <a:buFont typeface="Arial" pitchFamily="34" charset="0"/>
              <a:buChar char="•"/>
              <a:defRPr/>
            </a:pPr>
            <a:r>
              <a:rPr lang="en-US" dirty="0"/>
              <a:t>Testing the solution—preferably by anyone other than the programmer </a:t>
            </a:r>
          </a:p>
        </p:txBody>
      </p:sp>
      <p:sp>
        <p:nvSpPr>
          <p:cNvPr id="2765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COP1000</a:t>
            </a:r>
          </a:p>
        </p:txBody>
      </p:sp>
      <p:sp>
        <p:nvSpPr>
          <p:cNvPr id="2765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49310129-1151-4135-B5CA-295E0DA1D7DD}" type="datetime1">
              <a:rPr lang="en-US" smtClean="0">
                <a:latin typeface="Calibri" panose="020F0502020204030204" pitchFamily="34" charset="0"/>
              </a:rPr>
              <a:pPr fontAlgn="base">
                <a:spcBef>
                  <a:spcPct val="0"/>
                </a:spcBef>
                <a:spcAft>
                  <a:spcPct val="0"/>
                </a:spcAft>
              </a:pPr>
              <a:t>4/10/2023</a:t>
            </a:fld>
            <a:endParaRPr lang="en-US">
              <a:latin typeface="Calibri" panose="020F0502020204030204" pitchFamily="34" charset="0"/>
            </a:endParaRPr>
          </a:p>
        </p:txBody>
      </p:sp>
      <p:sp>
        <p:nvSpPr>
          <p:cNvPr id="27654"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COP1000_01</a:t>
            </a:r>
          </a:p>
        </p:txBody>
      </p:sp>
      <p:sp>
        <p:nvSpPr>
          <p:cNvPr id="2765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B485B190-692C-4277-826E-0FF3C63778D0}" type="slidenum">
              <a:rPr lang="en-US" smtClean="0">
                <a:latin typeface="Calibri" panose="020F0502020204030204" pitchFamily="34" charset="0"/>
              </a:rPr>
              <a:pPr fontAlgn="base">
                <a:spcBef>
                  <a:spcPct val="0"/>
                </a:spcBef>
                <a:spcAft>
                  <a:spcPct val="0"/>
                </a:spcAft>
              </a:pPr>
              <a:t>13</a:t>
            </a:fld>
            <a:endParaRPr lang="en-US">
              <a:latin typeface="Calibri" panose="020F0502020204030204" pitchFamily="34" charset="0"/>
            </a:endParaRPr>
          </a:p>
        </p:txBody>
      </p:sp>
    </p:spTree>
    <p:extLst>
      <p:ext uri="{BB962C8B-B14F-4D97-AF65-F5344CB8AC3E}">
        <p14:creationId xmlns:p14="http://schemas.microsoft.com/office/powerpoint/2010/main" val="236652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fld id="{1232204C-A77E-48F3-940B-64853072E1A3}" type="slidenum">
              <a:rPr lang="en-US" smtClean="0">
                <a:latin typeface="Calibri" panose="020F0502020204030204" pitchFamily="34" charset="0"/>
              </a:rPr>
              <a:pPr fontAlgn="base">
                <a:spcBef>
                  <a:spcPct val="0"/>
                </a:spcBef>
                <a:spcAft>
                  <a:spcPct val="0"/>
                </a:spcAft>
              </a:pPr>
              <a:t>14</a:t>
            </a:fld>
            <a:endParaRPr lang="en-US">
              <a:latin typeface="Calibri" panose="020F0502020204030204" pitchFamily="34"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9701"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2013</a:t>
            </a:r>
          </a:p>
        </p:txBody>
      </p:sp>
      <p:sp>
        <p:nvSpPr>
          <p:cNvPr id="29702" name="Footer Placeholder 2"/>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UUM &amp; KISMEC</a:t>
            </a:r>
          </a:p>
        </p:txBody>
      </p:sp>
      <p:sp>
        <p:nvSpPr>
          <p:cNvPr id="297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atin typeface="Calibri" panose="020F0502020204030204" pitchFamily="34" charset="0"/>
              </a:rPr>
              <a:t>MODULE 2.1:  ANDROID PROBLEM SOLVING</a:t>
            </a:r>
          </a:p>
        </p:txBody>
      </p:sp>
    </p:spTree>
    <p:extLst>
      <p:ext uri="{BB962C8B-B14F-4D97-AF65-F5344CB8AC3E}">
        <p14:creationId xmlns:p14="http://schemas.microsoft.com/office/powerpoint/2010/main" val="34233641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DD1E5E6-C9E5-4451-BD71-93877A24BEC3}" type="datetime1">
              <a:rPr lang="en-MY" smtClean="0"/>
              <a:t>10/4/2023</a:t>
            </a:fld>
            <a:endParaRPr lang="en-MY"/>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MY"/>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942B93B2-841A-48BB-9727-061DE7620745}" type="slidenum">
              <a:rPr lang="en-MY" smtClean="0"/>
              <a:pPr>
                <a:defRPr/>
              </a:pPr>
              <a:t>‹#›</a:t>
            </a:fld>
            <a:endParaRPr lang="en-MY"/>
          </a:p>
        </p:txBody>
      </p:sp>
    </p:spTree>
    <p:extLst>
      <p:ext uri="{BB962C8B-B14F-4D97-AF65-F5344CB8AC3E}">
        <p14:creationId xmlns:p14="http://schemas.microsoft.com/office/powerpoint/2010/main" val="2659867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A88CFBF-EA22-4571-B0A2-A199F69E67D7}" type="datetime1">
              <a:rPr lang="en-MY" smtClean="0"/>
              <a:t>10/4/2023</a:t>
            </a:fld>
            <a:endParaRPr lang="en-MY"/>
          </a:p>
        </p:txBody>
      </p:sp>
      <p:sp>
        <p:nvSpPr>
          <p:cNvPr id="8" name="Footer Placeholder 7"/>
          <p:cNvSpPr>
            <a:spLocks noGrp="1"/>
          </p:cNvSpPr>
          <p:nvPr>
            <p:ph type="ftr" sz="quarter" idx="11"/>
          </p:nvPr>
        </p:nvSpPr>
        <p:spPr/>
        <p:txBody>
          <a:bodyPr/>
          <a:lstStyle/>
          <a:p>
            <a:pPr>
              <a:defRPr/>
            </a:pPr>
            <a:endParaRPr lang="en-MY"/>
          </a:p>
        </p:txBody>
      </p:sp>
      <p:sp>
        <p:nvSpPr>
          <p:cNvPr id="9" name="Slide Number Placeholder 8"/>
          <p:cNvSpPr>
            <a:spLocks noGrp="1"/>
          </p:cNvSpPr>
          <p:nvPr>
            <p:ph type="sldNum" sz="quarter" idx="12"/>
          </p:nvPr>
        </p:nvSpPr>
        <p:spPr/>
        <p:txBody>
          <a:bodyPr/>
          <a:lstStyle/>
          <a:p>
            <a:pPr>
              <a:defRPr/>
            </a:pPr>
            <a:fld id="{1D614B04-6408-4EF8-8591-5D2A0B544591}" type="slidenum">
              <a:rPr lang="en-MY" smtClean="0"/>
              <a:pPr>
                <a:defRPr/>
              </a:pPr>
              <a:t>‹#›</a:t>
            </a:fld>
            <a:endParaRPr lang="en-MY"/>
          </a:p>
        </p:txBody>
      </p:sp>
    </p:spTree>
    <p:extLst>
      <p:ext uri="{BB962C8B-B14F-4D97-AF65-F5344CB8AC3E}">
        <p14:creationId xmlns:p14="http://schemas.microsoft.com/office/powerpoint/2010/main" val="87956475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481F23C-DD5E-41EB-AA15-7FB353FC788B}" type="datetime1">
              <a:rPr lang="en-MY" smtClean="0"/>
              <a:t>10/4/2023</a:t>
            </a:fld>
            <a:endParaRPr lang="en-MY"/>
          </a:p>
        </p:txBody>
      </p:sp>
      <p:sp>
        <p:nvSpPr>
          <p:cNvPr id="8" name="Footer Placeholder 7"/>
          <p:cNvSpPr>
            <a:spLocks noGrp="1"/>
          </p:cNvSpPr>
          <p:nvPr>
            <p:ph type="ftr" sz="quarter" idx="11"/>
          </p:nvPr>
        </p:nvSpPr>
        <p:spPr/>
        <p:txBody>
          <a:bodyPr/>
          <a:lstStyle/>
          <a:p>
            <a:pPr>
              <a:defRPr/>
            </a:pPr>
            <a:endParaRPr lang="en-MY"/>
          </a:p>
        </p:txBody>
      </p:sp>
      <p:sp>
        <p:nvSpPr>
          <p:cNvPr id="9" name="Slide Number Placeholder 8"/>
          <p:cNvSpPr>
            <a:spLocks noGrp="1"/>
          </p:cNvSpPr>
          <p:nvPr>
            <p:ph type="sldNum" sz="quarter" idx="12"/>
          </p:nvPr>
        </p:nvSpPr>
        <p:spPr/>
        <p:txBody>
          <a:bodyPr/>
          <a:lstStyle/>
          <a:p>
            <a:pPr>
              <a:defRPr/>
            </a:pPr>
            <a:fld id="{0849D51D-1DFC-4AF1-920B-FE10AF7C25D2}" type="slidenum">
              <a:rPr lang="en-MY" smtClean="0"/>
              <a:pPr>
                <a:defRPr/>
              </a:pPr>
              <a:t>‹#›</a:t>
            </a:fld>
            <a:endParaRPr lang="en-MY"/>
          </a:p>
        </p:txBody>
      </p:sp>
    </p:spTree>
    <p:extLst>
      <p:ext uri="{BB962C8B-B14F-4D97-AF65-F5344CB8AC3E}">
        <p14:creationId xmlns:p14="http://schemas.microsoft.com/office/powerpoint/2010/main" val="3532182375"/>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F531A7E-DA84-4360-90BE-A353D7EDC9E1}" type="datetime1">
              <a:rPr lang="en-MY" smtClean="0"/>
              <a:t>10/4/2023</a:t>
            </a:fld>
            <a:endParaRPr lang="en-US"/>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DB75ED31-FA7B-403F-8D31-1DE44C312C4C}" type="slidenum">
              <a:rPr lang="en-US" smtClean="0"/>
              <a:pPr>
                <a:defRPr/>
              </a:pPr>
              <a:t>‹#›</a:t>
            </a:fld>
            <a:endParaRPr lang="en-US"/>
          </a:p>
        </p:txBody>
      </p:sp>
    </p:spTree>
    <p:extLst>
      <p:ext uri="{BB962C8B-B14F-4D97-AF65-F5344CB8AC3E}">
        <p14:creationId xmlns:p14="http://schemas.microsoft.com/office/powerpoint/2010/main" val="3551413831"/>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A397677-99D1-49FA-8E12-C7BB05C4C9EE}" type="datetime1">
              <a:rPr lang="en-MY" smtClean="0"/>
              <a:t>10/4/2023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CE76603-3DC3-4773-95A2-33C0DC3DB8E3}" type="slidenum">
              <a:rPr lang="en-US" smtClean="0"/>
              <a:pPr>
                <a:defRPr/>
              </a:pPr>
              <a:t>‹#›</a:t>
            </a:fld>
            <a:endParaRPr lang="en-US"/>
          </a:p>
        </p:txBody>
      </p:sp>
    </p:spTree>
    <p:extLst>
      <p:ext uri="{BB962C8B-B14F-4D97-AF65-F5344CB8AC3E}">
        <p14:creationId xmlns:p14="http://schemas.microsoft.com/office/powerpoint/2010/main" val="600043052"/>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6318E522-DD1B-4C75-9D83-7C54CB7F94B2}" type="datetime1">
              <a:rPr lang="en-MY" smtClean="0"/>
              <a:t>10/4/2023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333B09A1-C721-4766-8B1E-E6E5DA005E7D}" type="slidenum">
              <a:rPr lang="en-US" smtClean="0"/>
              <a:pPr>
                <a:defRPr/>
              </a:pPr>
              <a:t>‹#›</a:t>
            </a:fld>
            <a:endParaRPr lang="en-US"/>
          </a:p>
        </p:txBody>
      </p:sp>
    </p:spTree>
    <p:extLst>
      <p:ext uri="{BB962C8B-B14F-4D97-AF65-F5344CB8AC3E}">
        <p14:creationId xmlns:p14="http://schemas.microsoft.com/office/powerpoint/2010/main" val="173301777"/>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D01C3A1-A46A-4B33-A398-DE7B91D6E05F}" type="datetime1">
              <a:rPr lang="en-MY" smtClean="0"/>
              <a:t>10/4/2023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C8182B0-6247-4A5E-A59C-FA5D5140317B}" type="slidenum">
              <a:rPr lang="en-US" smtClean="0"/>
              <a:pPr>
                <a:defRPr/>
              </a:pPr>
              <a:t>‹#›</a:t>
            </a:fld>
            <a:endParaRPr lang="en-US"/>
          </a:p>
        </p:txBody>
      </p:sp>
    </p:spTree>
    <p:extLst>
      <p:ext uri="{BB962C8B-B14F-4D97-AF65-F5344CB8AC3E}">
        <p14:creationId xmlns:p14="http://schemas.microsoft.com/office/powerpoint/2010/main" val="3012235360"/>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02A7963-3F15-4571-BAD0-E956B89A946D}" type="datetime1">
              <a:rPr lang="en-MY" smtClean="0"/>
              <a:t>10/4/2023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D75BD20-43CE-4EEC-B1A0-1BE0459453F8}" type="slidenum">
              <a:rPr lang="en-US" smtClean="0"/>
              <a:pPr>
                <a:defRPr/>
              </a:pPr>
              <a:t>‹#›</a:t>
            </a:fld>
            <a:endParaRPr lang="en-US"/>
          </a:p>
        </p:txBody>
      </p:sp>
    </p:spTree>
    <p:extLst>
      <p:ext uri="{BB962C8B-B14F-4D97-AF65-F5344CB8AC3E}">
        <p14:creationId xmlns:p14="http://schemas.microsoft.com/office/powerpoint/2010/main" val="270765655"/>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74CEF227-80D7-4C8F-9A55-C8A7E8E52889}" type="datetime1">
              <a:rPr lang="en-MY" smtClean="0"/>
              <a:t>10/4/2023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89A1DB80-8711-4C5C-ACA8-12A915F5736F}" type="slidenum">
              <a:rPr lang="en-US" smtClean="0"/>
              <a:pPr>
                <a:defRPr/>
              </a:pPr>
              <a:t>‹#›</a:t>
            </a:fld>
            <a:endParaRPr lang="en-US"/>
          </a:p>
        </p:txBody>
      </p:sp>
    </p:spTree>
    <p:extLst>
      <p:ext uri="{BB962C8B-B14F-4D97-AF65-F5344CB8AC3E}">
        <p14:creationId xmlns:p14="http://schemas.microsoft.com/office/powerpoint/2010/main" val="4168971647"/>
      </p:ext>
    </p:extLst>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62A6A5E-1575-405C-A878-296CDA9316D1}" type="datetime1">
              <a:rPr lang="en-MY" smtClean="0"/>
              <a:t>10/4/2023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F0FD90B-6989-4144-82CD-1D4EFD7FD292}" type="slidenum">
              <a:rPr lang="en-US" smtClean="0"/>
              <a:pPr>
                <a:defRPr/>
              </a:pPr>
              <a:t>‹#›</a:t>
            </a:fld>
            <a:endParaRPr lang="en-US"/>
          </a:p>
        </p:txBody>
      </p:sp>
    </p:spTree>
    <p:extLst>
      <p:ext uri="{BB962C8B-B14F-4D97-AF65-F5344CB8AC3E}">
        <p14:creationId xmlns:p14="http://schemas.microsoft.com/office/powerpoint/2010/main" val="3254158615"/>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8E12345D-0630-4D0E-8BF2-8B3252C10AC0}" type="datetime1">
              <a:rPr lang="en-MY" smtClean="0"/>
              <a:t>10/4/2023</a:t>
            </a:fld>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F79C54C6-AD9D-4FBD-8498-9331D5BDDD78}" type="slidenum">
              <a:rPr lang="en-US" smtClean="0"/>
              <a:pPr>
                <a:defRPr/>
              </a:pPr>
              <a:t>‹#›</a:t>
            </a:fld>
            <a:endParaRPr lang="en-US"/>
          </a:p>
        </p:txBody>
      </p:sp>
    </p:spTree>
    <p:extLst>
      <p:ext uri="{BB962C8B-B14F-4D97-AF65-F5344CB8AC3E}">
        <p14:creationId xmlns:p14="http://schemas.microsoft.com/office/powerpoint/2010/main" val="328831071"/>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E616EF2-F3AA-4AAE-A4BF-6B3598E0D782}" type="datetime1">
              <a:rPr lang="en-MY" smtClean="0"/>
              <a:t>10/4/2023</a:t>
            </a:fld>
            <a:endParaRPr lang="en-MY"/>
          </a:p>
        </p:txBody>
      </p:sp>
      <p:sp>
        <p:nvSpPr>
          <p:cNvPr id="8" name="Footer Placeholder 7"/>
          <p:cNvSpPr>
            <a:spLocks noGrp="1"/>
          </p:cNvSpPr>
          <p:nvPr>
            <p:ph type="ftr" sz="quarter" idx="11"/>
          </p:nvPr>
        </p:nvSpPr>
        <p:spPr/>
        <p:txBody>
          <a:bodyPr/>
          <a:lstStyle/>
          <a:p>
            <a:pPr>
              <a:defRPr/>
            </a:pPr>
            <a:endParaRPr lang="en-MY"/>
          </a:p>
        </p:txBody>
      </p:sp>
      <p:sp>
        <p:nvSpPr>
          <p:cNvPr id="9" name="Slide Number Placeholder 8"/>
          <p:cNvSpPr>
            <a:spLocks noGrp="1"/>
          </p:cNvSpPr>
          <p:nvPr>
            <p:ph type="sldNum" sz="quarter" idx="12"/>
          </p:nvPr>
        </p:nvSpPr>
        <p:spPr/>
        <p:txBody>
          <a:bodyPr/>
          <a:lstStyle/>
          <a:p>
            <a:pPr>
              <a:defRPr/>
            </a:pPr>
            <a:fld id="{D43BD8DF-4D26-4E62-8071-D25C4FDA2039}" type="slidenum">
              <a:rPr lang="en-MY" smtClean="0"/>
              <a:pPr>
                <a:defRPr/>
              </a:pPr>
              <a:t>‹#›</a:t>
            </a:fld>
            <a:endParaRPr lang="en-MY"/>
          </a:p>
        </p:txBody>
      </p:sp>
    </p:spTree>
    <p:extLst>
      <p:ext uri="{BB962C8B-B14F-4D97-AF65-F5344CB8AC3E}">
        <p14:creationId xmlns:p14="http://schemas.microsoft.com/office/powerpoint/2010/main" val="115944404"/>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94D50AC6-8C2A-4B50-A8D7-E79EB4C0ABAA}" type="datetime1">
              <a:rPr lang="en-MY" smtClean="0"/>
              <a:t>10/4/2023</a:t>
            </a:fld>
            <a:endParaRPr lang="en-US"/>
          </a:p>
        </p:txBody>
      </p:sp>
      <p:sp>
        <p:nvSpPr>
          <p:cNvPr id="10" name="Slide Number Placeholder 9"/>
          <p:cNvSpPr>
            <a:spLocks noGrp="1"/>
          </p:cNvSpPr>
          <p:nvPr>
            <p:ph type="sldNum" sz="quarter" idx="12"/>
          </p:nvPr>
        </p:nvSpPr>
        <p:spPr/>
        <p:txBody>
          <a:bodyPr/>
          <a:lstStyle/>
          <a:p>
            <a:pPr>
              <a:defRPr/>
            </a:pPr>
            <a:fld id="{478FD0BE-4504-4792-AA7E-B6E98351A8CE}" type="slidenum">
              <a:rPr lang="en-US" smtClean="0"/>
              <a:pPr>
                <a:defRPr/>
              </a:pPr>
              <a:t>‹#›</a:t>
            </a:fld>
            <a:endParaRPr lang="en-US"/>
          </a:p>
        </p:txBody>
      </p:sp>
    </p:spTree>
    <p:extLst>
      <p:ext uri="{BB962C8B-B14F-4D97-AF65-F5344CB8AC3E}">
        <p14:creationId xmlns:p14="http://schemas.microsoft.com/office/powerpoint/2010/main" val="821994368"/>
      </p:ext>
    </p:extLst>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A2AB3D5-D151-43D8-80BC-8199F2BEBE91}" type="datetime1">
              <a:rPr lang="en-MY" smtClean="0"/>
              <a:t>10/4/2023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A07751E-A12A-4872-BA21-69420D7DEC2C}" type="slidenum">
              <a:rPr lang="en-US" smtClean="0"/>
              <a:pPr>
                <a:defRPr/>
              </a:pPr>
              <a:t>‹#›</a:t>
            </a:fld>
            <a:endParaRPr lang="en-US"/>
          </a:p>
        </p:txBody>
      </p:sp>
    </p:spTree>
    <p:extLst>
      <p:ext uri="{BB962C8B-B14F-4D97-AF65-F5344CB8AC3E}">
        <p14:creationId xmlns:p14="http://schemas.microsoft.com/office/powerpoint/2010/main" val="457263123"/>
      </p:ext>
    </p:extLst>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6DDC287-7E24-4D8D-B683-D37F13B4E424}" type="datetime1">
              <a:rPr lang="en-MY" smtClean="0"/>
              <a:t>10/4/2023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6BEEAE4-C53C-457D-BCD6-D2428B16E2A4}" type="slidenum">
              <a:rPr lang="en-US" smtClean="0"/>
              <a:pPr>
                <a:defRPr/>
              </a:pPr>
              <a:t>‹#›</a:t>
            </a:fld>
            <a:endParaRPr lang="en-US"/>
          </a:p>
        </p:txBody>
      </p:sp>
    </p:spTree>
    <p:extLst>
      <p:ext uri="{BB962C8B-B14F-4D97-AF65-F5344CB8AC3E}">
        <p14:creationId xmlns:p14="http://schemas.microsoft.com/office/powerpoint/2010/main" val="479446200"/>
      </p:ext>
    </p:extLst>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MY"/>
          </a:p>
        </p:txBody>
      </p:sp>
      <p:sp>
        <p:nvSpPr>
          <p:cNvPr id="3" name="ClipArt Placeholder 2"/>
          <p:cNvSpPr>
            <a:spLocks noGrp="1"/>
          </p:cNvSpPr>
          <p:nvPr>
            <p:ph type="clipArt" sz="half" idx="1"/>
          </p:nvPr>
        </p:nvSpPr>
        <p:spPr>
          <a:xfrm>
            <a:off x="685800" y="1981200"/>
            <a:ext cx="3810000" cy="4114800"/>
          </a:xfrm>
        </p:spPr>
        <p:txBody>
          <a:bodyPr rtlCol="0">
            <a:normAutofit/>
          </a:bodyPr>
          <a:lstStyle/>
          <a:p>
            <a:pPr lvl="0"/>
            <a:endParaRPr lang="en-MY"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3"/>
          <p:cNvSpPr>
            <a:spLocks noGrp="1"/>
          </p:cNvSpPr>
          <p:nvPr>
            <p:ph type="dt" sz="half" idx="10"/>
          </p:nvPr>
        </p:nvSpPr>
        <p:spPr/>
        <p:txBody>
          <a:bodyPr/>
          <a:lstStyle>
            <a:lvl1pPr>
              <a:defRPr/>
            </a:lvl1pPr>
          </a:lstStyle>
          <a:p>
            <a:pPr>
              <a:defRPr/>
            </a:pPr>
            <a:fld id="{73813329-9999-4D02-A544-8A54A99D8188}" type="datetime1">
              <a:rPr lang="en-MY" smtClean="0"/>
              <a:t>10/4/2023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4F40FF-CE91-4FD8-9631-96250F81EED2}" type="slidenum">
              <a:rPr lang="en-US"/>
              <a:pPr>
                <a:defRPr/>
              </a:pPr>
              <a:t>‹#›</a:t>
            </a:fld>
            <a:endParaRPr lang="en-US"/>
          </a:p>
        </p:txBody>
      </p:sp>
    </p:spTree>
    <p:extLst>
      <p:ext uri="{BB962C8B-B14F-4D97-AF65-F5344CB8AC3E}">
        <p14:creationId xmlns:p14="http://schemas.microsoft.com/office/powerpoint/2010/main" val="3897313113"/>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97687ACA-6838-48B2-9705-E19B6EDB5BDE}" type="datetime1">
              <a:rPr lang="en-MY" smtClean="0"/>
              <a:t>10/4/2023</a:t>
            </a:fld>
            <a:endParaRPr lang="en-MY"/>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MY"/>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FDDA5EE9-87E3-4345-80BE-A6B61E83B59F}" type="slidenum">
              <a:rPr lang="en-MY" smtClean="0"/>
              <a:pPr>
                <a:defRPr/>
              </a:pPr>
              <a:t>‹#›</a:t>
            </a:fld>
            <a:endParaRPr lang="en-MY"/>
          </a:p>
        </p:txBody>
      </p:sp>
    </p:spTree>
    <p:extLst>
      <p:ext uri="{BB962C8B-B14F-4D97-AF65-F5344CB8AC3E}">
        <p14:creationId xmlns:p14="http://schemas.microsoft.com/office/powerpoint/2010/main" val="3131809691"/>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BCE32EB-B569-4AC2-8151-3795EA710A8B}" type="datetime1">
              <a:rPr lang="en-MY" smtClean="0"/>
              <a:t>10/4/2023</a:t>
            </a:fld>
            <a:endParaRPr lang="en-MY"/>
          </a:p>
        </p:txBody>
      </p:sp>
      <p:sp>
        <p:nvSpPr>
          <p:cNvPr id="6" name="Footer Placeholder 5"/>
          <p:cNvSpPr>
            <a:spLocks noGrp="1"/>
          </p:cNvSpPr>
          <p:nvPr>
            <p:ph type="ftr" sz="quarter" idx="11"/>
          </p:nvPr>
        </p:nvSpPr>
        <p:spPr/>
        <p:txBody>
          <a:bodyPr/>
          <a:lstStyle/>
          <a:p>
            <a:pPr>
              <a:defRPr/>
            </a:pPr>
            <a:endParaRPr lang="en-MY"/>
          </a:p>
        </p:txBody>
      </p:sp>
      <p:sp>
        <p:nvSpPr>
          <p:cNvPr id="7" name="Slide Number Placeholder 6"/>
          <p:cNvSpPr>
            <a:spLocks noGrp="1"/>
          </p:cNvSpPr>
          <p:nvPr>
            <p:ph type="sldNum" sz="quarter" idx="12"/>
          </p:nvPr>
        </p:nvSpPr>
        <p:spPr/>
        <p:txBody>
          <a:bodyPr/>
          <a:lstStyle/>
          <a:p>
            <a:pPr>
              <a:defRPr/>
            </a:pPr>
            <a:fld id="{78C9458C-E170-40CA-9AEC-8BA868C43AD1}" type="slidenum">
              <a:rPr lang="en-MY" smtClean="0"/>
              <a:pPr>
                <a:defRPr/>
              </a:pPr>
              <a:t>‹#›</a:t>
            </a:fld>
            <a:endParaRPr lang="en-MY"/>
          </a:p>
        </p:txBody>
      </p:sp>
    </p:spTree>
    <p:extLst>
      <p:ext uri="{BB962C8B-B14F-4D97-AF65-F5344CB8AC3E}">
        <p14:creationId xmlns:p14="http://schemas.microsoft.com/office/powerpoint/2010/main" val="137276074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5B92933-0535-4FCD-8125-35CBC8713098}" type="datetime1">
              <a:rPr lang="en-MY" smtClean="0"/>
              <a:t>10/4/2023</a:t>
            </a:fld>
            <a:endParaRPr lang="en-MY"/>
          </a:p>
        </p:txBody>
      </p:sp>
      <p:sp>
        <p:nvSpPr>
          <p:cNvPr id="8" name="Footer Placeholder 7"/>
          <p:cNvSpPr>
            <a:spLocks noGrp="1"/>
          </p:cNvSpPr>
          <p:nvPr>
            <p:ph type="ftr" sz="quarter" idx="11"/>
          </p:nvPr>
        </p:nvSpPr>
        <p:spPr/>
        <p:txBody>
          <a:bodyPr/>
          <a:lstStyle/>
          <a:p>
            <a:pPr>
              <a:defRPr/>
            </a:pPr>
            <a:endParaRPr lang="en-MY"/>
          </a:p>
        </p:txBody>
      </p:sp>
      <p:sp>
        <p:nvSpPr>
          <p:cNvPr id="9" name="Slide Number Placeholder 8"/>
          <p:cNvSpPr>
            <a:spLocks noGrp="1"/>
          </p:cNvSpPr>
          <p:nvPr>
            <p:ph type="sldNum" sz="quarter" idx="12"/>
          </p:nvPr>
        </p:nvSpPr>
        <p:spPr/>
        <p:txBody>
          <a:bodyPr/>
          <a:lstStyle/>
          <a:p>
            <a:pPr>
              <a:defRPr/>
            </a:pPr>
            <a:fld id="{0298C583-C187-4CB7-857F-21A50AD5685C}" type="slidenum">
              <a:rPr lang="en-MY" smtClean="0"/>
              <a:pPr>
                <a:defRPr/>
              </a:pPr>
              <a:t>‹#›</a:t>
            </a:fld>
            <a:endParaRPr lang="en-MY"/>
          </a:p>
        </p:txBody>
      </p:sp>
    </p:spTree>
    <p:extLst>
      <p:ext uri="{BB962C8B-B14F-4D97-AF65-F5344CB8AC3E}">
        <p14:creationId xmlns:p14="http://schemas.microsoft.com/office/powerpoint/2010/main" val="1429147362"/>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6F33C1AA-70A0-4407-A2B5-53D98CB6F2CC}" type="datetime1">
              <a:rPr lang="en-MY" smtClean="0"/>
              <a:t>10/4/2023</a:t>
            </a:fld>
            <a:endParaRPr lang="en-MY"/>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MY"/>
          </a:p>
        </p:txBody>
      </p:sp>
      <p:sp>
        <p:nvSpPr>
          <p:cNvPr id="5" name="Slide Number Placeholder 4"/>
          <p:cNvSpPr>
            <a:spLocks noGrp="1"/>
          </p:cNvSpPr>
          <p:nvPr>
            <p:ph type="sldNum" sz="quarter" idx="12"/>
          </p:nvPr>
        </p:nvSpPr>
        <p:spPr/>
        <p:txBody>
          <a:bodyPr/>
          <a:lstStyle/>
          <a:p>
            <a:pPr>
              <a:defRPr/>
            </a:pPr>
            <a:fld id="{6E1C9D4D-59A5-4E20-BC5B-4295C453EDF5}" type="slidenum">
              <a:rPr lang="en-MY" smtClean="0"/>
              <a:pPr>
                <a:defRPr/>
              </a:pPr>
              <a:t>‹#›</a:t>
            </a:fld>
            <a:endParaRPr lang="en-MY"/>
          </a:p>
        </p:txBody>
      </p:sp>
    </p:spTree>
    <p:extLst>
      <p:ext uri="{BB962C8B-B14F-4D97-AF65-F5344CB8AC3E}">
        <p14:creationId xmlns:p14="http://schemas.microsoft.com/office/powerpoint/2010/main" val="35643522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1204F1C-28B8-46AF-B20A-1F9DD34EDC75}" type="datetime1">
              <a:rPr lang="en-MY" smtClean="0"/>
              <a:t>10/4/2023</a:t>
            </a:fld>
            <a:endParaRPr lang="en-MY"/>
          </a:p>
        </p:txBody>
      </p:sp>
      <p:sp>
        <p:nvSpPr>
          <p:cNvPr id="3" name="Footer Placeholder 2"/>
          <p:cNvSpPr>
            <a:spLocks noGrp="1"/>
          </p:cNvSpPr>
          <p:nvPr>
            <p:ph type="ftr" sz="quarter" idx="11"/>
          </p:nvPr>
        </p:nvSpPr>
        <p:spPr/>
        <p:txBody>
          <a:bodyPr/>
          <a:lstStyle/>
          <a:p>
            <a:pPr>
              <a:defRPr/>
            </a:pPr>
            <a:endParaRPr lang="en-MY"/>
          </a:p>
        </p:txBody>
      </p:sp>
      <p:sp>
        <p:nvSpPr>
          <p:cNvPr id="4" name="Slide Number Placeholder 3"/>
          <p:cNvSpPr>
            <a:spLocks noGrp="1"/>
          </p:cNvSpPr>
          <p:nvPr>
            <p:ph type="sldNum" sz="quarter" idx="12"/>
          </p:nvPr>
        </p:nvSpPr>
        <p:spPr/>
        <p:txBody>
          <a:bodyPr/>
          <a:lstStyle/>
          <a:p>
            <a:pPr>
              <a:defRPr/>
            </a:pPr>
            <a:fld id="{1434CC37-B9A4-4F85-8AD4-3B3F8F3A93F9}" type="slidenum">
              <a:rPr lang="en-MY" smtClean="0"/>
              <a:pPr>
                <a:defRPr/>
              </a:pPr>
              <a:t>‹#›</a:t>
            </a:fld>
            <a:endParaRPr lang="en-MY"/>
          </a:p>
        </p:txBody>
      </p:sp>
    </p:spTree>
    <p:extLst>
      <p:ext uri="{BB962C8B-B14F-4D97-AF65-F5344CB8AC3E}">
        <p14:creationId xmlns:p14="http://schemas.microsoft.com/office/powerpoint/2010/main" val="171541530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EE7904C9-8175-43A2-9841-0A53A8E4EF78}" type="datetime1">
              <a:rPr lang="en-MY" smtClean="0"/>
              <a:t>10/4/2023</a:t>
            </a:fld>
            <a:endParaRPr lang="en-MY"/>
          </a:p>
        </p:txBody>
      </p:sp>
      <p:sp>
        <p:nvSpPr>
          <p:cNvPr id="10" name="Footer Placeholder 9"/>
          <p:cNvSpPr>
            <a:spLocks noGrp="1"/>
          </p:cNvSpPr>
          <p:nvPr>
            <p:ph type="ftr" sz="quarter" idx="11"/>
          </p:nvPr>
        </p:nvSpPr>
        <p:spPr/>
        <p:txBody>
          <a:bodyPr/>
          <a:lstStyle/>
          <a:p>
            <a:pPr>
              <a:defRPr/>
            </a:pPr>
            <a:endParaRPr lang="en-MY"/>
          </a:p>
        </p:txBody>
      </p:sp>
      <p:sp>
        <p:nvSpPr>
          <p:cNvPr id="11" name="Slide Number Placeholder 10"/>
          <p:cNvSpPr>
            <a:spLocks noGrp="1"/>
          </p:cNvSpPr>
          <p:nvPr>
            <p:ph type="sldNum" sz="quarter" idx="12"/>
          </p:nvPr>
        </p:nvSpPr>
        <p:spPr/>
        <p:txBody>
          <a:bodyPr/>
          <a:lstStyle/>
          <a:p>
            <a:pPr>
              <a:defRPr/>
            </a:pPr>
            <a:fld id="{D43A3C6C-05E7-4A13-9C06-AD735D520320}" type="slidenum">
              <a:rPr lang="en-MY" smtClean="0"/>
              <a:pPr>
                <a:defRPr/>
              </a:pPr>
              <a:t>‹#›</a:t>
            </a:fld>
            <a:endParaRPr lang="en-MY"/>
          </a:p>
        </p:txBody>
      </p:sp>
    </p:spTree>
    <p:extLst>
      <p:ext uri="{BB962C8B-B14F-4D97-AF65-F5344CB8AC3E}">
        <p14:creationId xmlns:p14="http://schemas.microsoft.com/office/powerpoint/2010/main" val="110297968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ED7586C5-CD05-4887-B595-C185AB4396E4}" type="datetime1">
              <a:rPr lang="en-MY" smtClean="0"/>
              <a:t>10/4/2023</a:t>
            </a:fld>
            <a:endParaRPr lang="en-MY"/>
          </a:p>
        </p:txBody>
      </p:sp>
      <p:sp>
        <p:nvSpPr>
          <p:cNvPr id="10" name="Slide Number Placeholder 9"/>
          <p:cNvSpPr>
            <a:spLocks noGrp="1"/>
          </p:cNvSpPr>
          <p:nvPr>
            <p:ph type="sldNum" sz="quarter" idx="12"/>
          </p:nvPr>
        </p:nvSpPr>
        <p:spPr/>
        <p:txBody>
          <a:bodyPr/>
          <a:lstStyle/>
          <a:p>
            <a:pPr>
              <a:defRPr/>
            </a:pPr>
            <a:fld id="{96C8C280-CEC9-4DBC-86D1-9C5572EF39F7}" type="slidenum">
              <a:rPr lang="en-MY" smtClean="0"/>
              <a:pPr>
                <a:defRPr/>
              </a:pPr>
              <a:t>‹#›</a:t>
            </a:fld>
            <a:endParaRPr lang="en-MY"/>
          </a:p>
        </p:txBody>
      </p:sp>
    </p:spTree>
    <p:extLst>
      <p:ext uri="{BB962C8B-B14F-4D97-AF65-F5344CB8AC3E}">
        <p14:creationId xmlns:p14="http://schemas.microsoft.com/office/powerpoint/2010/main" val="197957266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10B5320E-1BD1-4B58-BB3D-E11E3B12B88C}" type="datetime1">
              <a:rPr lang="en-MY" smtClean="0"/>
              <a:t>10/4/2023</a:t>
            </a:fld>
            <a:endParaRPr lang="en-MY"/>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MY"/>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8DE02620-4672-4B91-8487-7463066E158A}" type="slidenum">
              <a:rPr lang="en-MY" smtClean="0"/>
              <a:pPr>
                <a:defRPr/>
              </a:pPr>
              <a:t>‹#›</a:t>
            </a:fld>
            <a:endParaRPr lang="en-MY"/>
          </a:p>
        </p:txBody>
      </p:sp>
    </p:spTree>
    <p:extLst>
      <p:ext uri="{BB962C8B-B14F-4D97-AF65-F5344CB8AC3E}">
        <p14:creationId xmlns:p14="http://schemas.microsoft.com/office/powerpoint/2010/main" val="1647138229"/>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ransition spd="med">
    <p:pull/>
  </p:transition>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72A80492-EE86-4238-B0D3-072BF7F2A7DE}" type="datetime1">
              <a:rPr lang="en-MY" smtClean="0"/>
              <a:t>10/4/2023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15EF2CEA-DC9A-46BF-9DE7-208B129F6E86}" type="slidenum">
              <a:rPr lang="en-US" smtClean="0"/>
              <a:pPr>
                <a:defRPr/>
              </a:pPr>
              <a:t>‹#›</a:t>
            </a:fld>
            <a:endParaRPr lang="en-US"/>
          </a:p>
        </p:txBody>
      </p:sp>
    </p:spTree>
    <p:extLst>
      <p:ext uri="{BB962C8B-B14F-4D97-AF65-F5344CB8AC3E}">
        <p14:creationId xmlns:p14="http://schemas.microsoft.com/office/powerpoint/2010/main" val="3931653305"/>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Lst>
  <p:transition spd="slow">
    <p:pull/>
  </p:transition>
  <p:hf hdr="0" ftr="0" dt="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wmf"/><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diagramDrawing" Target="../diagrams/drawing1.xml"/><Relationship Id="rId5" Type="http://schemas.openxmlformats.org/officeDocument/2006/relationships/image" Target="../media/image2.png"/><Relationship Id="rId10" Type="http://schemas.openxmlformats.org/officeDocument/2006/relationships/diagramColors" Target="../diagrams/colors1.xml"/><Relationship Id="rId4" Type="http://schemas.microsoft.com/office/2007/relationships/hdphoto" Target="../media/hdphoto2.wdp"/><Relationship Id="rId9"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3.wdp"/></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wmf"/><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864" y="928117"/>
            <a:ext cx="497205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1002" y="1110053"/>
            <a:ext cx="4972879"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3721032" y="1432223"/>
            <a:ext cx="4542858" cy="3357976"/>
          </a:xfrm>
        </p:spPr>
        <p:txBody>
          <a:bodyPr>
            <a:normAutofit/>
          </a:bodyPr>
          <a:lstStyle/>
          <a:p>
            <a:pPr eaLnBrk="1" fontAlgn="auto" hangingPunct="1">
              <a:spcAft>
                <a:spcPts val="0"/>
              </a:spcAft>
              <a:defRPr/>
            </a:pPr>
            <a:r>
              <a:rPr lang="en-US" sz="7000" dirty="0"/>
              <a:t>Problem Solving Concepts</a:t>
            </a:r>
          </a:p>
        </p:txBody>
      </p:sp>
      <p:sp>
        <p:nvSpPr>
          <p:cNvPr id="18" name="Rectangle 17">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864" y="5780565"/>
            <a:ext cx="497205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85338" y="4460675"/>
            <a:chExt cx="1080904" cy="1080902"/>
          </a:xfrm>
        </p:grpSpPr>
        <p:sp>
          <p:nvSpPr>
            <p:cNvPr id="21" name="Oval 20">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9" name="Graphic 8" descr="Head with Gears">
            <a:extLst>
              <a:ext uri="{FF2B5EF4-FFF2-40B4-BE49-F238E27FC236}">
                <a16:creationId xmlns:a16="http://schemas.microsoft.com/office/drawing/2014/main" id="{2E8C731D-B80C-494C-86C0-297C0C8844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436" y="2113410"/>
            <a:ext cx="2562544" cy="2562544"/>
          </a:xfrm>
          <a:prstGeom prst="rect">
            <a:avLst/>
          </a:prstGeom>
        </p:spPr>
      </p:pic>
      <p:sp>
        <p:nvSpPr>
          <p:cNvPr id="2" name="TextBox 1">
            <a:extLst>
              <a:ext uri="{FF2B5EF4-FFF2-40B4-BE49-F238E27FC236}">
                <a16:creationId xmlns:a16="http://schemas.microsoft.com/office/drawing/2014/main" id="{44140017-ECD2-4789-AA90-78DF7E326025}"/>
              </a:ext>
            </a:extLst>
          </p:cNvPr>
          <p:cNvSpPr txBox="1"/>
          <p:nvPr/>
        </p:nvSpPr>
        <p:spPr>
          <a:xfrm flipH="1">
            <a:off x="1120321" y="4559366"/>
            <a:ext cx="1487818" cy="461665"/>
          </a:xfrm>
          <a:prstGeom prst="rect">
            <a:avLst/>
          </a:prstGeom>
          <a:noFill/>
        </p:spPr>
        <p:txBody>
          <a:bodyPr wrap="square" rtlCol="0">
            <a:spAutoFit/>
          </a:bodyPr>
          <a:lstStyle/>
          <a:p>
            <a:pPr algn="ctr"/>
            <a:r>
              <a:rPr lang="en-US" sz="2400" b="1" dirty="0"/>
              <a:t>Topic 2</a:t>
            </a:r>
            <a:endParaRPr lang="en-MY" sz="2400" b="1" dirty="0"/>
          </a:p>
        </p:txBody>
      </p:sp>
      <p:sp>
        <p:nvSpPr>
          <p:cNvPr id="3" name="Slide Number Placeholder 2">
            <a:extLst>
              <a:ext uri="{FF2B5EF4-FFF2-40B4-BE49-F238E27FC236}">
                <a16:creationId xmlns:a16="http://schemas.microsoft.com/office/drawing/2014/main" id="{7BCA6249-28B5-4241-A399-A9D8BE046FA5}"/>
              </a:ext>
            </a:extLst>
          </p:cNvPr>
          <p:cNvSpPr>
            <a:spLocks noGrp="1"/>
          </p:cNvSpPr>
          <p:nvPr>
            <p:ph type="sldNum" sz="quarter" idx="12"/>
          </p:nvPr>
        </p:nvSpPr>
        <p:spPr>
          <a:xfrm>
            <a:off x="7204991" y="5517232"/>
            <a:ext cx="895401" cy="563004"/>
          </a:xfrm>
        </p:spPr>
        <p:txBody>
          <a:bodyPr/>
          <a:lstStyle/>
          <a:p>
            <a:pPr>
              <a:defRPr/>
            </a:pPr>
            <a:fld id="{942B93B2-841A-48BB-9727-061DE7620745}" type="slidenum">
              <a:rPr lang="en-MY" smtClean="0"/>
              <a:pPr>
                <a:defRPr/>
              </a:pPr>
              <a:t>1</a:t>
            </a:fld>
            <a:endParaRPr lang="en-MY"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8955"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3316" name="Rectangle 4"/>
          <p:cNvSpPr>
            <a:spLocks noGrp="1" noChangeArrowheads="1"/>
          </p:cNvSpPr>
          <p:nvPr>
            <p:ph type="title"/>
          </p:nvPr>
        </p:nvSpPr>
        <p:spPr>
          <a:xfrm>
            <a:off x="286710" y="484632"/>
            <a:ext cx="5057883" cy="1609344"/>
          </a:xfrm>
        </p:spPr>
        <p:txBody>
          <a:bodyPr>
            <a:normAutofit/>
          </a:bodyPr>
          <a:lstStyle/>
          <a:p>
            <a:pPr eaLnBrk="1" fontAlgn="auto" hangingPunct="1">
              <a:spcAft>
                <a:spcPts val="0"/>
              </a:spcAft>
              <a:defRPr/>
            </a:pPr>
            <a:r>
              <a:rPr lang="en-US" dirty="0">
                <a:latin typeface="Rockwell Condensed (Headings)"/>
              </a:rPr>
              <a:t>Types of Problem Solutions</a:t>
            </a:r>
          </a:p>
        </p:txBody>
      </p:sp>
      <p:sp>
        <p:nvSpPr>
          <p:cNvPr id="20483" name="Rectangle 5"/>
          <p:cNvSpPr>
            <a:spLocks noGrp="1" noChangeArrowheads="1"/>
          </p:cNvSpPr>
          <p:nvPr>
            <p:ph idx="1"/>
          </p:nvPr>
        </p:nvSpPr>
        <p:spPr>
          <a:xfrm>
            <a:off x="286709" y="2121407"/>
            <a:ext cx="5057884" cy="4536281"/>
          </a:xfrm>
        </p:spPr>
        <p:txBody>
          <a:bodyPr rtlCol="0">
            <a:normAutofit fontScale="92500" lnSpcReduction="10000"/>
          </a:bodyPr>
          <a:lstStyle/>
          <a:p>
            <a:pPr marL="355600" indent="-355600" eaLnBrk="1" fontAlgn="auto" hangingPunct="1">
              <a:lnSpc>
                <a:spcPct val="110000"/>
              </a:lnSpc>
              <a:spcAft>
                <a:spcPts val="0"/>
              </a:spcAft>
              <a:buFont typeface="Wingdings" panose="05000000000000000000" pitchFamily="2" charset="2"/>
              <a:buChar char="v"/>
              <a:defRPr/>
            </a:pPr>
            <a:r>
              <a:rPr lang="en-US" sz="2400" b="1" dirty="0">
                <a:solidFill>
                  <a:schemeClr val="accent1">
                    <a:lumMod val="75000"/>
                  </a:schemeClr>
                </a:solidFill>
              </a:rPr>
              <a:t>Heuristic  Solutions</a:t>
            </a:r>
          </a:p>
          <a:p>
            <a:pPr marL="347472" indent="-137160">
              <a:lnSpc>
                <a:spcPct val="110000"/>
              </a:lnSpc>
              <a:spcBef>
                <a:spcPts val="324"/>
              </a:spcBef>
              <a:buFont typeface="Verdana"/>
              <a:buChar char="◦"/>
              <a:defRPr/>
            </a:pPr>
            <a:r>
              <a:rPr lang="en-US" dirty="0"/>
              <a:t>Solutions that can’t be reached by following a direct set of steps.</a:t>
            </a:r>
          </a:p>
          <a:p>
            <a:pPr marL="585216" lvl="1" indent="-137160">
              <a:lnSpc>
                <a:spcPct val="110000"/>
              </a:lnSpc>
              <a:spcAft>
                <a:spcPts val="0"/>
              </a:spcAft>
              <a:buFont typeface="Wingdings 2"/>
              <a:buChar char=""/>
              <a:defRPr/>
            </a:pPr>
            <a:r>
              <a:rPr lang="en-US" sz="2000" dirty="0"/>
              <a:t>Created by using reasoning built upon knowledge and experience and by trial and error. E.g. :</a:t>
            </a:r>
          </a:p>
          <a:p>
            <a:pPr marL="892175" lvl="1" indent="-263525">
              <a:lnSpc>
                <a:spcPct val="110000"/>
              </a:lnSpc>
              <a:spcAft>
                <a:spcPts val="0"/>
              </a:spcAft>
              <a:buNone/>
              <a:tabLst>
                <a:tab pos="811213" algn="l"/>
              </a:tabLst>
              <a:defRPr/>
            </a:pPr>
            <a:r>
              <a:rPr lang="en-US" sz="2000" dirty="0"/>
              <a:t>- Determining which road to take to reach UUM</a:t>
            </a:r>
          </a:p>
          <a:p>
            <a:pPr marL="892175" lvl="2" indent="-252413">
              <a:lnSpc>
                <a:spcPct val="110000"/>
              </a:lnSpc>
              <a:spcAft>
                <a:spcPts val="0"/>
              </a:spcAft>
              <a:buNone/>
              <a:defRPr/>
            </a:pPr>
            <a:r>
              <a:rPr lang="en-US" sz="1800" dirty="0"/>
              <a:t>- </a:t>
            </a:r>
            <a:r>
              <a:rPr lang="en-US" sz="2100" dirty="0"/>
              <a:t>Deciding which group to choose for a subject</a:t>
            </a:r>
          </a:p>
          <a:p>
            <a:pPr marL="347472" indent="-137160">
              <a:lnSpc>
                <a:spcPct val="110000"/>
              </a:lnSpc>
              <a:spcBef>
                <a:spcPts val="324"/>
              </a:spcBef>
              <a:buFont typeface="Verdana"/>
              <a:buChar char="◦"/>
              <a:defRPr/>
            </a:pPr>
            <a:r>
              <a:rPr lang="en-US" dirty="0"/>
              <a:t>The solution may not be the same each time the algorithm is executed.</a:t>
            </a:r>
          </a:p>
          <a:p>
            <a:pPr marL="347472" indent="-137160">
              <a:lnSpc>
                <a:spcPct val="110000"/>
              </a:lnSpc>
              <a:spcBef>
                <a:spcPts val="324"/>
              </a:spcBef>
              <a:buFont typeface="Verdana"/>
              <a:buChar char="◦"/>
              <a:defRPr/>
            </a:pPr>
            <a:r>
              <a:rPr lang="en-US" dirty="0"/>
              <a:t>Artificial intelligence deals with heuristic types of problems.</a:t>
            </a:r>
          </a:p>
        </p:txBody>
      </p:sp>
      <p:pic>
        <p:nvPicPr>
          <p:cNvPr id="20484" name="Picture 3" descr="C:\Users\mcmanusm\AppData\Local\Microsoft\Windows\Temporary Internet Files\Content.IE5\7ED8Z4VG\MC900140717[1].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52595" y="2141439"/>
            <a:ext cx="2526882" cy="22777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04" name="Oval 203">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5" name="Oval 204">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Slide Number Placeholder 1">
            <a:extLst>
              <a:ext uri="{FF2B5EF4-FFF2-40B4-BE49-F238E27FC236}">
                <a16:creationId xmlns:a16="http://schemas.microsoft.com/office/drawing/2014/main" id="{8CC03D56-348E-435C-94B7-099C5F8CA353}"/>
              </a:ext>
            </a:extLst>
          </p:cNvPr>
          <p:cNvSpPr>
            <a:spLocks noGrp="1"/>
          </p:cNvSpPr>
          <p:nvPr>
            <p:ph type="sldNum" sz="quarter" idx="12"/>
          </p:nvPr>
        </p:nvSpPr>
        <p:spPr/>
        <p:txBody>
          <a:bodyPr/>
          <a:lstStyle/>
          <a:p>
            <a:pPr>
              <a:defRPr/>
            </a:pPr>
            <a:fld id="{D43BD8DF-4D26-4E62-8071-D25C4FDA2039}" type="slidenum">
              <a:rPr lang="en-MY" smtClean="0"/>
              <a:pPr>
                <a:defRPr/>
              </a:pPr>
              <a:t>10</a:t>
            </a:fld>
            <a:endParaRPr lang="en-MY"/>
          </a:p>
        </p:txBody>
      </p:sp>
    </p:spTree>
    <p:extLst>
      <p:ext uri="{BB962C8B-B14F-4D97-AF65-F5344CB8AC3E}">
        <p14:creationId xmlns:p14="http://schemas.microsoft.com/office/powerpoint/2010/main" val="108939192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2386" y="484632"/>
            <a:ext cx="7543800" cy="1609344"/>
          </a:xfrm>
        </p:spPr>
        <p:txBody>
          <a:bodyPr>
            <a:normAutofit/>
          </a:bodyPr>
          <a:lstStyle/>
          <a:p>
            <a:pPr eaLnBrk="1" fontAlgn="auto" hangingPunct="1">
              <a:spcAft>
                <a:spcPts val="0"/>
              </a:spcAft>
              <a:defRPr/>
            </a:pPr>
            <a:r>
              <a:rPr lang="en-US"/>
              <a:t>Algorithmic VS Heuristic Solutions</a:t>
            </a:r>
          </a:p>
        </p:txBody>
      </p:sp>
      <p:sp>
        <p:nvSpPr>
          <p:cNvPr id="3" name="Content Placeholder 2"/>
          <p:cNvSpPr>
            <a:spLocks noGrp="1"/>
          </p:cNvSpPr>
          <p:nvPr>
            <p:ph idx="1"/>
          </p:nvPr>
        </p:nvSpPr>
        <p:spPr>
          <a:xfrm>
            <a:off x="774699" y="2413000"/>
            <a:ext cx="7667243" cy="3980881"/>
          </a:xfrm>
        </p:spPr>
        <p:txBody>
          <a:bodyPr rtlCol="0">
            <a:normAutofit lnSpcReduction="10000"/>
          </a:bodyPr>
          <a:lstStyle/>
          <a:p>
            <a:pPr marL="355600" indent="-355600" eaLnBrk="1" fontAlgn="auto" hangingPunct="1">
              <a:buFont typeface="Wingdings" panose="05000000000000000000" pitchFamily="2" charset="2"/>
              <a:buChar char="§"/>
              <a:defRPr/>
            </a:pPr>
            <a:r>
              <a:rPr lang="en-US" sz="2400" b="1" dirty="0">
                <a:solidFill>
                  <a:schemeClr val="accent1">
                    <a:lumMod val="75000"/>
                  </a:schemeClr>
                </a:solidFill>
              </a:rPr>
              <a:t>Algorithmic solution for driving to someone’s house: </a:t>
            </a:r>
          </a:p>
          <a:p>
            <a:pPr marL="629920" lvl="1" indent="-355600">
              <a:defRPr/>
            </a:pPr>
            <a:r>
              <a:rPr lang="en-US" sz="2000" dirty="0"/>
              <a:t>Take the Highway to Kedah. Take the </a:t>
            </a:r>
            <a:r>
              <a:rPr lang="en-US" sz="2000" dirty="0" err="1"/>
              <a:t>Alor</a:t>
            </a:r>
            <a:r>
              <a:rPr lang="en-US" sz="2000" dirty="0"/>
              <a:t> Star Utara exit and drive 4 miles. Turn left at the grocery store, and then take the first left. Drive along the way and you will find the house on the left, at Lot 2.</a:t>
            </a:r>
            <a:endParaRPr lang="en-US" sz="2400" dirty="0"/>
          </a:p>
          <a:p>
            <a:pPr marL="355600" indent="-355600" eaLnBrk="1" fontAlgn="auto" hangingPunct="1">
              <a:buFont typeface="Wingdings" panose="05000000000000000000" pitchFamily="2" charset="2"/>
              <a:buChar char="§"/>
              <a:defRPr/>
            </a:pPr>
            <a:r>
              <a:rPr lang="en-US" sz="2400" b="1" dirty="0">
                <a:solidFill>
                  <a:schemeClr val="accent1">
                    <a:lumMod val="75000"/>
                  </a:schemeClr>
                </a:solidFill>
              </a:rPr>
              <a:t>Heuristic solution for getting to someone’s house: </a:t>
            </a:r>
          </a:p>
          <a:p>
            <a:pPr marL="629920" lvl="1" indent="-355600">
              <a:spcAft>
                <a:spcPts val="1200"/>
              </a:spcAft>
              <a:defRPr/>
            </a:pPr>
            <a:r>
              <a:rPr lang="en-US" sz="2000" dirty="0"/>
              <a:t>Find the last letter we mailed to you. Drive to the town in the written address. When you get to town, ask someone where our house is. Everyone knows us—someone will be glad to help you. If you can’t find anyone, call us and we’ll come to get you.</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93269EBB-D27E-46F4-90D1-23F2900F9522}"/>
              </a:ext>
            </a:extLst>
          </p:cNvPr>
          <p:cNvSpPr>
            <a:spLocks noGrp="1"/>
          </p:cNvSpPr>
          <p:nvPr>
            <p:ph type="sldNum" sz="quarter" idx="12"/>
          </p:nvPr>
        </p:nvSpPr>
        <p:spPr/>
        <p:txBody>
          <a:bodyPr/>
          <a:lstStyle/>
          <a:p>
            <a:pPr>
              <a:defRPr/>
            </a:pPr>
            <a:fld id="{D43BD8DF-4D26-4E62-8071-D25C4FDA2039}" type="slidenum">
              <a:rPr lang="en-MY" smtClean="0"/>
              <a:pPr>
                <a:defRPr/>
              </a:pPr>
              <a:t>11</a:t>
            </a:fld>
            <a:endParaRPr lang="en-MY"/>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2386" y="484632"/>
            <a:ext cx="7543800" cy="1609344"/>
          </a:xfrm>
        </p:spPr>
        <p:txBody>
          <a:bodyPr>
            <a:normAutofit/>
          </a:bodyPr>
          <a:lstStyle/>
          <a:p>
            <a:pPr eaLnBrk="1" fontAlgn="auto" hangingPunct="1">
              <a:spcAft>
                <a:spcPts val="0"/>
              </a:spcAft>
              <a:defRPr/>
            </a:pPr>
            <a:r>
              <a:rPr lang="en-US" dirty="0"/>
              <a:t>Algorithmic VS Heuristic Solutions</a:t>
            </a:r>
          </a:p>
        </p:txBody>
      </p:sp>
      <p:sp>
        <p:nvSpPr>
          <p:cNvPr id="3" name="Content Placeholder 2"/>
          <p:cNvSpPr>
            <a:spLocks noGrp="1"/>
          </p:cNvSpPr>
          <p:nvPr>
            <p:ph idx="1"/>
          </p:nvPr>
        </p:nvSpPr>
        <p:spPr>
          <a:xfrm>
            <a:off x="774699" y="2413000"/>
            <a:ext cx="7667243" cy="3980881"/>
          </a:xfrm>
        </p:spPr>
        <p:txBody>
          <a:bodyPr rtlCol="0">
            <a:normAutofit/>
          </a:bodyPr>
          <a:lstStyle/>
          <a:p>
            <a:pPr marL="355600" marR="0" lvl="0" indent="-355600" algn="just" defTabSz="914400" rtl="0" eaLnBrk="1" fontAlgn="auto" latinLnBrk="0" hangingPunct="1">
              <a:lnSpc>
                <a:spcPct val="90000"/>
              </a:lnSpc>
              <a:spcBef>
                <a:spcPts val="1200"/>
              </a:spcBef>
              <a:spcAft>
                <a:spcPts val="0"/>
              </a:spcAft>
              <a:buClr>
                <a:srgbClr val="D34817">
                  <a:lumMod val="75000"/>
                </a:srgbClr>
              </a:buClr>
              <a:buSzPct val="85000"/>
              <a:tabLst/>
              <a:defRPr/>
            </a:pPr>
            <a:r>
              <a:rPr kumimoji="0" lang="en-US" sz="2400" b="1" i="0" u="none" strike="noStrike" kern="1200" cap="none" spc="0" normalizeH="0" baseline="0" noProof="0" dirty="0">
                <a:ln>
                  <a:noFill/>
                </a:ln>
                <a:solidFill>
                  <a:schemeClr val="accent1">
                    <a:lumMod val="75000"/>
                  </a:schemeClr>
                </a:solidFill>
                <a:effectLst/>
                <a:uLnTx/>
                <a:uFillTx/>
                <a:latin typeface="Rockwell" panose="02060603020205020403"/>
                <a:ea typeface="+mn-ea"/>
                <a:cs typeface="+mn-cs"/>
              </a:rPr>
              <a:t>An algorithmic solution gives you the instructions directly. </a:t>
            </a:r>
          </a:p>
          <a:p>
            <a:pPr marL="355600" marR="0" lvl="0" indent="-355600" algn="just" defTabSz="914400" rtl="0" eaLnBrk="1" fontAlgn="auto" latinLnBrk="0" hangingPunct="1">
              <a:lnSpc>
                <a:spcPct val="90000"/>
              </a:lnSpc>
              <a:spcBef>
                <a:spcPts val="1200"/>
              </a:spcBef>
              <a:spcAft>
                <a:spcPts val="0"/>
              </a:spcAft>
              <a:buClr>
                <a:srgbClr val="D34817">
                  <a:lumMod val="75000"/>
                </a:srgbClr>
              </a:buClr>
              <a:buSzPct val="85000"/>
              <a:tabLst/>
              <a:defRPr/>
            </a:pPr>
            <a:endParaRPr kumimoji="0" lang="en-US" sz="2400" b="1" i="0" u="none" strike="noStrike" kern="1200" cap="none" spc="0" normalizeH="0" baseline="0" noProof="0" dirty="0">
              <a:ln>
                <a:noFill/>
              </a:ln>
              <a:solidFill>
                <a:schemeClr val="accent1">
                  <a:lumMod val="75000"/>
                </a:schemeClr>
              </a:solidFill>
              <a:effectLst/>
              <a:uLnTx/>
              <a:uFillTx/>
              <a:latin typeface="Rockwell" panose="02060603020205020403"/>
              <a:ea typeface="+mn-ea"/>
              <a:cs typeface="+mn-cs"/>
            </a:endParaRPr>
          </a:p>
          <a:p>
            <a:pPr marL="355600" marR="0" lvl="0" indent="-355600" algn="just" defTabSz="914400" rtl="0" eaLnBrk="1" fontAlgn="auto" latinLnBrk="0" hangingPunct="1">
              <a:lnSpc>
                <a:spcPct val="90000"/>
              </a:lnSpc>
              <a:spcBef>
                <a:spcPts val="1200"/>
              </a:spcBef>
              <a:spcAft>
                <a:spcPts val="0"/>
              </a:spcAft>
              <a:buClr>
                <a:srgbClr val="D34817">
                  <a:lumMod val="75000"/>
                </a:srgbClr>
              </a:buClr>
              <a:buSzPct val="85000"/>
              <a:tabLst/>
              <a:defRPr/>
            </a:pPr>
            <a:r>
              <a:rPr kumimoji="0" lang="en-US" sz="2400" b="1" i="0" u="none" strike="noStrike" kern="1200" cap="none" spc="0" normalizeH="0" baseline="0" noProof="0" dirty="0">
                <a:ln>
                  <a:noFill/>
                </a:ln>
                <a:solidFill>
                  <a:schemeClr val="accent1">
                    <a:lumMod val="75000"/>
                  </a:schemeClr>
                </a:solidFill>
                <a:effectLst/>
                <a:uLnTx/>
                <a:uFillTx/>
                <a:latin typeface="Rockwell" panose="02060603020205020403"/>
                <a:ea typeface="+mn-ea"/>
                <a:cs typeface="+mn-cs"/>
              </a:rPr>
              <a:t>A heuristic solution tells you how to discover the instructions for yourself, or at least where to look for them</a:t>
            </a:r>
            <a:endParaRPr lang="en-US" sz="2400" b="1" dirty="0">
              <a:solidFill>
                <a:schemeClr val="accent1">
                  <a:lumMod val="75000"/>
                </a:schemeClr>
              </a:solidFill>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EEB1D5CA-A6E5-48DD-BA05-AA809BCF08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308" y="4676775"/>
            <a:ext cx="20955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787D21B2-B4ED-46A3-B714-AB3031425112}"/>
              </a:ext>
            </a:extLst>
          </p:cNvPr>
          <p:cNvSpPr/>
          <p:nvPr/>
        </p:nvSpPr>
        <p:spPr>
          <a:xfrm>
            <a:off x="2411760" y="5457418"/>
            <a:ext cx="6636361" cy="707886"/>
          </a:xfrm>
          <a:prstGeom prst="rect">
            <a:avLst/>
          </a:prstGeom>
          <a:noFill/>
        </p:spPr>
        <p:txBody>
          <a:bodyPr wrap="square">
            <a:spAutoFit/>
          </a:bodyPr>
          <a:lstStyle/>
          <a:p>
            <a:pPr>
              <a:defRPr/>
            </a:pPr>
            <a:r>
              <a:rPr lang="en-US" sz="4000" b="1" dirty="0">
                <a:ln w="9525">
                  <a:solidFill>
                    <a:schemeClr val="bg1"/>
                  </a:solidFill>
                  <a:prstDash val="solid"/>
                </a:ln>
                <a:effectLst>
                  <a:outerShdw blurRad="12700" dist="38100" dir="2700000" algn="tl" rotWithShape="0">
                    <a:schemeClr val="bg1">
                      <a:lumMod val="50000"/>
                    </a:schemeClr>
                  </a:outerShdw>
                </a:effectLst>
              </a:rPr>
              <a:t>   Algorithmic Solutions</a:t>
            </a:r>
          </a:p>
        </p:txBody>
      </p:sp>
      <p:sp>
        <p:nvSpPr>
          <p:cNvPr id="4" name="Slide Number Placeholder 3">
            <a:extLst>
              <a:ext uri="{FF2B5EF4-FFF2-40B4-BE49-F238E27FC236}">
                <a16:creationId xmlns:a16="http://schemas.microsoft.com/office/drawing/2014/main" id="{B66A3460-6208-4338-B9FA-5AC554046EFB}"/>
              </a:ext>
            </a:extLst>
          </p:cNvPr>
          <p:cNvSpPr>
            <a:spLocks noGrp="1"/>
          </p:cNvSpPr>
          <p:nvPr>
            <p:ph type="sldNum" sz="quarter" idx="12"/>
          </p:nvPr>
        </p:nvSpPr>
        <p:spPr/>
        <p:txBody>
          <a:bodyPr/>
          <a:lstStyle/>
          <a:p>
            <a:pPr>
              <a:defRPr/>
            </a:pPr>
            <a:fld id="{D43BD8DF-4D26-4E62-8071-D25C4FDA2039}" type="slidenum">
              <a:rPr lang="en-MY" smtClean="0"/>
              <a:pPr>
                <a:defRPr/>
              </a:pPr>
              <a:t>12</a:t>
            </a:fld>
            <a:endParaRPr lang="en-MY"/>
          </a:p>
        </p:txBody>
      </p:sp>
    </p:spTree>
    <p:extLst>
      <p:ext uri="{BB962C8B-B14F-4D97-AF65-F5344CB8AC3E}">
        <p14:creationId xmlns:p14="http://schemas.microsoft.com/office/powerpoint/2010/main" val="5756878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9144000" cy="229583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802386" y="4846002"/>
            <a:ext cx="7543800" cy="1522993"/>
          </a:xfrm>
        </p:spPr>
        <p:txBody>
          <a:bodyPr>
            <a:normAutofit/>
          </a:bodyPr>
          <a:lstStyle/>
          <a:p>
            <a:pPr marL="342900" indent="-342900" eaLnBrk="1" fontAlgn="auto" hangingPunct="1">
              <a:spcAft>
                <a:spcPts val="0"/>
              </a:spcAft>
              <a:defRPr/>
            </a:pPr>
            <a:r>
              <a:rPr lang="en-US" sz="5200" dirty="0"/>
              <a:t>Steps in Building a Program</a:t>
            </a:r>
          </a:p>
        </p:txBody>
      </p:sp>
      <p:grpSp>
        <p:nvGrpSpPr>
          <p:cNvPr id="77" name="Group 76">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8" name="Oval 77">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9" name="Oval 78">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6628"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900">
                <a:latin typeface="Times New Roman" panose="02020603050405020304" pitchFamily="18" charset="0"/>
              </a:rPr>
              <a:t>47</a:t>
            </a:r>
          </a:p>
        </p:txBody>
      </p:sp>
      <p:graphicFrame>
        <p:nvGraphicFramePr>
          <p:cNvPr id="2" name="Diagram 1"/>
          <p:cNvGraphicFramePr/>
          <p:nvPr>
            <p:extLst>
              <p:ext uri="{D42A27DB-BD31-4B8C-83A1-F6EECF244321}">
                <p14:modId xmlns:p14="http://schemas.microsoft.com/office/powerpoint/2010/main" val="470108521"/>
              </p:ext>
            </p:extLst>
          </p:nvPr>
        </p:nvGraphicFramePr>
        <p:xfrm>
          <a:off x="482598" y="633636"/>
          <a:ext cx="8389699" cy="32994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p:cNvSpPr>
            <a:spLocks noGrp="1"/>
          </p:cNvSpPr>
          <p:nvPr>
            <p:ph type="title"/>
          </p:nvPr>
        </p:nvSpPr>
        <p:spPr>
          <a:xfrm>
            <a:off x="802386" y="484632"/>
            <a:ext cx="7543800" cy="1609344"/>
          </a:xfrm>
        </p:spPr>
        <p:txBody>
          <a:bodyPr vert="horz" lIns="91440" tIns="45720" rIns="91440" bIns="45720" rtlCol="0" anchor="ctr">
            <a:normAutofit/>
          </a:bodyPr>
          <a:lstStyle/>
          <a:p>
            <a:pPr marL="342900" indent="-342900" fontAlgn="auto">
              <a:spcAft>
                <a:spcPts val="0"/>
              </a:spcAft>
              <a:defRPr/>
            </a:pPr>
            <a:r>
              <a:rPr lang="en-US" sz="4800" dirty="0"/>
              <a:t>Steps in Building a Program</a:t>
            </a:r>
          </a:p>
        </p:txBody>
      </p:sp>
      <p:sp>
        <p:nvSpPr>
          <p:cNvPr id="39938" name="Text Box 4"/>
          <p:cNvSpPr txBox="1">
            <a:spLocks noChangeArrowheads="1"/>
          </p:cNvSpPr>
          <p:nvPr/>
        </p:nvSpPr>
        <p:spPr bwMode="auto">
          <a:xfrm>
            <a:off x="802386" y="2356066"/>
            <a:ext cx="7543800" cy="43308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oAutofit/>
          </a:bodyPr>
          <a:lstStyle>
            <a:lvl1pPr>
              <a:defRPr>
                <a:solidFill>
                  <a:schemeClr val="tx1"/>
                </a:solidFill>
                <a:latin typeface="Lucida Sans Unicode" panose="020B0602030504020204" pitchFamily="34" charset="0"/>
              </a:defRPr>
            </a:lvl1pPr>
            <a:lvl2pPr>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617220" indent="-342900" defTabSz="914400">
              <a:lnSpc>
                <a:spcPct val="90000"/>
              </a:lnSpc>
              <a:spcAft>
                <a:spcPts val="600"/>
              </a:spcAft>
              <a:buClr>
                <a:schemeClr val="accent1">
                  <a:lumMod val="75000"/>
                </a:schemeClr>
              </a:buClr>
              <a:buSzPct val="85000"/>
              <a:buFont typeface="+mj-lt"/>
              <a:buAutoNum type="arabicPeriod"/>
              <a:defRPr/>
            </a:pPr>
            <a:r>
              <a:rPr lang="en-US" sz="1600" b="1" dirty="0">
                <a:solidFill>
                  <a:schemeClr val="accent1">
                    <a:lumMod val="75000"/>
                  </a:schemeClr>
                </a:solidFill>
                <a:latin typeface="+mn-lt"/>
              </a:rPr>
              <a:t>Analyze the Problem</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Clearly understand the problem</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what input are to be used</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the desired output</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the procedure that will produce the result</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the constraints to be considered.</a:t>
            </a:r>
          </a:p>
          <a:p>
            <a:pPr indent="-182880" defTabSz="914400">
              <a:lnSpc>
                <a:spcPct val="90000"/>
              </a:lnSpc>
              <a:spcAft>
                <a:spcPts val="600"/>
              </a:spcAft>
              <a:buClr>
                <a:schemeClr val="accent1">
                  <a:lumMod val="75000"/>
                </a:schemeClr>
              </a:buClr>
              <a:buSzPct val="85000"/>
              <a:buFont typeface="Wingdings" pitchFamily="2" charset="2"/>
              <a:buChar char="§"/>
              <a:defRPr/>
            </a:pPr>
            <a:endParaRPr lang="en-US" sz="1600" dirty="0">
              <a:latin typeface="+mn-lt"/>
            </a:endParaRPr>
          </a:p>
          <a:p>
            <a:pPr marL="723900" lvl="2" indent="-182563"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The analysis starts by answering these questions:</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What would be considered the input data?</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What would be considered the output information?</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What are the formulas/processes you have to create to solve this solution?</a:t>
            </a:r>
          </a:p>
          <a:p>
            <a:pPr lvl="2" indent="-182880" defTabSz="914400">
              <a:lnSpc>
                <a:spcPct val="90000"/>
              </a:lnSpc>
              <a:spcAft>
                <a:spcPts val="600"/>
              </a:spcAft>
              <a:buClr>
                <a:schemeClr val="accent1">
                  <a:lumMod val="75000"/>
                </a:schemeClr>
              </a:buClr>
              <a:buSzPct val="85000"/>
              <a:buFont typeface="Wingdings" pitchFamily="2" charset="2"/>
              <a:buChar char="§"/>
              <a:defRPr/>
            </a:pPr>
            <a:r>
              <a:rPr lang="en-US" sz="1600" dirty="0">
                <a:latin typeface="+mn-lt"/>
              </a:rPr>
              <a:t>Are there any special conditions/constraints?</a:t>
            </a:r>
          </a:p>
        </p:txBody>
      </p:sp>
      <p:sp>
        <p:nvSpPr>
          <p:cNvPr id="143" name="Oval 14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8676"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400" b="1" kern="1200" dirty="0">
                <a:solidFill>
                  <a:srgbClr val="FFFFFF"/>
                </a:solidFill>
                <a:latin typeface="+mj-lt"/>
                <a:ea typeface="+mn-ea"/>
                <a:cs typeface="+mn-cs"/>
              </a:rPr>
              <a:t>48</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37" name="Rectangle 13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p:cNvSpPr>
            <a:spLocks noGrp="1"/>
          </p:cNvSpPr>
          <p:nvPr>
            <p:ph type="title"/>
          </p:nvPr>
        </p:nvSpPr>
        <p:spPr>
          <a:xfrm>
            <a:off x="802386" y="484632"/>
            <a:ext cx="7543800" cy="1609344"/>
          </a:xfrm>
        </p:spPr>
        <p:txBody>
          <a:bodyPr vert="horz" lIns="91440" tIns="45720" rIns="91440" bIns="45720" rtlCol="0" anchor="ctr">
            <a:normAutofit/>
          </a:bodyPr>
          <a:lstStyle/>
          <a:p>
            <a:pPr marL="342900" indent="-342900" fontAlgn="auto">
              <a:spcAft>
                <a:spcPts val="0"/>
              </a:spcAft>
              <a:defRPr/>
            </a:pPr>
            <a:r>
              <a:rPr lang="en-US" sz="4800" dirty="0"/>
              <a:t>Steps in Building a Program</a:t>
            </a:r>
          </a:p>
        </p:txBody>
      </p:sp>
      <p:sp>
        <p:nvSpPr>
          <p:cNvPr id="39938" name="Text Box 4"/>
          <p:cNvSpPr txBox="1">
            <a:spLocks noChangeArrowheads="1"/>
          </p:cNvSpPr>
          <p:nvPr/>
        </p:nvSpPr>
        <p:spPr bwMode="auto">
          <a:xfrm>
            <a:off x="802386" y="2356066"/>
            <a:ext cx="7543800" cy="43308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oAutofit/>
          </a:bodyPr>
          <a:lstStyle>
            <a:lvl1pPr>
              <a:defRPr>
                <a:solidFill>
                  <a:schemeClr val="tx1"/>
                </a:solidFill>
                <a:latin typeface="Lucida Sans Unicode" panose="020B0602030504020204" pitchFamily="34" charset="0"/>
              </a:defRPr>
            </a:lvl1pPr>
            <a:lvl2pPr>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617220" marR="0" lvl="0" indent="-342900" algn="l" defTabSz="914400" rtl="0" eaLnBrk="1" fontAlgn="auto" latinLnBrk="0" hangingPunct="1">
              <a:lnSpc>
                <a:spcPct val="90000"/>
              </a:lnSpc>
              <a:spcBef>
                <a:spcPts val="0"/>
              </a:spcBef>
              <a:spcAft>
                <a:spcPts val="600"/>
              </a:spcAft>
              <a:buClr>
                <a:srgbClr val="D34817">
                  <a:lumMod val="75000"/>
                </a:srgbClr>
              </a:buClr>
              <a:buSzPct val="85000"/>
              <a:buFont typeface="+mj-lt"/>
              <a:buAutoNum type="arabicPeriod"/>
              <a:tabLst/>
              <a:defRPr/>
            </a:pPr>
            <a:r>
              <a:rPr kumimoji="0" lang="en-US" sz="1600" b="1" i="0" u="none" strike="noStrike" kern="1200" cap="none" spc="0" normalizeH="0" baseline="0" noProof="0" dirty="0">
                <a:ln>
                  <a:noFill/>
                </a:ln>
                <a:solidFill>
                  <a:schemeClr val="accent1">
                    <a:lumMod val="75000"/>
                  </a:schemeClr>
                </a:solidFill>
                <a:effectLst/>
                <a:uLnTx/>
                <a:uFillTx/>
                <a:latin typeface="Rockwell" panose="02060603020205020403"/>
                <a:ea typeface="+mn-ea"/>
                <a:cs typeface="+mn-cs"/>
              </a:rPr>
              <a:t>Analyze the Problem</a:t>
            </a:r>
          </a:p>
          <a:p>
            <a:pPr marL="617220" marR="0" lvl="0" indent="-342900" algn="l" defTabSz="914400" rtl="0" eaLnBrk="1" fontAlgn="auto" latinLnBrk="0" hangingPunct="1">
              <a:lnSpc>
                <a:spcPct val="90000"/>
              </a:lnSpc>
              <a:spcBef>
                <a:spcPts val="0"/>
              </a:spcBef>
              <a:spcAft>
                <a:spcPts val="600"/>
              </a:spcAft>
              <a:buClr>
                <a:srgbClr val="D34817">
                  <a:lumMod val="75000"/>
                </a:srgbClr>
              </a:buClr>
              <a:buSzPct val="85000"/>
              <a:buFont typeface="+mj-lt"/>
              <a:buAutoNum type="arabicPeriod"/>
              <a:tabLst/>
              <a:defRPr/>
            </a:pPr>
            <a:endParaRPr kumimoji="0" lang="en-US" sz="16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43" name="Oval 14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8676"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0" marR="0" lvl="0" indent="0" algn="ctr" defTabSz="457200" rtl="0" eaLnBrk="1" fontAlgn="auto" latinLnBrk="0" hangingPunct="1">
              <a:lnSpc>
                <a:spcPct val="90000"/>
              </a:lnSpc>
              <a:spcBef>
                <a:spcPct val="0"/>
              </a:spcBef>
              <a:spcAft>
                <a:spcPts val="600"/>
              </a:spcAft>
              <a:buClrTx/>
              <a:buSzTx/>
              <a:buFontTx/>
              <a:buNone/>
              <a:tabLst/>
              <a:defRPr/>
            </a:pPr>
            <a:r>
              <a:rPr kumimoji="0" lang="en-US" sz="1400" b="1" i="0" u="none" strike="noStrike" kern="1200" cap="none" spc="-70" normalizeH="0" baseline="0" noProof="0" dirty="0">
                <a:ln>
                  <a:noFill/>
                </a:ln>
                <a:solidFill>
                  <a:srgbClr val="FFFFFF"/>
                </a:solidFill>
                <a:effectLst/>
                <a:uLnTx/>
                <a:uFillTx/>
                <a:latin typeface="Rockwell Condensed" panose="02060603050405020104"/>
                <a:ea typeface="+mn-ea"/>
                <a:cs typeface="+mn-cs"/>
              </a:rPr>
              <a:t>48</a:t>
            </a:r>
          </a:p>
        </p:txBody>
      </p:sp>
      <p:pic>
        <p:nvPicPr>
          <p:cNvPr id="11" name="Picture 3" descr="problemAnalysis.jpg">
            <a:extLst>
              <a:ext uri="{FF2B5EF4-FFF2-40B4-BE49-F238E27FC236}">
                <a16:creationId xmlns:a16="http://schemas.microsoft.com/office/drawing/2014/main" id="{5835DD80-9290-4D98-9BAD-F8B0539BD9F8}"/>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5656" y="2924944"/>
            <a:ext cx="7126288"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932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a:solidFill>
                  <a:schemeClr val="accent1"/>
                </a:solidFill>
              </a:rPr>
              <a:t>Example</a:t>
            </a:r>
          </a:p>
        </p:txBody>
      </p:sp>
      <p:sp>
        <p:nvSpPr>
          <p:cNvPr id="32771" name="Content Placeholder 2"/>
          <p:cNvSpPr>
            <a:spLocks noGrp="1"/>
          </p:cNvSpPr>
          <p:nvPr>
            <p:ph idx="1"/>
          </p:nvPr>
        </p:nvSpPr>
        <p:spPr/>
        <p:txBody>
          <a:bodyPr>
            <a:normAutofit/>
          </a:bodyPr>
          <a:lstStyle/>
          <a:p>
            <a:pPr algn="just"/>
            <a:r>
              <a:rPr lang="en-US" sz="2400" dirty="0"/>
              <a:t>Write a JAVA program that will calculate the perimeter of a rectangle based on the length and width given by user. The program will display the calculated perimeter. The perimeter is calculated by using this formula:</a:t>
            </a:r>
          </a:p>
          <a:p>
            <a:pPr algn="ctr"/>
            <a:r>
              <a:rPr lang="en-US" sz="2400" dirty="0">
                <a:sym typeface="Wingdings" panose="05000000000000000000" pitchFamily="2" charset="2"/>
              </a:rPr>
              <a:t>Perimeter = 2 x (length + width)</a:t>
            </a:r>
            <a:endParaRPr lang="en-US" sz="2400" dirty="0"/>
          </a:p>
          <a:p>
            <a:pPr algn="just"/>
            <a:endParaRPr lang="en-US" sz="2400" dirty="0"/>
          </a:p>
          <a:p>
            <a:pPr algn="just"/>
            <a:endParaRPr lang="en-US" sz="2400" dirty="0"/>
          </a:p>
        </p:txBody>
      </p:sp>
      <p:sp>
        <p:nvSpPr>
          <p:cNvPr id="4" name="TextBox 3"/>
          <p:cNvSpPr txBox="1"/>
          <p:nvPr/>
        </p:nvSpPr>
        <p:spPr>
          <a:xfrm>
            <a:off x="1712913" y="4508500"/>
            <a:ext cx="5862637" cy="1938338"/>
          </a:xfrm>
          <a:prstGeom prst="rect">
            <a:avLst/>
          </a:prstGeom>
          <a:solidFill>
            <a:schemeClr val="accent2">
              <a:lumMod val="20000"/>
              <a:lumOff val="80000"/>
            </a:schemeClr>
          </a:solidFill>
          <a:ln>
            <a:solidFill>
              <a:srgbClr val="00B0F0"/>
            </a:solidFill>
          </a:ln>
        </p:spPr>
        <p:txBody>
          <a:bodyPr>
            <a:spAutoFit/>
          </a:bodyPr>
          <a:lstStyle/>
          <a:p>
            <a:pPr>
              <a:defRPr/>
            </a:pPr>
            <a:r>
              <a:rPr lang="en-US" sz="2000" dirty="0"/>
              <a:t>Input?     </a:t>
            </a:r>
            <a:r>
              <a:rPr lang="en-US" sz="2000" dirty="0">
                <a:sym typeface="Wingdings" panose="05000000000000000000" pitchFamily="2" charset="2"/>
              </a:rPr>
              <a:t> length, width</a:t>
            </a:r>
            <a:endParaRPr lang="en-US" sz="2000" dirty="0"/>
          </a:p>
          <a:p>
            <a:pPr>
              <a:defRPr/>
            </a:pPr>
            <a:endParaRPr lang="en-US" sz="2000" dirty="0"/>
          </a:p>
          <a:p>
            <a:pPr>
              <a:defRPr/>
            </a:pPr>
            <a:r>
              <a:rPr lang="en-US" sz="2000" dirty="0"/>
              <a:t>Process?  </a:t>
            </a:r>
            <a:r>
              <a:rPr lang="en-US" sz="2000" dirty="0">
                <a:sym typeface="Wingdings" panose="05000000000000000000" pitchFamily="2" charset="2"/>
              </a:rPr>
              <a:t> Perimeter = 2 x (length + width) </a:t>
            </a:r>
            <a:endParaRPr lang="en-US" sz="2000" dirty="0"/>
          </a:p>
          <a:p>
            <a:pPr>
              <a:defRPr/>
            </a:pPr>
            <a:endParaRPr lang="en-US" sz="2000" dirty="0"/>
          </a:p>
          <a:p>
            <a:pPr>
              <a:defRPr/>
            </a:pPr>
            <a:r>
              <a:rPr lang="en-US" sz="2000" dirty="0"/>
              <a:t>Output?   </a:t>
            </a:r>
            <a:r>
              <a:rPr lang="en-US" sz="2000" dirty="0">
                <a:sym typeface="Wingdings" panose="05000000000000000000" pitchFamily="2" charset="2"/>
              </a:rPr>
              <a:t> Perimeter</a:t>
            </a:r>
            <a:endParaRPr lang="en-US" sz="2000" dirty="0"/>
          </a:p>
          <a:p>
            <a:pPr>
              <a:defRPr/>
            </a:pPr>
            <a:endParaRPr lang="en-US" sz="2000" dirty="0"/>
          </a:p>
        </p:txBody>
      </p:sp>
      <p:cxnSp>
        <p:nvCxnSpPr>
          <p:cNvPr id="5" name="Straight Connector 4">
            <a:extLst>
              <a:ext uri="{FF2B5EF4-FFF2-40B4-BE49-F238E27FC236}">
                <a16:creationId xmlns:a16="http://schemas.microsoft.com/office/drawing/2014/main" id="{5E01ED53-0C4B-40F5-91DB-D936214F1B80}"/>
              </a:ext>
            </a:extLst>
          </p:cNvPr>
          <p:cNvCxnSpPr>
            <a:cxnSpLocks/>
          </p:cNvCxnSpPr>
          <p:nvPr/>
        </p:nvCxnSpPr>
        <p:spPr>
          <a:xfrm>
            <a:off x="6228831" y="2827040"/>
            <a:ext cx="2229369"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75BD6A17-DB9F-49AF-B3BF-663DFEE1C019}"/>
              </a:ext>
            </a:extLst>
          </p:cNvPr>
          <p:cNvCxnSpPr>
            <a:cxnSpLocks/>
          </p:cNvCxnSpPr>
          <p:nvPr/>
        </p:nvCxnSpPr>
        <p:spPr>
          <a:xfrm>
            <a:off x="899592" y="2827040"/>
            <a:ext cx="3672408"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54D13BC6-40C8-41F6-8BF3-73E1676B5ABB}"/>
              </a:ext>
            </a:extLst>
          </p:cNvPr>
          <p:cNvCxnSpPr>
            <a:cxnSpLocks/>
          </p:cNvCxnSpPr>
          <p:nvPr/>
        </p:nvCxnSpPr>
        <p:spPr>
          <a:xfrm>
            <a:off x="6444208" y="2492896"/>
            <a:ext cx="2013992"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9B83D9B1-F952-47C2-BD4F-72A89373D686}"/>
              </a:ext>
            </a:extLst>
          </p:cNvPr>
          <p:cNvCxnSpPr>
            <a:cxnSpLocks/>
          </p:cNvCxnSpPr>
          <p:nvPr/>
        </p:nvCxnSpPr>
        <p:spPr>
          <a:xfrm>
            <a:off x="971600" y="3140968"/>
            <a:ext cx="741313"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ED81EC0B-2DBB-4CF5-86EF-205400911FEE}"/>
              </a:ext>
            </a:extLst>
          </p:cNvPr>
          <p:cNvCxnSpPr>
            <a:cxnSpLocks/>
          </p:cNvCxnSpPr>
          <p:nvPr/>
        </p:nvCxnSpPr>
        <p:spPr>
          <a:xfrm>
            <a:off x="6660232" y="3140968"/>
            <a:ext cx="1797968"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D7D14BD-FACE-475D-8681-E4744FE9FA35}"/>
              </a:ext>
            </a:extLst>
          </p:cNvPr>
          <p:cNvCxnSpPr>
            <a:cxnSpLocks/>
          </p:cNvCxnSpPr>
          <p:nvPr/>
        </p:nvCxnSpPr>
        <p:spPr>
          <a:xfrm>
            <a:off x="2339752" y="4293096"/>
            <a:ext cx="4458072"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F348DB47-C919-4CDE-8C08-BA17FF79EECF}"/>
              </a:ext>
            </a:extLst>
          </p:cNvPr>
          <p:cNvCxnSpPr>
            <a:cxnSpLocks/>
          </p:cNvCxnSpPr>
          <p:nvPr/>
        </p:nvCxnSpPr>
        <p:spPr>
          <a:xfrm>
            <a:off x="899592" y="3501008"/>
            <a:ext cx="2952328" cy="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Slide Number Placeholder 2">
            <a:extLst>
              <a:ext uri="{FF2B5EF4-FFF2-40B4-BE49-F238E27FC236}">
                <a16:creationId xmlns:a16="http://schemas.microsoft.com/office/drawing/2014/main" id="{96538590-2C59-43E1-9868-DF9C7ED1640C}"/>
              </a:ext>
            </a:extLst>
          </p:cNvPr>
          <p:cNvSpPr>
            <a:spLocks noGrp="1"/>
          </p:cNvSpPr>
          <p:nvPr>
            <p:ph type="sldNum" sz="quarter" idx="12"/>
          </p:nvPr>
        </p:nvSpPr>
        <p:spPr/>
        <p:txBody>
          <a:bodyPr/>
          <a:lstStyle/>
          <a:p>
            <a:pPr>
              <a:defRPr/>
            </a:pPr>
            <a:fld id="{D43BD8DF-4D26-4E62-8071-D25C4FDA2039}" type="slidenum">
              <a:rPr lang="en-MY" smtClean="0"/>
              <a:pPr>
                <a:defRPr/>
              </a:pPr>
              <a:t>16</a:t>
            </a:fld>
            <a:endParaRPr lang="en-MY"/>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5"/>
          <p:cNvSpPr>
            <a:spLocks noGrp="1"/>
          </p:cNvSpPr>
          <p:nvPr>
            <p:ph type="title"/>
          </p:nvPr>
        </p:nvSpPr>
        <p:spPr>
          <a:xfrm>
            <a:off x="802386" y="484632"/>
            <a:ext cx="7543800" cy="1609344"/>
          </a:xfrm>
        </p:spPr>
        <p:txBody>
          <a:bodyPr vert="horz" lIns="91440" tIns="45720" rIns="91440" bIns="45720" rtlCol="0" anchor="ctr">
            <a:normAutofit/>
          </a:bodyPr>
          <a:lstStyle/>
          <a:p>
            <a:pPr marL="342900" indent="-342900" fontAlgn="auto">
              <a:spcAft>
                <a:spcPts val="0"/>
              </a:spcAft>
              <a:defRPr/>
            </a:pPr>
            <a:r>
              <a:rPr lang="en-US" sz="4800" dirty="0"/>
              <a:t>Steps in Building a Program</a:t>
            </a:r>
          </a:p>
        </p:txBody>
      </p:sp>
      <p:sp>
        <p:nvSpPr>
          <p:cNvPr id="2" name="Content Placeholder 1">
            <a:extLst>
              <a:ext uri="{FF2B5EF4-FFF2-40B4-BE49-F238E27FC236}">
                <a16:creationId xmlns:a16="http://schemas.microsoft.com/office/drawing/2014/main" id="{84E98D7A-EEF0-4088-8124-C660D9B70E31}"/>
              </a:ext>
            </a:extLst>
          </p:cNvPr>
          <p:cNvSpPr>
            <a:spLocks noGrp="1"/>
          </p:cNvSpPr>
          <p:nvPr>
            <p:ph idx="1"/>
          </p:nvPr>
        </p:nvSpPr>
        <p:spPr>
          <a:xfrm>
            <a:off x="802386" y="2320412"/>
            <a:ext cx="7543800" cy="3851787"/>
          </a:xfrm>
        </p:spPr>
        <p:txBody>
          <a:bodyPr vert="horz" lIns="91440" tIns="45720" rIns="91440" bIns="45720" rtlCol="0">
            <a:normAutofit lnSpcReduction="10000"/>
          </a:bodyPr>
          <a:lstStyle/>
          <a:p>
            <a:pPr marL="731520" indent="-457200">
              <a:buFont typeface="+mj-lt"/>
              <a:buAutoNum type="arabicPeriod" startAt="2"/>
              <a:defRPr/>
            </a:pPr>
            <a:r>
              <a:rPr lang="en-US" sz="2400" b="1" dirty="0">
                <a:solidFill>
                  <a:schemeClr val="accent1">
                    <a:lumMod val="75000"/>
                  </a:schemeClr>
                </a:solidFill>
              </a:rPr>
              <a:t>Develop an Algorithm</a:t>
            </a:r>
          </a:p>
          <a:p>
            <a:pPr>
              <a:defRPr/>
            </a:pPr>
            <a:endParaRPr lang="en-US" dirty="0"/>
          </a:p>
          <a:p>
            <a:pPr marL="800100" lvl="1">
              <a:defRPr/>
            </a:pPr>
            <a:r>
              <a:rPr lang="en-US" dirty="0"/>
              <a:t> </a:t>
            </a:r>
            <a:r>
              <a:rPr lang="en-US" sz="2400" dirty="0"/>
              <a:t>Write the algorithm in </a:t>
            </a:r>
            <a:r>
              <a:rPr lang="en-US" sz="2400" b="1" dirty="0"/>
              <a:t>pseudocode </a:t>
            </a:r>
            <a:r>
              <a:rPr lang="en-US" sz="2400" dirty="0"/>
              <a:t>or </a:t>
            </a:r>
            <a:r>
              <a:rPr lang="en-US" sz="2400" b="1" dirty="0"/>
              <a:t>flowchart.</a:t>
            </a:r>
          </a:p>
          <a:p>
            <a:pPr marL="800100" lvl="1">
              <a:defRPr/>
            </a:pPr>
            <a:endParaRPr lang="en-US" sz="2400" dirty="0"/>
          </a:p>
          <a:p>
            <a:pPr marL="800100" lvl="1">
              <a:defRPr/>
            </a:pPr>
            <a:r>
              <a:rPr lang="en-US" sz="2400" dirty="0"/>
              <a:t>Need to identify the basic steps clearly in the correct order from what you found in the analysis step.</a:t>
            </a:r>
          </a:p>
          <a:p>
            <a:pPr marL="800100" lvl="1">
              <a:defRPr/>
            </a:pPr>
            <a:endParaRPr lang="en-US" sz="2400" dirty="0"/>
          </a:p>
          <a:p>
            <a:pPr marL="800100" lvl="1">
              <a:defRPr/>
            </a:pPr>
            <a:r>
              <a:rPr lang="en-US" sz="2400" dirty="0"/>
              <a:t> Typically, the steps follows similar pattern: </a:t>
            </a:r>
          </a:p>
          <a:p>
            <a:pPr marL="548640" lvl="2" indent="0">
              <a:buNone/>
              <a:defRPr/>
            </a:pPr>
            <a:r>
              <a:rPr lang="en-US" sz="2200" b="1" dirty="0"/>
              <a:t>      input, process and output.</a:t>
            </a:r>
          </a:p>
          <a:p>
            <a:pPr marL="800100" lvl="1">
              <a:defRPr/>
            </a:pPr>
            <a:endParaRPr lang="en-US" dirty="0"/>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3796"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400" b="1" kern="1200" dirty="0">
                <a:solidFill>
                  <a:srgbClr val="FFFFFF"/>
                </a:solidFill>
                <a:latin typeface="+mj-lt"/>
                <a:ea typeface="+mn-ea"/>
                <a:cs typeface="+mn-cs"/>
              </a:rPr>
              <a:t>50</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53241"/>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822324"/>
            <a:ext cx="3862197"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a:xfrm>
            <a:off x="965200" y="1465790"/>
            <a:ext cx="2895599" cy="3941345"/>
          </a:xfrm>
        </p:spPr>
        <p:txBody>
          <a:bodyPr>
            <a:normAutofit/>
          </a:bodyPr>
          <a:lstStyle/>
          <a:p>
            <a:pPr marL="342900" indent="-342900" eaLnBrk="1" fontAlgn="auto" hangingPunct="1">
              <a:spcAft>
                <a:spcPts val="0"/>
              </a:spcAft>
              <a:defRPr/>
            </a:pPr>
            <a:r>
              <a:rPr lang="en-US" sz="5200"/>
              <a:t>Algorithm</a:t>
            </a:r>
          </a:p>
        </p:txBody>
      </p:sp>
      <p:sp>
        <p:nvSpPr>
          <p:cNvPr id="35843" name="Rectangle 3"/>
          <p:cNvSpPr>
            <a:spLocks noGrp="1" noChangeArrowheads="1"/>
          </p:cNvSpPr>
          <p:nvPr>
            <p:ph idx="1"/>
          </p:nvPr>
        </p:nvSpPr>
        <p:spPr>
          <a:xfrm>
            <a:off x="4572001" y="1124743"/>
            <a:ext cx="4090798" cy="4776827"/>
          </a:xfrm>
        </p:spPr>
        <p:txBody>
          <a:bodyPr anchor="ctr">
            <a:normAutofit lnSpcReduction="10000"/>
          </a:bodyPr>
          <a:lstStyle/>
          <a:p>
            <a:pPr indent="-180000" eaLnBrk="1" hangingPunct="1">
              <a:lnSpc>
                <a:spcPct val="110000"/>
              </a:lnSpc>
              <a:buClr>
                <a:schemeClr val="tx1"/>
              </a:buClr>
              <a:buFont typeface="Wingdings" panose="05000000000000000000" pitchFamily="2" charset="2"/>
              <a:buChar char="§"/>
            </a:pPr>
            <a:r>
              <a:rPr lang="en-US" dirty="0">
                <a:ea typeface="Lucida Sans Unicode" panose="020B0602030504020204" pitchFamily="34" charset="0"/>
                <a:cs typeface="Lucida Sans Unicode" panose="020B0602030504020204" pitchFamily="34" charset="0"/>
              </a:rPr>
              <a:t>An </a:t>
            </a:r>
            <a:r>
              <a:rPr lang="en-US" b="1" dirty="0">
                <a:solidFill>
                  <a:schemeClr val="accent1">
                    <a:lumMod val="75000"/>
                  </a:schemeClr>
                </a:solidFill>
                <a:ea typeface="Lucida Sans Unicode" panose="020B0602030504020204" pitchFamily="34" charset="0"/>
                <a:cs typeface="Lucida Sans Unicode" panose="020B0602030504020204" pitchFamily="34" charset="0"/>
              </a:rPr>
              <a:t>algorithm</a:t>
            </a:r>
            <a:r>
              <a:rPr lang="en-US" dirty="0">
                <a:ea typeface="Lucida Sans Unicode" panose="020B0602030504020204" pitchFamily="34" charset="0"/>
                <a:cs typeface="Lucida Sans Unicode" panose="020B0602030504020204" pitchFamily="34" charset="0"/>
              </a:rPr>
              <a:t> is a clear step–by-step sequence of instructions to solve a problem</a:t>
            </a:r>
          </a:p>
          <a:p>
            <a:pPr indent="-180000" eaLnBrk="1" hangingPunct="1">
              <a:lnSpc>
                <a:spcPct val="110000"/>
              </a:lnSpc>
              <a:spcBef>
                <a:spcPts val="0"/>
              </a:spcBef>
              <a:buClr>
                <a:schemeClr val="tx1"/>
              </a:buClr>
              <a:buFont typeface="Wingdings" panose="05000000000000000000" pitchFamily="2" charset="2"/>
              <a:buChar char="§"/>
            </a:pPr>
            <a:endParaRPr lang="en-US" dirty="0">
              <a:ea typeface="Lucida Sans Unicode" panose="020B0602030504020204" pitchFamily="34" charset="0"/>
              <a:cs typeface="Lucida Sans Unicode" panose="020B0602030504020204" pitchFamily="34" charset="0"/>
            </a:endParaRPr>
          </a:p>
          <a:p>
            <a:pPr indent="-180000" eaLnBrk="1" hangingPunct="1">
              <a:lnSpc>
                <a:spcPct val="110000"/>
              </a:lnSpc>
              <a:buClr>
                <a:schemeClr val="tx1"/>
              </a:buClr>
              <a:buFont typeface="Wingdings" panose="05000000000000000000" pitchFamily="2" charset="2"/>
              <a:buChar char="§"/>
            </a:pPr>
            <a:r>
              <a:rPr lang="en-US" dirty="0">
                <a:ea typeface="Lucida Sans Unicode" panose="020B0602030504020204" pitchFamily="34" charset="0"/>
                <a:cs typeface="Lucida Sans Unicode" panose="020B0602030504020204" pitchFamily="34" charset="0"/>
              </a:rPr>
              <a:t>Analogy: recipe (refer next slide).</a:t>
            </a:r>
          </a:p>
          <a:p>
            <a:pPr indent="-180000" eaLnBrk="1" hangingPunct="1">
              <a:lnSpc>
                <a:spcPct val="110000"/>
              </a:lnSpc>
              <a:spcBef>
                <a:spcPts val="0"/>
              </a:spcBef>
              <a:buClr>
                <a:schemeClr val="tx1"/>
              </a:buClr>
              <a:buFont typeface="Wingdings" panose="05000000000000000000" pitchFamily="2" charset="2"/>
              <a:buChar char="§"/>
            </a:pPr>
            <a:endParaRPr lang="en-US" dirty="0">
              <a:ea typeface="Lucida Sans Unicode" panose="020B0602030504020204" pitchFamily="34" charset="0"/>
              <a:cs typeface="Lucida Sans Unicode" panose="020B0602030504020204" pitchFamily="34" charset="0"/>
            </a:endParaRPr>
          </a:p>
          <a:p>
            <a:pPr indent="-180000" eaLnBrk="1" hangingPunct="1">
              <a:lnSpc>
                <a:spcPct val="110000"/>
              </a:lnSpc>
              <a:buClr>
                <a:schemeClr val="tx1"/>
              </a:buClr>
              <a:buFont typeface="Wingdings" panose="05000000000000000000" pitchFamily="2" charset="2"/>
              <a:buChar char="§"/>
            </a:pPr>
            <a:r>
              <a:rPr lang="en-US" dirty="0">
                <a:ea typeface="Lucida Sans Unicode" panose="020B0602030504020204" pitchFamily="34" charset="0"/>
                <a:cs typeface="Lucida Sans Unicode" panose="020B0602030504020204" pitchFamily="34" charset="0"/>
              </a:rPr>
              <a:t>In computing, an algorithm is a procedure (a finite set of a well-defined instructions) for accomplishing some task which, given an initial state, will terminate in a defined end-state</a:t>
            </a:r>
            <a:r>
              <a:rPr lang="en-US" dirty="0">
                <a:ea typeface="Lucida Sans" panose="020B0602030504020204" pitchFamily="34" charset="0"/>
                <a:cs typeface="Lucida Sans" panose="020B0602030504020204" pitchFamily="34" charset="0"/>
              </a:rPr>
              <a:t>.  </a:t>
            </a:r>
          </a:p>
        </p:txBody>
      </p:sp>
      <p:sp>
        <p:nvSpPr>
          <p:cNvPr id="80" name="Rectangle 79">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121662"/>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4"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900">
                <a:solidFill>
                  <a:schemeClr val="accent1"/>
                </a:solidFill>
                <a:latin typeface="Times New Roman" panose="02020603050405020304" pitchFamily="18" charset="0"/>
              </a:rPr>
              <a:t>54</a:t>
            </a: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p:nvPr>
        </p:nvSpPr>
        <p:spPr>
          <a:xfrm>
            <a:off x="6117262" y="484632"/>
            <a:ext cx="2658026" cy="1609344"/>
          </a:xfrm>
          <a:ln>
            <a:noFill/>
          </a:ln>
        </p:spPr>
        <p:txBody>
          <a:bodyPr>
            <a:normAutofit/>
          </a:bodyPr>
          <a:lstStyle/>
          <a:p>
            <a:pPr marL="342900" indent="-342900" eaLnBrk="1" fontAlgn="auto" hangingPunct="1">
              <a:spcAft>
                <a:spcPts val="0"/>
              </a:spcAft>
              <a:defRPr/>
            </a:pPr>
            <a:r>
              <a:rPr lang="en-US" sz="3600" dirty="0"/>
              <a:t>Algorithm</a:t>
            </a:r>
          </a:p>
        </p:txBody>
      </p:sp>
      <p:pic>
        <p:nvPicPr>
          <p:cNvPr id="54275" name="Picture 3" descr="algorithmrecipe"/>
          <p:cNvPicPr>
            <a:picLocks noChangeAspect="1" noChangeArrowheads="1"/>
          </p:cNvPicPr>
          <p:nvPr/>
        </p:nvPicPr>
        <p:blipFill>
          <a:blip r:embed="rId5"/>
          <a:stretch>
            <a:fillRect/>
          </a:stretch>
        </p:blipFill>
        <p:spPr>
          <a:xfrm>
            <a:off x="967797" y="640080"/>
            <a:ext cx="4177105" cy="5588101"/>
          </a:xfrm>
          <a:prstGeom prst="rect">
            <a:avLst/>
          </a:prstGeom>
        </p:spPr>
      </p:pic>
      <p:sp>
        <p:nvSpPr>
          <p:cNvPr id="54279" name="Content Placeholder 54278">
            <a:extLst>
              <a:ext uri="{FF2B5EF4-FFF2-40B4-BE49-F238E27FC236}">
                <a16:creationId xmlns:a16="http://schemas.microsoft.com/office/drawing/2014/main" id="{0EDBF42A-B866-4DB9-B89B-E8026917AF65}"/>
              </a:ext>
            </a:extLst>
          </p:cNvPr>
          <p:cNvSpPr>
            <a:spLocks noGrp="1"/>
          </p:cNvSpPr>
          <p:nvPr>
            <p:ph idx="1"/>
          </p:nvPr>
        </p:nvSpPr>
        <p:spPr>
          <a:xfrm>
            <a:off x="6117263" y="2121408"/>
            <a:ext cx="2658025" cy="4050792"/>
          </a:xfrm>
        </p:spPr>
        <p:txBody>
          <a:bodyPr>
            <a:normAutofit/>
          </a:bodyPr>
          <a:lstStyle/>
          <a:p>
            <a:r>
              <a:rPr lang="en-US" b="1" dirty="0"/>
              <a:t>Baking a Cake</a:t>
            </a:r>
          </a:p>
        </p:txBody>
      </p:sp>
      <p:grpSp>
        <p:nvGrpSpPr>
          <p:cNvPr id="78" name="Group 7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9" name="Oval 7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7892"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900">
                <a:latin typeface="Times New Roman" panose="02020603050405020304" pitchFamily="18" charset="0"/>
              </a:rPr>
              <a:t>55</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76" name="Group 75">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776" y="1679569"/>
            <a:ext cx="2624148" cy="3498858"/>
            <a:chOff x="1061035" y="1679569"/>
            <a:chExt cx="3498864" cy="3498858"/>
          </a:xfrm>
        </p:grpSpPr>
        <p:sp>
          <p:nvSpPr>
            <p:cNvPr id="77" name="Oval 76">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482" name="Rectangle 2"/>
          <p:cNvSpPr>
            <a:spLocks noGrp="1" noChangeArrowheads="1"/>
          </p:cNvSpPr>
          <p:nvPr>
            <p:ph type="title"/>
          </p:nvPr>
        </p:nvSpPr>
        <p:spPr>
          <a:xfrm>
            <a:off x="1117608" y="2376862"/>
            <a:ext cx="1980485" cy="2104273"/>
          </a:xfrm>
          <a:noFill/>
        </p:spPr>
        <p:txBody>
          <a:bodyPr>
            <a:normAutofit/>
          </a:bodyPr>
          <a:lstStyle/>
          <a:p>
            <a:pPr algn="ctr" eaLnBrk="1" hangingPunct="1"/>
            <a:r>
              <a:rPr lang="en-US" altLang="en-US" sz="2600">
                <a:solidFill>
                  <a:srgbClr val="FFFFFF"/>
                </a:solidFill>
              </a:rPr>
              <a:t>Objectives </a:t>
            </a:r>
          </a:p>
        </p:txBody>
      </p:sp>
      <p:sp>
        <p:nvSpPr>
          <p:cNvPr id="80" name="Rectangle 7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69508" y="3398744"/>
            <a:ext cx="3657600"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507" name="Rectangle 3"/>
          <p:cNvSpPr>
            <a:spLocks noGrp="1" noChangeArrowheads="1"/>
          </p:cNvSpPr>
          <p:nvPr>
            <p:ph idx="1"/>
          </p:nvPr>
        </p:nvSpPr>
        <p:spPr>
          <a:xfrm>
            <a:off x="4213414" y="725394"/>
            <a:ext cx="4689479" cy="5407212"/>
          </a:xfrm>
        </p:spPr>
        <p:txBody>
          <a:bodyPr anchor="ctr">
            <a:normAutofit fontScale="77500" lnSpcReduction="20000"/>
          </a:bodyPr>
          <a:lstStyle/>
          <a:p>
            <a:pPr marL="624078" indent="-514350">
              <a:spcBef>
                <a:spcPts val="0"/>
              </a:spcBef>
              <a:spcAft>
                <a:spcPts val="600"/>
              </a:spcAft>
              <a:buFont typeface="+mj-lt"/>
              <a:buAutoNum type="arabicParenR"/>
              <a:defRPr/>
            </a:pPr>
            <a:r>
              <a:rPr lang="en-US" sz="3200" dirty="0"/>
              <a:t>To describe nature of problems: </a:t>
            </a:r>
          </a:p>
          <a:p>
            <a:pPr marL="804354" lvl="2" indent="-137160">
              <a:spcBef>
                <a:spcPts val="0"/>
              </a:spcBef>
              <a:spcAft>
                <a:spcPts val="600"/>
              </a:spcAft>
              <a:buFont typeface="Verdana"/>
              <a:buChar char="◦"/>
              <a:defRPr/>
            </a:pPr>
            <a:r>
              <a:rPr lang="en-US" sz="2800" dirty="0"/>
              <a:t>Concrete &amp; Abstract</a:t>
            </a:r>
          </a:p>
          <a:p>
            <a:pPr marL="667194" lvl="2" indent="0">
              <a:spcBef>
                <a:spcPts val="0"/>
              </a:spcBef>
              <a:spcAft>
                <a:spcPts val="600"/>
              </a:spcAft>
              <a:buNone/>
              <a:defRPr/>
            </a:pPr>
            <a:endParaRPr lang="en-US" sz="2800" dirty="0"/>
          </a:p>
          <a:p>
            <a:pPr marL="624078" indent="-514350">
              <a:spcBef>
                <a:spcPts val="0"/>
              </a:spcBef>
              <a:spcAft>
                <a:spcPts val="600"/>
              </a:spcAft>
              <a:buFont typeface="+mj-lt"/>
              <a:buAutoNum type="arabicParenR"/>
              <a:defRPr/>
            </a:pPr>
            <a:r>
              <a:rPr lang="en-US" sz="3200" dirty="0"/>
              <a:t>To learn about the types of solution for a problem </a:t>
            </a:r>
          </a:p>
          <a:p>
            <a:pPr marL="804354" lvl="2" indent="-137160">
              <a:spcBef>
                <a:spcPts val="0"/>
              </a:spcBef>
              <a:spcAft>
                <a:spcPts val="600"/>
              </a:spcAft>
              <a:buFont typeface="Verdana"/>
              <a:buChar char="◦"/>
              <a:defRPr/>
            </a:pPr>
            <a:r>
              <a:rPr lang="en-US" sz="2800" dirty="0"/>
              <a:t>Algorithmic &amp; Heuristic Solutions</a:t>
            </a:r>
          </a:p>
          <a:p>
            <a:pPr marL="804354" lvl="2" indent="-137160">
              <a:spcBef>
                <a:spcPts val="0"/>
              </a:spcBef>
              <a:spcAft>
                <a:spcPts val="600"/>
              </a:spcAft>
              <a:buFont typeface="Verdana"/>
              <a:buChar char="◦"/>
              <a:defRPr/>
            </a:pPr>
            <a:endParaRPr lang="en-US" sz="2800" dirty="0"/>
          </a:p>
          <a:p>
            <a:pPr marL="624078" indent="-514350">
              <a:spcBef>
                <a:spcPts val="0"/>
              </a:spcBef>
              <a:spcAft>
                <a:spcPts val="600"/>
              </a:spcAft>
              <a:buFont typeface="+mj-lt"/>
              <a:buAutoNum type="arabicParenR"/>
              <a:defRPr/>
            </a:pPr>
            <a:r>
              <a:rPr lang="en-US" sz="3200" dirty="0"/>
              <a:t>To learn the steps involved in building a program</a:t>
            </a:r>
          </a:p>
          <a:p>
            <a:pPr marL="624078" indent="-514350">
              <a:spcBef>
                <a:spcPts val="0"/>
              </a:spcBef>
              <a:spcAft>
                <a:spcPts val="600"/>
              </a:spcAft>
              <a:buFont typeface="+mj-lt"/>
              <a:buAutoNum type="arabicParenR"/>
              <a:defRPr/>
            </a:pPr>
            <a:endParaRPr lang="en-US" sz="3200" dirty="0"/>
          </a:p>
          <a:p>
            <a:pPr marL="624078" indent="-514350">
              <a:spcBef>
                <a:spcPts val="0"/>
              </a:spcBef>
              <a:spcAft>
                <a:spcPts val="600"/>
              </a:spcAft>
              <a:buFont typeface="+mj-lt"/>
              <a:buAutoNum type="arabicParenR"/>
              <a:defRPr/>
            </a:pPr>
            <a:r>
              <a:rPr lang="en-US" sz="3200" dirty="0"/>
              <a:t>To learn problem solving through algorithm </a:t>
            </a:r>
          </a:p>
          <a:p>
            <a:pPr marL="804354" lvl="2" indent="-137160">
              <a:spcBef>
                <a:spcPts val="0"/>
              </a:spcBef>
              <a:spcAft>
                <a:spcPts val="600"/>
              </a:spcAft>
              <a:buFont typeface="Verdana"/>
              <a:buChar char="◦"/>
              <a:defRPr/>
            </a:pPr>
            <a:r>
              <a:rPr lang="en-US" sz="2800" dirty="0"/>
              <a:t>pseudo code &amp; flow chart</a:t>
            </a:r>
          </a:p>
        </p:txBody>
      </p:sp>
      <p:sp>
        <p:nvSpPr>
          <p:cNvPr id="20484" name="Slide Number Placeholder 1"/>
          <p:cNvSpPr>
            <a:spLocks noGrp="1"/>
          </p:cNvSpPr>
          <p:nvPr>
            <p:ph type="sldNum" sz="quarter" idx="12"/>
          </p:nvPr>
        </p:nvSpPr>
        <p:spPr>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0" marR="0" lvl="0" indent="0" algn="ctr" defTabSz="457200" rtl="0" eaLnBrk="1" fontAlgn="auto" latinLnBrk="0" hangingPunct="1">
              <a:lnSpc>
                <a:spcPct val="90000"/>
              </a:lnSpc>
              <a:spcBef>
                <a:spcPct val="0"/>
              </a:spcBef>
              <a:spcAft>
                <a:spcPts val="600"/>
              </a:spcAft>
              <a:buClrTx/>
              <a:buSzTx/>
              <a:buFontTx/>
              <a:buNone/>
              <a:tabLst/>
              <a:defRPr/>
            </a:pPr>
            <a:fld id="{61DB5A61-7EF0-4077-B464-6D079825089B}" type="slidenum">
              <a:rPr kumimoji="0" lang="en-US" sz="1900" b="1" i="0" u="none" strike="noStrike" kern="1200" cap="none" spc="-70" normalizeH="0" baseline="0" noProof="0">
                <a:ln>
                  <a:noFill/>
                </a:ln>
                <a:solidFill>
                  <a:srgbClr val="D34817"/>
                </a:solidFill>
                <a:effectLst/>
                <a:uLnTx/>
                <a:uFillTx/>
                <a:latin typeface="Times New Roman" panose="02020603050405020304" pitchFamily="18" charset="0"/>
                <a:ea typeface="+mn-ea"/>
                <a:cs typeface="+mn-cs"/>
              </a:rPr>
              <a:pPr marL="0" marR="0" lvl="0" indent="0" algn="ctr" defTabSz="457200" rtl="0" eaLnBrk="1" fontAlgn="auto" latinLnBrk="0" hangingPunct="1">
                <a:lnSpc>
                  <a:spcPct val="90000"/>
                </a:lnSpc>
                <a:spcBef>
                  <a:spcPct val="0"/>
                </a:spcBef>
                <a:spcAft>
                  <a:spcPts val="600"/>
                </a:spcAft>
                <a:buClrTx/>
                <a:buSzTx/>
                <a:buFontTx/>
                <a:buNone/>
                <a:tabLst/>
                <a:defRPr/>
              </a:pPr>
              <a:t>2</a:t>
            </a:fld>
            <a:endParaRPr kumimoji="0" lang="en-US" sz="1900" b="1" i="0" u="none" strike="noStrike" kern="1200" cap="none" spc="-70" normalizeH="0" baseline="0" noProof="0">
              <a:ln>
                <a:noFill/>
              </a:ln>
              <a:solidFill>
                <a:srgbClr val="D34817"/>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197387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507">
                                            <p:txEl>
                                              <p:pRg st="3" end="3"/>
                                            </p:txEl>
                                          </p:spTgt>
                                        </p:tgtEl>
                                        <p:attrNameLst>
                                          <p:attrName>style.visibility</p:attrName>
                                        </p:attrNameLst>
                                      </p:cBhvr>
                                      <p:to>
                                        <p:strVal val="visible"/>
                                      </p:to>
                                    </p:set>
                                    <p:animEffect transition="in" filter="fade">
                                      <p:cBhvr>
                                        <p:cTn id="21" dur="1000"/>
                                        <p:tgtEl>
                                          <p:spTgt spid="21507">
                                            <p:txEl>
                                              <p:pRg st="3" end="3"/>
                                            </p:txEl>
                                          </p:spTgt>
                                        </p:tgtEl>
                                      </p:cBhvr>
                                    </p:animEffect>
                                    <p:anim calcmode="lin" valueType="num">
                                      <p:cBhvr>
                                        <p:cTn id="22"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507">
                                            <p:txEl>
                                              <p:pRg st="4" end="4"/>
                                            </p:txEl>
                                          </p:spTgt>
                                        </p:tgtEl>
                                        <p:attrNameLst>
                                          <p:attrName>style.visibility</p:attrName>
                                        </p:attrNameLst>
                                      </p:cBhvr>
                                      <p:to>
                                        <p:strVal val="visible"/>
                                      </p:to>
                                    </p:set>
                                    <p:animEffect transition="in" filter="fade">
                                      <p:cBhvr>
                                        <p:cTn id="28" dur="1000"/>
                                        <p:tgtEl>
                                          <p:spTgt spid="21507">
                                            <p:txEl>
                                              <p:pRg st="4" end="4"/>
                                            </p:txEl>
                                          </p:spTgt>
                                        </p:tgtEl>
                                      </p:cBhvr>
                                    </p:animEffect>
                                    <p:anim calcmode="lin" valueType="num">
                                      <p:cBhvr>
                                        <p:cTn id="29"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15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507">
                                            <p:txEl>
                                              <p:pRg st="6" end="6"/>
                                            </p:txEl>
                                          </p:spTgt>
                                        </p:tgtEl>
                                        <p:attrNameLst>
                                          <p:attrName>style.visibility</p:attrName>
                                        </p:attrNameLst>
                                      </p:cBhvr>
                                      <p:to>
                                        <p:strVal val="visible"/>
                                      </p:to>
                                    </p:set>
                                    <p:animEffect transition="in" filter="fade">
                                      <p:cBhvr>
                                        <p:cTn id="35" dur="1000"/>
                                        <p:tgtEl>
                                          <p:spTgt spid="21507">
                                            <p:txEl>
                                              <p:pRg st="6" end="6"/>
                                            </p:txEl>
                                          </p:spTgt>
                                        </p:tgtEl>
                                      </p:cBhvr>
                                    </p:animEffect>
                                    <p:anim calcmode="lin" valueType="num">
                                      <p:cBhvr>
                                        <p:cTn id="36"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150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507">
                                            <p:txEl>
                                              <p:pRg st="8" end="8"/>
                                            </p:txEl>
                                          </p:spTgt>
                                        </p:tgtEl>
                                        <p:attrNameLst>
                                          <p:attrName>style.visibility</p:attrName>
                                        </p:attrNameLst>
                                      </p:cBhvr>
                                      <p:to>
                                        <p:strVal val="visible"/>
                                      </p:to>
                                    </p:set>
                                    <p:animEffect transition="in" filter="fade">
                                      <p:cBhvr>
                                        <p:cTn id="42" dur="1000"/>
                                        <p:tgtEl>
                                          <p:spTgt spid="21507">
                                            <p:txEl>
                                              <p:pRg st="8" end="8"/>
                                            </p:txEl>
                                          </p:spTgt>
                                        </p:tgtEl>
                                      </p:cBhvr>
                                    </p:animEffect>
                                    <p:anim calcmode="lin" valueType="num">
                                      <p:cBhvr>
                                        <p:cTn id="43"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150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1507">
                                            <p:txEl>
                                              <p:pRg st="9" end="9"/>
                                            </p:txEl>
                                          </p:spTgt>
                                        </p:tgtEl>
                                        <p:attrNameLst>
                                          <p:attrName>style.visibility</p:attrName>
                                        </p:attrNameLst>
                                      </p:cBhvr>
                                      <p:to>
                                        <p:strVal val="visible"/>
                                      </p:to>
                                    </p:set>
                                    <p:animEffect transition="in" filter="fade">
                                      <p:cBhvr>
                                        <p:cTn id="49" dur="1000"/>
                                        <p:tgtEl>
                                          <p:spTgt spid="21507">
                                            <p:txEl>
                                              <p:pRg st="9" end="9"/>
                                            </p:txEl>
                                          </p:spTgt>
                                        </p:tgtEl>
                                      </p:cBhvr>
                                    </p:animEffect>
                                    <p:anim calcmode="lin" valueType="num">
                                      <p:cBhvr>
                                        <p:cTn id="50" dur="10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150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53241"/>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822324"/>
            <a:ext cx="3862197"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p:cNvSpPr>
            <a:spLocks noGrp="1" noChangeArrowheads="1"/>
          </p:cNvSpPr>
          <p:nvPr>
            <p:ph type="title"/>
          </p:nvPr>
        </p:nvSpPr>
        <p:spPr>
          <a:xfrm>
            <a:off x="965200" y="1465790"/>
            <a:ext cx="2895599" cy="3941345"/>
          </a:xfrm>
        </p:spPr>
        <p:txBody>
          <a:bodyPr>
            <a:normAutofit/>
          </a:bodyPr>
          <a:lstStyle/>
          <a:p>
            <a:pPr marL="342900" indent="-342900" eaLnBrk="1" fontAlgn="auto" hangingPunct="1">
              <a:spcAft>
                <a:spcPts val="0"/>
              </a:spcAft>
              <a:defRPr/>
            </a:pPr>
            <a:r>
              <a:rPr lang="en-US" sz="5200"/>
              <a:t>Algorithm</a:t>
            </a:r>
          </a:p>
        </p:txBody>
      </p:sp>
      <p:sp>
        <p:nvSpPr>
          <p:cNvPr id="40963" name="Rectangle 3"/>
          <p:cNvSpPr>
            <a:spLocks noGrp="1" noChangeArrowheads="1"/>
          </p:cNvSpPr>
          <p:nvPr>
            <p:ph idx="1"/>
          </p:nvPr>
        </p:nvSpPr>
        <p:spPr>
          <a:xfrm>
            <a:off x="4572000" y="1359089"/>
            <a:ext cx="4248472" cy="4542482"/>
          </a:xfrm>
        </p:spPr>
        <p:txBody>
          <a:bodyPr anchor="ctr">
            <a:normAutofit fontScale="92500" lnSpcReduction="10000"/>
          </a:bodyPr>
          <a:lstStyle/>
          <a:p>
            <a:pPr marL="265113" indent="-265113" eaLnBrk="1" hangingPunct="1">
              <a:lnSpc>
                <a:spcPct val="110000"/>
              </a:lnSpc>
              <a:buClr>
                <a:schemeClr val="tx1"/>
              </a:buClr>
              <a:buFont typeface="Wingdings" panose="05000000000000000000" pitchFamily="2" charset="2"/>
              <a:buChar char="§"/>
              <a:defRPr/>
            </a:pPr>
            <a:r>
              <a:rPr lang="en-US" sz="2400" b="1" dirty="0"/>
              <a:t>2 ways to represent algorithm:</a:t>
            </a:r>
          </a:p>
          <a:p>
            <a:pPr marL="265113" indent="-136525" eaLnBrk="1" hangingPunct="1">
              <a:lnSpc>
                <a:spcPct val="110000"/>
              </a:lnSpc>
              <a:buClr>
                <a:schemeClr val="tx1"/>
              </a:buClr>
              <a:buFont typeface="Tw Cen MT" panose="020B0602020104020603" pitchFamily="34" charset="0"/>
              <a:buNone/>
              <a:defRPr/>
            </a:pPr>
            <a:r>
              <a:rPr lang="en-US" sz="2400" dirty="0"/>
              <a:t>a) </a:t>
            </a:r>
            <a:r>
              <a:rPr lang="en-US" sz="2400" b="1" dirty="0">
                <a:solidFill>
                  <a:schemeClr val="accent1">
                    <a:lumMod val="75000"/>
                  </a:schemeClr>
                </a:solidFill>
              </a:rPr>
              <a:t>Pseudo code</a:t>
            </a:r>
          </a:p>
          <a:p>
            <a:pPr marL="569913" lvl="1" indent="-104775" eaLnBrk="1" hangingPunct="1">
              <a:lnSpc>
                <a:spcPct val="110000"/>
              </a:lnSpc>
              <a:buClr>
                <a:schemeClr val="tx1"/>
              </a:buClr>
              <a:buNone/>
              <a:defRPr/>
            </a:pPr>
            <a:r>
              <a:rPr lang="en-US" sz="2000" dirty="0"/>
              <a:t> using English-like statements to list the steps to be taken in the solution.</a:t>
            </a:r>
          </a:p>
          <a:p>
            <a:pPr marL="128588" lvl="1" indent="0" eaLnBrk="1" hangingPunct="1">
              <a:lnSpc>
                <a:spcPct val="110000"/>
              </a:lnSpc>
              <a:buClr>
                <a:schemeClr val="tx1"/>
              </a:buClr>
              <a:buFont typeface="Wingdings 3" panose="05040102010807070707" pitchFamily="18" charset="2"/>
              <a:buNone/>
              <a:defRPr/>
            </a:pPr>
            <a:endParaRPr lang="en-US" sz="2000" dirty="0"/>
          </a:p>
          <a:p>
            <a:pPr marL="265113" indent="-136525" eaLnBrk="1" hangingPunct="1">
              <a:lnSpc>
                <a:spcPct val="110000"/>
              </a:lnSpc>
              <a:buClr>
                <a:schemeClr val="tx1"/>
              </a:buClr>
              <a:buFont typeface="Tw Cen MT" panose="020B0602020104020603" pitchFamily="34" charset="0"/>
              <a:buNone/>
              <a:defRPr/>
            </a:pPr>
            <a:r>
              <a:rPr lang="en-US" sz="2400" dirty="0"/>
              <a:t>b) </a:t>
            </a:r>
            <a:r>
              <a:rPr lang="en-US" sz="2400" b="1" dirty="0">
                <a:solidFill>
                  <a:schemeClr val="accent1">
                    <a:lumMod val="75000"/>
                  </a:schemeClr>
                </a:solidFill>
              </a:rPr>
              <a:t>Flowchart</a:t>
            </a:r>
          </a:p>
          <a:p>
            <a:pPr marL="569913" lvl="1" indent="-52388" eaLnBrk="1" hangingPunct="1">
              <a:lnSpc>
                <a:spcPct val="110000"/>
              </a:lnSpc>
              <a:buClr>
                <a:schemeClr val="tx1"/>
              </a:buClr>
              <a:buNone/>
              <a:defRPr/>
            </a:pPr>
            <a:r>
              <a:rPr lang="en-US" sz="2000" dirty="0"/>
              <a:t> using diagrams that employ symbols to describe the workflow of steps involved in the solution.</a:t>
            </a:r>
          </a:p>
        </p:txBody>
      </p:sp>
      <p:sp>
        <p:nvSpPr>
          <p:cNvPr id="206" name="Rectangle 205">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121662"/>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40"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900">
                <a:solidFill>
                  <a:schemeClr val="accent1"/>
                </a:solidFill>
                <a:latin typeface="Times New Roman" panose="02020603050405020304" pitchFamily="18" charset="0"/>
              </a:rPr>
              <a:t>56</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9141492" cy="6857999"/>
          </a:xfrm>
          <a:prstGeom prst="rect">
            <a:avLst/>
          </a:prstGeom>
          <a:blipFill dpi="0" rotWithShape="1">
            <a:blip r:embed="rId3">
              <a:alphaModFix amt="4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a:xfrm>
            <a:off x="482599" y="643466"/>
            <a:ext cx="2762045" cy="5571067"/>
          </a:xfrm>
        </p:spPr>
        <p:txBody>
          <a:bodyPr>
            <a:normAutofit/>
          </a:bodyPr>
          <a:lstStyle/>
          <a:p>
            <a:pPr marL="342900" indent="-342900" algn="r" eaLnBrk="1" fontAlgn="auto" hangingPunct="1">
              <a:spcAft>
                <a:spcPts val="0"/>
              </a:spcAft>
              <a:defRPr/>
            </a:pPr>
            <a:r>
              <a:rPr lang="en-US" altLang="en-US">
                <a:solidFill>
                  <a:srgbClr val="FFFFFF"/>
                </a:solidFill>
              </a:rPr>
              <a:t>Pseudocode</a:t>
            </a:r>
            <a:br>
              <a:rPr lang="en-US" altLang="en-US">
                <a:solidFill>
                  <a:srgbClr val="FFFFFF"/>
                </a:solidFill>
              </a:rPr>
            </a:br>
            <a:endParaRPr lang="en-US" altLang="en-US">
              <a:solidFill>
                <a:srgbClr val="FFFFFF"/>
              </a:solidFill>
            </a:endParaRPr>
          </a:p>
        </p:txBody>
      </p:sp>
      <p:sp>
        <p:nvSpPr>
          <p:cNvPr id="205" name="Oval 204">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387" name="Rectangle 3"/>
          <p:cNvSpPr>
            <a:spLocks noGrp="1" noChangeArrowheads="1"/>
          </p:cNvSpPr>
          <p:nvPr>
            <p:ph idx="1"/>
          </p:nvPr>
        </p:nvSpPr>
        <p:spPr>
          <a:xfrm>
            <a:off x="3699416" y="220091"/>
            <a:ext cx="5172881" cy="6009589"/>
          </a:xfrm>
        </p:spPr>
        <p:txBody>
          <a:bodyPr rtlCol="0" anchor="ctr">
            <a:normAutofit/>
          </a:bodyPr>
          <a:lstStyle/>
          <a:p>
            <a:pPr marL="566928" indent="-457200" eaLnBrk="1" fontAlgn="auto" hangingPunct="1">
              <a:spcAft>
                <a:spcPts val="0"/>
              </a:spcAft>
              <a:buFont typeface="Wingdings" panose="05000000000000000000" pitchFamily="2" charset="2"/>
              <a:buChar char="§"/>
              <a:defRPr/>
            </a:pPr>
            <a:r>
              <a:rPr lang="en-MY" b="1" dirty="0">
                <a:solidFill>
                  <a:schemeClr val="accent1">
                    <a:lumMod val="75000"/>
                  </a:schemeClr>
                </a:solidFill>
              </a:rPr>
              <a:t>Pseudocode</a:t>
            </a:r>
            <a:r>
              <a:rPr lang="en-MY" dirty="0"/>
              <a:t> statements usually perform input, output, and processing.</a:t>
            </a:r>
          </a:p>
          <a:p>
            <a:pPr marL="109728" indent="0" eaLnBrk="1" fontAlgn="auto" hangingPunct="1">
              <a:lnSpc>
                <a:spcPct val="100000"/>
              </a:lnSpc>
              <a:spcBef>
                <a:spcPts val="0"/>
              </a:spcBef>
              <a:spcAft>
                <a:spcPts val="0"/>
              </a:spcAft>
              <a:buFont typeface="Tw Cen MT" panose="020B0602020104020603" pitchFamily="34" charset="0"/>
              <a:buNone/>
              <a:defRPr/>
            </a:pPr>
            <a:r>
              <a:rPr lang="en-MY" dirty="0"/>
              <a:t> </a:t>
            </a:r>
          </a:p>
          <a:p>
            <a:pPr marL="566928" indent="-457200" eaLnBrk="1" fontAlgn="auto" hangingPunct="1">
              <a:lnSpc>
                <a:spcPct val="100000"/>
              </a:lnSpc>
              <a:spcAft>
                <a:spcPts val="600"/>
              </a:spcAft>
              <a:buFont typeface="Wingdings" panose="05000000000000000000" pitchFamily="2" charset="2"/>
              <a:buChar char="§"/>
              <a:defRPr/>
            </a:pPr>
            <a:r>
              <a:rPr lang="en-MY" dirty="0"/>
              <a:t>The </a:t>
            </a:r>
            <a:r>
              <a:rPr lang="en-MY" b="1" dirty="0"/>
              <a:t>input statements </a:t>
            </a:r>
            <a:r>
              <a:rPr lang="en-MY" dirty="0"/>
              <a:t>are to get data needed to perform computation e.g.:</a:t>
            </a:r>
          </a:p>
          <a:p>
            <a:pPr marL="621792" lvl="1" indent="-137160" eaLnBrk="1" fontAlgn="auto" hangingPunct="1">
              <a:spcBef>
                <a:spcPts val="324"/>
              </a:spcBef>
              <a:spcAft>
                <a:spcPts val="0"/>
              </a:spcAft>
              <a:buFont typeface="Verdana"/>
              <a:buChar char="◦"/>
              <a:defRPr/>
            </a:pPr>
            <a:r>
              <a:rPr lang="en-MY" dirty="0">
                <a:solidFill>
                  <a:schemeClr val="accent2"/>
                </a:solidFill>
              </a:rPr>
              <a:t>READ</a:t>
            </a:r>
            <a:r>
              <a:rPr lang="en-MY" dirty="0"/>
              <a:t> </a:t>
            </a:r>
            <a:r>
              <a:rPr lang="en-MY" dirty="0" err="1"/>
              <a:t>studentName</a:t>
            </a:r>
            <a:r>
              <a:rPr lang="en-MY" dirty="0"/>
              <a:t>, </a:t>
            </a:r>
            <a:r>
              <a:rPr lang="en-MY" dirty="0" err="1"/>
              <a:t>studentMark</a:t>
            </a:r>
            <a:endParaRPr lang="en-MY" dirty="0"/>
          </a:p>
          <a:p>
            <a:pPr marL="621792" lvl="1" indent="-137160" eaLnBrk="1" fontAlgn="auto" hangingPunct="1">
              <a:spcBef>
                <a:spcPts val="324"/>
              </a:spcBef>
              <a:spcAft>
                <a:spcPts val="0"/>
              </a:spcAft>
              <a:buFont typeface="Verdana"/>
              <a:buChar char="◦"/>
              <a:defRPr/>
            </a:pPr>
            <a:r>
              <a:rPr lang="en-MY" dirty="0">
                <a:solidFill>
                  <a:schemeClr val="accent2"/>
                </a:solidFill>
              </a:rPr>
              <a:t>GET</a:t>
            </a:r>
            <a:r>
              <a:rPr lang="en-MY" dirty="0"/>
              <a:t> length, width, height  of a box</a:t>
            </a:r>
          </a:p>
          <a:p>
            <a:pPr marL="621792" lvl="1" indent="-137160" eaLnBrk="1" fontAlgn="auto" hangingPunct="1">
              <a:spcBef>
                <a:spcPts val="324"/>
              </a:spcBef>
              <a:spcAft>
                <a:spcPts val="0"/>
              </a:spcAft>
              <a:buFont typeface="Verdana"/>
              <a:buChar char="◦"/>
              <a:defRPr/>
            </a:pPr>
            <a:r>
              <a:rPr lang="en-MY" dirty="0">
                <a:solidFill>
                  <a:schemeClr val="accent2"/>
                </a:solidFill>
              </a:rPr>
              <a:t>OBTAIN</a:t>
            </a:r>
            <a:r>
              <a:rPr lang="en-MY" dirty="0"/>
              <a:t> </a:t>
            </a:r>
            <a:r>
              <a:rPr lang="en-MY" dirty="0" err="1"/>
              <a:t>loan_amount</a:t>
            </a:r>
            <a:r>
              <a:rPr lang="en-MY" dirty="0"/>
              <a:t>, </a:t>
            </a:r>
            <a:r>
              <a:rPr lang="en-MY" dirty="0" err="1"/>
              <a:t>interest_rate</a:t>
            </a:r>
            <a:r>
              <a:rPr lang="en-MY" dirty="0"/>
              <a:t>, </a:t>
            </a:r>
            <a:r>
              <a:rPr lang="en-MY" dirty="0" err="1"/>
              <a:t>loan_duration</a:t>
            </a:r>
            <a:endParaRPr lang="en-MY" dirty="0"/>
          </a:p>
          <a:p>
            <a:pPr marL="484632" lvl="1" indent="0" eaLnBrk="1" fontAlgn="auto" hangingPunct="1">
              <a:lnSpc>
                <a:spcPct val="100000"/>
              </a:lnSpc>
              <a:spcBef>
                <a:spcPts val="0"/>
              </a:spcBef>
              <a:spcAft>
                <a:spcPts val="0"/>
              </a:spcAft>
              <a:buFont typeface="Wingdings 3" panose="05040102010807070707" pitchFamily="18" charset="2"/>
              <a:buNone/>
              <a:defRPr/>
            </a:pPr>
            <a:endParaRPr lang="en-MY" sz="2000" dirty="0"/>
          </a:p>
          <a:p>
            <a:pPr marL="566928" indent="-457200" eaLnBrk="1" fontAlgn="auto" hangingPunct="1">
              <a:lnSpc>
                <a:spcPct val="100000"/>
              </a:lnSpc>
              <a:spcAft>
                <a:spcPts val="600"/>
              </a:spcAft>
              <a:buFont typeface="Wingdings" panose="05000000000000000000" pitchFamily="2" charset="2"/>
              <a:buChar char="§"/>
              <a:defRPr/>
            </a:pPr>
            <a:r>
              <a:rPr lang="en-MY" dirty="0"/>
              <a:t>The </a:t>
            </a:r>
            <a:r>
              <a:rPr lang="en-MY" b="1" dirty="0"/>
              <a:t>output statements </a:t>
            </a:r>
            <a:r>
              <a:rPr lang="en-MY" dirty="0"/>
              <a:t>are to display information for the user e.g.:</a:t>
            </a:r>
          </a:p>
          <a:p>
            <a:pPr marL="621792" lvl="1" indent="-137160" eaLnBrk="1" fontAlgn="auto" hangingPunct="1">
              <a:spcBef>
                <a:spcPts val="324"/>
              </a:spcBef>
              <a:spcAft>
                <a:spcPts val="0"/>
              </a:spcAft>
              <a:buFont typeface="Verdana"/>
              <a:buChar char="◦"/>
              <a:defRPr/>
            </a:pPr>
            <a:r>
              <a:rPr lang="en-MY" dirty="0">
                <a:solidFill>
                  <a:schemeClr val="accent2"/>
                </a:solidFill>
              </a:rPr>
              <a:t>DISPLAY</a:t>
            </a:r>
            <a:r>
              <a:rPr lang="en-MY" dirty="0"/>
              <a:t> </a:t>
            </a:r>
            <a:r>
              <a:rPr lang="en-MY" dirty="0" err="1"/>
              <a:t>finalGrade</a:t>
            </a:r>
            <a:endParaRPr lang="en-MY" dirty="0"/>
          </a:p>
          <a:p>
            <a:pPr marL="621792" lvl="1" indent="-137160" eaLnBrk="1" fontAlgn="auto" hangingPunct="1">
              <a:spcBef>
                <a:spcPts val="324"/>
              </a:spcBef>
              <a:spcAft>
                <a:spcPts val="0"/>
              </a:spcAft>
              <a:buFont typeface="Verdana"/>
              <a:buChar char="◦"/>
              <a:defRPr/>
            </a:pPr>
            <a:r>
              <a:rPr lang="en-MY" dirty="0">
                <a:solidFill>
                  <a:schemeClr val="accent2"/>
                </a:solidFill>
              </a:rPr>
              <a:t>PRINT</a:t>
            </a:r>
            <a:r>
              <a:rPr lang="en-MY" dirty="0"/>
              <a:t> "The volume of the box  is " +</a:t>
            </a:r>
            <a:r>
              <a:rPr lang="en-MY" dirty="0" err="1"/>
              <a:t>theVolume</a:t>
            </a:r>
            <a:endParaRPr lang="en-MY" dirty="0"/>
          </a:p>
          <a:p>
            <a:pPr marL="621792" lvl="1" indent="-137160" eaLnBrk="1" fontAlgn="auto" hangingPunct="1">
              <a:spcBef>
                <a:spcPts val="324"/>
              </a:spcBef>
              <a:spcAft>
                <a:spcPts val="0"/>
              </a:spcAft>
              <a:buFont typeface="Verdana"/>
              <a:buChar char="◦"/>
              <a:defRPr/>
            </a:pPr>
            <a:r>
              <a:rPr lang="en-MY" dirty="0">
                <a:solidFill>
                  <a:schemeClr val="accent2"/>
                </a:solidFill>
              </a:rPr>
              <a:t>PRINT</a:t>
            </a:r>
            <a:r>
              <a:rPr lang="en-MY" dirty="0"/>
              <a:t> "The loan monthly payment " +</a:t>
            </a:r>
            <a:r>
              <a:rPr lang="en-MY" dirty="0" err="1"/>
              <a:t>monthlyPayment</a:t>
            </a:r>
            <a:endParaRPr lang="en-US" altLang="en-US" dirty="0"/>
          </a:p>
        </p:txBody>
      </p:sp>
      <p:sp>
        <p:nvSpPr>
          <p:cNvPr id="207" name="Oval 206">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1988"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900">
                <a:latin typeface="Times New Roman" panose="02020603050405020304" pitchFamily="18" charset="0"/>
              </a:rPr>
              <a:t>57</a:t>
            </a: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9141492" cy="6857999"/>
          </a:xfrm>
          <a:prstGeom prst="rect">
            <a:avLst/>
          </a:prstGeom>
          <a:blipFill dpi="0" rotWithShape="1">
            <a:blip r:embed="rId3">
              <a:alphaModFix amt="4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2"/>
          <p:cNvSpPr>
            <a:spLocks noGrp="1" noChangeArrowheads="1"/>
          </p:cNvSpPr>
          <p:nvPr>
            <p:ph type="title"/>
          </p:nvPr>
        </p:nvSpPr>
        <p:spPr>
          <a:xfrm>
            <a:off x="482599" y="643466"/>
            <a:ext cx="2762045" cy="5571067"/>
          </a:xfrm>
        </p:spPr>
        <p:txBody>
          <a:bodyPr>
            <a:normAutofit/>
          </a:bodyPr>
          <a:lstStyle/>
          <a:p>
            <a:pPr marL="342900" indent="-342900" algn="r" eaLnBrk="1" fontAlgn="auto" hangingPunct="1">
              <a:spcAft>
                <a:spcPts val="0"/>
              </a:spcAft>
              <a:defRPr/>
            </a:pPr>
            <a:r>
              <a:rPr lang="en-US" altLang="en-US">
                <a:solidFill>
                  <a:srgbClr val="FFFFFF"/>
                </a:solidFill>
              </a:rPr>
              <a:t>Pseudocode</a:t>
            </a:r>
            <a:br>
              <a:rPr lang="en-US" altLang="en-US">
                <a:solidFill>
                  <a:srgbClr val="FFFFFF"/>
                </a:solidFill>
              </a:rPr>
            </a:br>
            <a:endParaRPr lang="en-US" altLang="en-US">
              <a:solidFill>
                <a:srgbClr val="FFFFFF"/>
              </a:solidFill>
            </a:endParaRPr>
          </a:p>
        </p:txBody>
      </p:sp>
      <p:sp>
        <p:nvSpPr>
          <p:cNvPr id="78" name="Oval 77">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035" name="Rectangle 3"/>
          <p:cNvSpPr>
            <a:spLocks noGrp="1" noChangeArrowheads="1"/>
          </p:cNvSpPr>
          <p:nvPr>
            <p:ph idx="1"/>
          </p:nvPr>
        </p:nvSpPr>
        <p:spPr>
          <a:xfrm>
            <a:off x="3699417" y="643465"/>
            <a:ext cx="4851876" cy="5586215"/>
          </a:xfrm>
        </p:spPr>
        <p:txBody>
          <a:bodyPr anchor="t" anchorCtr="0">
            <a:normAutofit/>
          </a:bodyPr>
          <a:lstStyle/>
          <a:p>
            <a:pPr marL="533400" indent="-533400" eaLnBrk="1" hangingPunct="1">
              <a:lnSpc>
                <a:spcPct val="100000"/>
              </a:lnSpc>
              <a:spcAft>
                <a:spcPts val="600"/>
              </a:spcAft>
              <a:buFont typeface="Wingdings" panose="05000000000000000000" pitchFamily="2" charset="2"/>
              <a:buChar char="§"/>
            </a:pPr>
            <a:r>
              <a:rPr lang="en-MY" dirty="0"/>
              <a:t>The </a:t>
            </a:r>
            <a:r>
              <a:rPr lang="en-MY" b="1" dirty="0"/>
              <a:t>processing statements </a:t>
            </a:r>
            <a:r>
              <a:rPr lang="en-MY" dirty="0"/>
              <a:t>are to perform computation e.g.:</a:t>
            </a:r>
          </a:p>
          <a:p>
            <a:pPr marL="698500" lvl="1" indent="-254000" eaLnBrk="1" hangingPunct="1">
              <a:buFont typeface="Courier New" panose="02070309020205020404" pitchFamily="49" charset="0"/>
              <a:buChar char="o"/>
            </a:pPr>
            <a:r>
              <a:rPr lang="en-MY" dirty="0">
                <a:solidFill>
                  <a:schemeClr val="accent2"/>
                </a:solidFill>
              </a:rPr>
              <a:t>CALCULATE </a:t>
            </a:r>
            <a:r>
              <a:rPr lang="en-MY" dirty="0" err="1"/>
              <a:t>priceAverage</a:t>
            </a:r>
            <a:r>
              <a:rPr lang="en-MY" dirty="0"/>
              <a:t>  AS (price1 +price2 + price3) / 3</a:t>
            </a:r>
          </a:p>
          <a:p>
            <a:pPr marL="698500" lvl="1" indent="-254000" eaLnBrk="1" hangingPunct="1">
              <a:buFont typeface="Courier New" panose="02070309020205020404" pitchFamily="49" charset="0"/>
              <a:buChar char="o"/>
            </a:pPr>
            <a:r>
              <a:rPr lang="en-MY" dirty="0">
                <a:solidFill>
                  <a:schemeClr val="accent2"/>
                </a:solidFill>
              </a:rPr>
              <a:t>COMPUTE</a:t>
            </a:r>
            <a:r>
              <a:rPr lang="en-MY" dirty="0"/>
              <a:t> volume  AS length x width x height</a:t>
            </a:r>
          </a:p>
          <a:p>
            <a:pPr marL="698500" lvl="1" indent="-254000" eaLnBrk="1" hangingPunct="1">
              <a:buFont typeface="Courier New" panose="02070309020205020404" pitchFamily="49" charset="0"/>
              <a:buChar char="o"/>
            </a:pPr>
            <a:r>
              <a:rPr lang="en-MY" dirty="0">
                <a:solidFill>
                  <a:schemeClr val="accent2"/>
                </a:solidFill>
              </a:rPr>
              <a:t>DETERMINE </a:t>
            </a:r>
            <a:r>
              <a:rPr lang="en-MY" dirty="0"/>
              <a:t>BMI  AS  weight / (height x height)</a:t>
            </a:r>
          </a:p>
        </p:txBody>
      </p:sp>
      <p:sp>
        <p:nvSpPr>
          <p:cNvPr id="80" name="Oval 79">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4036"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900">
                <a:latin typeface="Times New Roman" panose="02020603050405020304" pitchFamily="18" charset="0"/>
              </a:rPr>
              <a:t>58</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marL="342900" indent="-342900" algn="ctr" eaLnBrk="1" fontAlgn="auto" hangingPunct="1">
              <a:spcAft>
                <a:spcPts val="0"/>
              </a:spcAft>
              <a:defRPr/>
            </a:pPr>
            <a:r>
              <a:rPr lang="en-US" altLang="en-US" dirty="0">
                <a:solidFill>
                  <a:schemeClr val="accent1"/>
                </a:solidFill>
              </a:rPr>
              <a:t>Pseudocode to calculate the perimeter of a rectangle</a:t>
            </a:r>
          </a:p>
        </p:txBody>
      </p:sp>
      <p:sp>
        <p:nvSpPr>
          <p:cNvPr id="46083" name="Rectangle 3"/>
          <p:cNvSpPr>
            <a:spLocks noGrp="1" noChangeArrowheads="1"/>
          </p:cNvSpPr>
          <p:nvPr>
            <p:ph idx="1"/>
          </p:nvPr>
        </p:nvSpPr>
        <p:spPr>
          <a:xfrm>
            <a:off x="685800" y="2481448"/>
            <a:ext cx="8062664" cy="2459720"/>
          </a:xfrm>
          <a:solidFill>
            <a:srgbClr val="FFFFCC"/>
          </a:solidFill>
          <a:ln>
            <a:solidFill>
              <a:schemeClr val="tx1"/>
            </a:solidFill>
            <a:miter lim="800000"/>
            <a:headEnd/>
            <a:tailEnd/>
          </a:ln>
        </p:spPr>
        <p:txBody>
          <a:bodyPr>
            <a:normAutofit/>
          </a:bodyPr>
          <a:lstStyle/>
          <a:p>
            <a:pPr marL="0" indent="0" eaLnBrk="1" hangingPunct="1">
              <a:buFont typeface="Wingdings 3" panose="05040102010807070707" pitchFamily="18" charset="2"/>
              <a:buNone/>
            </a:pPr>
            <a:r>
              <a:rPr lang="en-US" altLang="en-US" dirty="0"/>
              <a:t>Start</a:t>
            </a:r>
          </a:p>
          <a:p>
            <a:pPr marL="127000" lvl="1" indent="0" eaLnBrk="1" hangingPunct="1">
              <a:buFont typeface="Wingdings 3" panose="05040102010807070707" pitchFamily="18" charset="2"/>
              <a:buNone/>
            </a:pPr>
            <a:r>
              <a:rPr lang="en-US" altLang="en-US" sz="2800" dirty="0"/>
              <a:t>READ length, width </a:t>
            </a:r>
          </a:p>
          <a:p>
            <a:pPr marL="127000" lvl="1" indent="0" eaLnBrk="1" hangingPunct="1">
              <a:buFont typeface="Wingdings 3" panose="05040102010807070707" pitchFamily="18" charset="2"/>
              <a:buNone/>
            </a:pPr>
            <a:r>
              <a:rPr lang="en-US" altLang="en-US" sz="2800" dirty="0"/>
              <a:t>CALCULATE perimeter AS 2 x (length + width)</a:t>
            </a:r>
          </a:p>
          <a:p>
            <a:pPr marL="127000" lvl="1" indent="0" eaLnBrk="1" hangingPunct="1">
              <a:buFont typeface="Wingdings 3" panose="05040102010807070707" pitchFamily="18" charset="2"/>
              <a:buNone/>
            </a:pPr>
            <a:r>
              <a:rPr lang="en-US" altLang="en-US" sz="2800" dirty="0"/>
              <a:t>Display perimeter</a:t>
            </a:r>
          </a:p>
          <a:p>
            <a:pPr marL="0" indent="0" eaLnBrk="1" hangingPunct="1">
              <a:buFont typeface="Wingdings 3" panose="05040102010807070707" pitchFamily="18" charset="2"/>
              <a:buNone/>
            </a:pPr>
            <a:r>
              <a:rPr lang="en-US" altLang="en-US" dirty="0"/>
              <a:t>End</a:t>
            </a:r>
          </a:p>
        </p:txBody>
      </p:sp>
      <p:sp>
        <p:nvSpPr>
          <p:cNvPr id="460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nSpc>
                <a:spcPct val="100000"/>
              </a:lnSpc>
              <a:spcBef>
                <a:spcPct val="0"/>
              </a:spcBef>
              <a:spcAft>
                <a:spcPct val="0"/>
              </a:spcAft>
              <a:buClrTx/>
              <a:buSzTx/>
              <a:buFontTx/>
              <a:buNone/>
            </a:pPr>
            <a:r>
              <a:rPr lang="en-US" sz="1000">
                <a:solidFill>
                  <a:srgbClr val="FEFFFF"/>
                </a:solidFill>
                <a:latin typeface="Times New Roman" panose="02020603050405020304" pitchFamily="18" charset="0"/>
              </a:rPr>
              <a:t>59</a:t>
            </a:r>
          </a:p>
        </p:txBody>
      </p:sp>
      <p:cxnSp>
        <p:nvCxnSpPr>
          <p:cNvPr id="9" name="Straight Connector 8"/>
          <p:cNvCxnSpPr>
            <a:cxnSpLocks/>
          </p:cNvCxnSpPr>
          <p:nvPr/>
        </p:nvCxnSpPr>
        <p:spPr>
          <a:xfrm>
            <a:off x="899592" y="3717032"/>
            <a:ext cx="19760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907256" y="4149080"/>
            <a:ext cx="11444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1FFA7D4-6796-4D67-8D04-9851B91BA623}"/>
              </a:ext>
            </a:extLst>
          </p:cNvPr>
          <p:cNvCxnSpPr>
            <a:cxnSpLocks/>
          </p:cNvCxnSpPr>
          <p:nvPr/>
        </p:nvCxnSpPr>
        <p:spPr>
          <a:xfrm>
            <a:off x="907256" y="3284984"/>
            <a:ext cx="86409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9FB3768C-1D21-400E-B059-EFF86063F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1"/>
            <a:ext cx="91414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D87BCA1-45E6-44B3-B3DA-1F4144DE6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2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2"/>
          <p:cNvSpPr>
            <a:spLocks noGrp="1" noChangeArrowheads="1"/>
          </p:cNvSpPr>
          <p:nvPr>
            <p:ph type="title"/>
          </p:nvPr>
        </p:nvSpPr>
        <p:spPr>
          <a:xfrm>
            <a:off x="482600" y="643466"/>
            <a:ext cx="2762227" cy="5580353"/>
          </a:xfrm>
        </p:spPr>
        <p:txBody>
          <a:bodyPr>
            <a:normAutofit/>
          </a:bodyPr>
          <a:lstStyle/>
          <a:p>
            <a:pPr marL="342900" indent="-342900" algn="r" eaLnBrk="1" fontAlgn="auto" hangingPunct="1">
              <a:spcAft>
                <a:spcPts val="0"/>
              </a:spcAft>
              <a:defRPr/>
            </a:pPr>
            <a:r>
              <a:rPr lang="en-US" altLang="en-US">
                <a:solidFill>
                  <a:srgbClr val="FFFFFF"/>
                </a:solidFill>
              </a:rPr>
              <a:t>Flowchart</a:t>
            </a:r>
          </a:p>
        </p:txBody>
      </p:sp>
      <p:sp>
        <p:nvSpPr>
          <p:cNvPr id="9" name="Content Placeholder 8">
            <a:extLst>
              <a:ext uri="{FF2B5EF4-FFF2-40B4-BE49-F238E27FC236}">
                <a16:creationId xmlns:a16="http://schemas.microsoft.com/office/drawing/2014/main" id="{A21AC190-4BBE-4813-AEA4-D05A53BF3CA5}"/>
              </a:ext>
            </a:extLst>
          </p:cNvPr>
          <p:cNvSpPr>
            <a:spLocks noGrp="1"/>
          </p:cNvSpPr>
          <p:nvPr>
            <p:ph idx="1"/>
          </p:nvPr>
        </p:nvSpPr>
        <p:spPr>
          <a:xfrm>
            <a:off x="3699417" y="220091"/>
            <a:ext cx="5194776" cy="6233245"/>
          </a:xfrm>
        </p:spPr>
        <p:txBody>
          <a:bodyPr anchor="ctr">
            <a:normAutofit/>
          </a:bodyPr>
          <a:lstStyle/>
          <a:p>
            <a:pPr marL="566738" indent="-457200" eaLnBrk="1" hangingPunct="1">
              <a:buFont typeface="Wingdings" panose="05000000000000000000" pitchFamily="2" charset="2"/>
              <a:buChar char="§"/>
              <a:defRPr/>
            </a:pPr>
            <a:r>
              <a:rPr lang="en-MY" altLang="en-US" sz="2400" dirty="0"/>
              <a:t>A </a:t>
            </a:r>
            <a:r>
              <a:rPr lang="en-MY" altLang="en-US" sz="2400" b="1" dirty="0">
                <a:solidFill>
                  <a:schemeClr val="accent1">
                    <a:lumMod val="75000"/>
                  </a:schemeClr>
                </a:solidFill>
              </a:rPr>
              <a:t>graphical way </a:t>
            </a:r>
            <a:r>
              <a:rPr lang="en-MY" altLang="en-US" sz="2400" dirty="0"/>
              <a:t>of depicting a problem in terms of its </a:t>
            </a:r>
            <a:r>
              <a:rPr lang="en-MY" altLang="en-US" sz="2400" b="1" dirty="0"/>
              <a:t>inputs</a:t>
            </a:r>
            <a:r>
              <a:rPr lang="en-MY" altLang="en-US" sz="2400" dirty="0"/>
              <a:t>, </a:t>
            </a:r>
            <a:r>
              <a:rPr lang="en-MY" altLang="en-US" sz="2400" b="1" dirty="0"/>
              <a:t>outputs</a:t>
            </a:r>
            <a:r>
              <a:rPr lang="en-MY" altLang="en-US" sz="2400" dirty="0"/>
              <a:t>, and </a:t>
            </a:r>
            <a:r>
              <a:rPr lang="en-MY" altLang="en-US" sz="2400" b="1" dirty="0"/>
              <a:t>processes</a:t>
            </a:r>
            <a:r>
              <a:rPr lang="en-MY" altLang="en-US" sz="2400" dirty="0"/>
              <a:t>.</a:t>
            </a:r>
          </a:p>
          <a:p>
            <a:pPr marL="109538" indent="0" eaLnBrk="1" hangingPunct="1">
              <a:buFont typeface="Wingdings 3" panose="05040102010807070707" pitchFamily="18" charset="2"/>
              <a:buNone/>
              <a:defRPr/>
            </a:pPr>
            <a:endParaRPr lang="en-MY" altLang="en-US" dirty="0"/>
          </a:p>
          <a:p>
            <a:pPr marL="566738" indent="-457200" eaLnBrk="1" hangingPunct="1">
              <a:spcAft>
                <a:spcPts val="600"/>
              </a:spcAft>
              <a:buFont typeface="Wingdings" panose="05000000000000000000" pitchFamily="2" charset="2"/>
              <a:buChar char="§"/>
              <a:defRPr/>
            </a:pPr>
            <a:r>
              <a:rPr lang="en-MY" altLang="en-US" sz="2400" dirty="0"/>
              <a:t>The basic elements are as follows:</a:t>
            </a:r>
          </a:p>
          <a:p>
            <a:pPr marL="620713" lvl="1" eaLnBrk="1" hangingPunct="1">
              <a:spcBef>
                <a:spcPts val="325"/>
              </a:spcBef>
              <a:buFont typeface="Verdana" panose="020B0604030504040204" pitchFamily="34" charset="0"/>
              <a:buChar char="◦"/>
              <a:defRPr/>
            </a:pPr>
            <a:r>
              <a:rPr lang="en-MY" sz="2000" dirty="0"/>
              <a:t>Rounded Rectangle (start/end of a program)</a:t>
            </a:r>
          </a:p>
          <a:p>
            <a:pPr marL="620713" lvl="1" eaLnBrk="1" hangingPunct="1">
              <a:spcBef>
                <a:spcPts val="325"/>
              </a:spcBef>
              <a:buFont typeface="Verdana" panose="020B0604030504040204" pitchFamily="34" charset="0"/>
              <a:buNone/>
              <a:defRPr/>
            </a:pPr>
            <a:endParaRPr lang="en-MY" sz="2000" dirty="0"/>
          </a:p>
          <a:p>
            <a:pPr marL="620713" lvl="1" eaLnBrk="1" hangingPunct="1">
              <a:spcBef>
                <a:spcPts val="325"/>
              </a:spcBef>
              <a:buFont typeface="Verdana" panose="020B0604030504040204" pitchFamily="34" charset="0"/>
              <a:buChar char="◦"/>
              <a:defRPr/>
            </a:pPr>
            <a:r>
              <a:rPr lang="en-MY" sz="2000" dirty="0"/>
              <a:t>Parallelogram (program input and output)</a:t>
            </a:r>
          </a:p>
          <a:p>
            <a:pPr marL="620713" lvl="1" eaLnBrk="1" hangingPunct="1">
              <a:spcBef>
                <a:spcPts val="325"/>
              </a:spcBef>
              <a:buFontTx/>
              <a:buNone/>
              <a:defRPr/>
            </a:pPr>
            <a:endParaRPr lang="en-US" sz="2000" dirty="0"/>
          </a:p>
          <a:p>
            <a:pPr marL="620713" lvl="1" eaLnBrk="1" hangingPunct="1">
              <a:spcBef>
                <a:spcPts val="325"/>
              </a:spcBef>
              <a:buFont typeface="Verdana" panose="020B0604030504040204" pitchFamily="34" charset="0"/>
              <a:buChar char="◦"/>
              <a:defRPr/>
            </a:pPr>
            <a:r>
              <a:rPr lang="en-MY" sz="2000" dirty="0"/>
              <a:t>Rectangle (processing)</a:t>
            </a:r>
          </a:p>
          <a:p>
            <a:pPr marL="620713" lvl="1" eaLnBrk="1" hangingPunct="1">
              <a:spcBef>
                <a:spcPts val="325"/>
              </a:spcBef>
              <a:buFont typeface="Verdana" panose="020B0604030504040204" pitchFamily="34" charset="0"/>
              <a:buNone/>
              <a:defRPr/>
            </a:pPr>
            <a:endParaRPr lang="en-US" altLang="en-US" sz="2000" dirty="0"/>
          </a:p>
          <a:p>
            <a:pPr marL="620713" lvl="1" eaLnBrk="1" hangingPunct="1">
              <a:spcBef>
                <a:spcPts val="325"/>
              </a:spcBef>
              <a:buFont typeface="Verdana" panose="020B0604030504040204" pitchFamily="34" charset="0"/>
              <a:buChar char="◦"/>
              <a:defRPr/>
            </a:pPr>
            <a:r>
              <a:rPr lang="en-US" altLang="en-US" sz="2000" dirty="0"/>
              <a:t>Diamond (decision)</a:t>
            </a:r>
          </a:p>
          <a:p>
            <a:pPr marL="620713" lvl="1" eaLnBrk="1" hangingPunct="1">
              <a:spcBef>
                <a:spcPts val="325"/>
              </a:spcBef>
              <a:buFont typeface="Verdana" panose="020B0604030504040204" pitchFamily="34" charset="0"/>
              <a:buChar char="◦"/>
              <a:defRPr/>
            </a:pPr>
            <a:endParaRPr lang="en-US" altLang="en-US" sz="2000" dirty="0"/>
          </a:p>
          <a:p>
            <a:pPr marL="620713" lvl="1" eaLnBrk="1" hangingPunct="1">
              <a:spcBef>
                <a:spcPts val="325"/>
              </a:spcBef>
              <a:buFont typeface="Verdana" panose="020B0604030504040204" pitchFamily="34" charset="0"/>
              <a:buChar char="◦"/>
              <a:defRPr/>
            </a:pPr>
            <a:r>
              <a:rPr lang="en-US" altLang="en-US" sz="2000" dirty="0"/>
              <a:t>Arrow (execution flow)</a:t>
            </a:r>
          </a:p>
        </p:txBody>
      </p:sp>
      <p:grpSp>
        <p:nvGrpSpPr>
          <p:cNvPr id="146" name="Group 145">
            <a:extLst>
              <a:ext uri="{FF2B5EF4-FFF2-40B4-BE49-F238E27FC236}">
                <a16:creationId xmlns:a16="http://schemas.microsoft.com/office/drawing/2014/main" id="{9AE62FDA-E44C-440D-A3D3-5C188720D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401725" y="6229681"/>
            <a:chExt cx="457200" cy="457200"/>
          </a:xfrm>
        </p:grpSpPr>
        <p:sp>
          <p:nvSpPr>
            <p:cNvPr id="147" name="Oval 146">
              <a:extLst>
                <a:ext uri="{FF2B5EF4-FFF2-40B4-BE49-F238E27FC236}">
                  <a16:creationId xmlns:a16="http://schemas.microsoft.com/office/drawing/2014/main" id="{28B45BF8-A8A3-426E-89DE-A44F6E18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8" name="Oval 147">
              <a:extLst>
                <a:ext uri="{FF2B5EF4-FFF2-40B4-BE49-F238E27FC236}">
                  <a16:creationId xmlns:a16="http://schemas.microsoft.com/office/drawing/2014/main" id="{647C25B3-5F51-49AB-A886-D555D2F4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8137"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0" marR="0" lvl="0" indent="0" defTabSz="457200" rtl="0" eaLnBrk="1" fontAlgn="auto" latinLnBrk="0" hangingPunct="1">
              <a:spcBef>
                <a:spcPct val="0"/>
              </a:spcBef>
              <a:spcAft>
                <a:spcPts val="600"/>
              </a:spcAft>
              <a:buClrTx/>
              <a:buSzTx/>
              <a:buFontTx/>
              <a:buNone/>
              <a:tabLst/>
              <a:defRPr/>
            </a:pPr>
            <a:r>
              <a:rPr kumimoji="0" lang="en-US" sz="1600" b="1" i="0" u="none" strike="noStrike" kern="1200" cap="none" spc="-70" normalizeH="0" baseline="0" noProof="0" dirty="0">
                <a:ln>
                  <a:noFill/>
                </a:ln>
                <a:solidFill>
                  <a:schemeClr val="bg1"/>
                </a:solidFill>
                <a:effectLst/>
                <a:uLnTx/>
                <a:uFillTx/>
                <a:latin typeface="Times New Roman" panose="02020603050405020304" pitchFamily="18" charset="0"/>
                <a:ea typeface="+mn-ea"/>
                <a:cs typeface="+mn-cs"/>
              </a:rPr>
              <a:t>60</a:t>
            </a:r>
            <a:endParaRPr kumimoji="0" lang="en-US" sz="1900" b="1" i="0" u="none" strike="noStrike" kern="1200" cap="none" spc="-70" normalizeH="0" baseline="0" noProof="0" dirty="0">
              <a:ln>
                <a:noFill/>
              </a:ln>
              <a:solidFill>
                <a:schemeClr val="bg1"/>
              </a:solidFill>
              <a:effectLst/>
              <a:uLnTx/>
              <a:uFillTx/>
              <a:latin typeface="Times New Roman" panose="02020603050405020304" pitchFamily="18" charset="0"/>
              <a:ea typeface="+mn-ea"/>
              <a:cs typeface="+mn-cs"/>
            </a:endParaRPr>
          </a:p>
        </p:txBody>
      </p:sp>
      <p:sp>
        <p:nvSpPr>
          <p:cNvPr id="20" name="Parallelogram 19">
            <a:extLst>
              <a:ext uri="{FF2B5EF4-FFF2-40B4-BE49-F238E27FC236}">
                <a16:creationId xmlns:a16="http://schemas.microsoft.com/office/drawing/2014/main" id="{31759278-E59B-4A5F-ADF1-B6A09DA09100}"/>
              </a:ext>
            </a:extLst>
          </p:cNvPr>
          <p:cNvSpPr/>
          <p:nvPr/>
        </p:nvSpPr>
        <p:spPr>
          <a:xfrm>
            <a:off x="7582693" y="4072212"/>
            <a:ext cx="1296988" cy="4318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p>
        </p:txBody>
      </p:sp>
      <p:sp>
        <p:nvSpPr>
          <p:cNvPr id="21" name="Rectangle 20">
            <a:extLst>
              <a:ext uri="{FF2B5EF4-FFF2-40B4-BE49-F238E27FC236}">
                <a16:creationId xmlns:a16="http://schemas.microsoft.com/office/drawing/2014/main" id="{70CA86F8-56D6-44AE-8D62-1A1098CAB2FA}"/>
              </a:ext>
            </a:extLst>
          </p:cNvPr>
          <p:cNvSpPr/>
          <p:nvPr/>
        </p:nvSpPr>
        <p:spPr>
          <a:xfrm>
            <a:off x="7561262" y="4845325"/>
            <a:ext cx="1223963"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p>
        </p:txBody>
      </p:sp>
      <p:sp>
        <p:nvSpPr>
          <p:cNvPr id="22" name="Diamond 21">
            <a:extLst>
              <a:ext uri="{FF2B5EF4-FFF2-40B4-BE49-F238E27FC236}">
                <a16:creationId xmlns:a16="http://schemas.microsoft.com/office/drawing/2014/main" id="{F05C0B51-6AE1-48C7-97C4-1A51FE020118}"/>
              </a:ext>
            </a:extLst>
          </p:cNvPr>
          <p:cNvSpPr/>
          <p:nvPr/>
        </p:nvSpPr>
        <p:spPr>
          <a:xfrm>
            <a:off x="7512050" y="5472388"/>
            <a:ext cx="1295400" cy="431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dirty="0"/>
          </a:p>
        </p:txBody>
      </p:sp>
      <p:cxnSp>
        <p:nvCxnSpPr>
          <p:cNvPr id="23" name="Straight Arrow Connector 22">
            <a:extLst>
              <a:ext uri="{FF2B5EF4-FFF2-40B4-BE49-F238E27FC236}">
                <a16:creationId xmlns:a16="http://schemas.microsoft.com/office/drawing/2014/main" id="{A5D58E5F-0363-4098-A1D0-07605D5ABD2D}"/>
              </a:ext>
            </a:extLst>
          </p:cNvPr>
          <p:cNvCxnSpPr/>
          <p:nvPr/>
        </p:nvCxnSpPr>
        <p:spPr>
          <a:xfrm>
            <a:off x="8159750" y="6149107"/>
            <a:ext cx="0" cy="3762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Flowchart: Terminator 10">
            <a:extLst>
              <a:ext uri="{FF2B5EF4-FFF2-40B4-BE49-F238E27FC236}">
                <a16:creationId xmlns:a16="http://schemas.microsoft.com/office/drawing/2014/main" id="{5E624CBE-8232-468A-A6C9-DAA5B892B41A}"/>
              </a:ext>
            </a:extLst>
          </p:cNvPr>
          <p:cNvSpPr/>
          <p:nvPr/>
        </p:nvSpPr>
        <p:spPr>
          <a:xfrm>
            <a:off x="7561262" y="3140968"/>
            <a:ext cx="1100138" cy="35877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00327278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03237"/>
            <a:ext cx="7772400" cy="1609344"/>
          </a:xfrm>
        </p:spPr>
        <p:txBody>
          <a:bodyPr>
            <a:noAutofit/>
          </a:bodyPr>
          <a:lstStyle/>
          <a:p>
            <a:pPr marL="342900" indent="-342900" algn="ctr" eaLnBrk="1" fontAlgn="auto" hangingPunct="1">
              <a:spcAft>
                <a:spcPts val="0"/>
              </a:spcAft>
              <a:defRPr/>
            </a:pPr>
            <a:r>
              <a:rPr lang="en-US" altLang="en-US" dirty="0">
                <a:solidFill>
                  <a:schemeClr val="accent1"/>
                </a:solidFill>
              </a:rPr>
              <a:t>Flowchart to calculate the perimeter of a rectangle</a:t>
            </a:r>
          </a:p>
        </p:txBody>
      </p:sp>
      <p:sp>
        <p:nvSpPr>
          <p:cNvPr id="501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nSpc>
                <a:spcPct val="100000"/>
              </a:lnSpc>
              <a:spcBef>
                <a:spcPct val="0"/>
              </a:spcBef>
              <a:spcAft>
                <a:spcPct val="0"/>
              </a:spcAft>
              <a:buClrTx/>
              <a:buSzTx/>
              <a:buFontTx/>
              <a:buNone/>
            </a:pPr>
            <a:r>
              <a:rPr lang="en-US" sz="1000">
                <a:solidFill>
                  <a:srgbClr val="FEFFFF"/>
                </a:solidFill>
                <a:latin typeface="Times New Roman" panose="02020603050405020304" pitchFamily="18" charset="0"/>
              </a:rPr>
              <a:t>61</a:t>
            </a:r>
          </a:p>
        </p:txBody>
      </p:sp>
      <p:pic>
        <p:nvPicPr>
          <p:cNvPr id="50179"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9188" y="2051050"/>
            <a:ext cx="1296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arallelogram 5"/>
          <p:cNvSpPr/>
          <p:nvPr/>
        </p:nvSpPr>
        <p:spPr>
          <a:xfrm>
            <a:off x="3624263" y="2947988"/>
            <a:ext cx="1368425" cy="5334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solidFill>
                <a:schemeClr val="tx1"/>
              </a:solidFill>
            </a:endParaRPr>
          </a:p>
        </p:txBody>
      </p:sp>
      <p:sp>
        <p:nvSpPr>
          <p:cNvPr id="7" name="Rectangle 6"/>
          <p:cNvSpPr/>
          <p:nvPr/>
        </p:nvSpPr>
        <p:spPr>
          <a:xfrm>
            <a:off x="3471863" y="3862388"/>
            <a:ext cx="1676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solidFill>
                <a:schemeClr val="tx1"/>
              </a:solidFill>
            </a:endParaRPr>
          </a:p>
        </p:txBody>
      </p:sp>
      <p:sp>
        <p:nvSpPr>
          <p:cNvPr id="50182" name="TextBox 14"/>
          <p:cNvSpPr txBox="1">
            <a:spLocks noChangeArrowheads="1"/>
          </p:cNvSpPr>
          <p:nvPr/>
        </p:nvSpPr>
        <p:spPr bwMode="auto">
          <a:xfrm>
            <a:off x="4081463" y="215265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spcAft>
                <a:spcPct val="0"/>
              </a:spcAft>
              <a:buClrTx/>
              <a:buSzTx/>
              <a:buFontTx/>
              <a:buNone/>
            </a:pPr>
            <a:r>
              <a:rPr lang="en-US" sz="1200">
                <a:latin typeface="Lucida Sans Unicode" panose="020B0602030504020204" pitchFamily="34" charset="0"/>
              </a:rPr>
              <a:t>Start</a:t>
            </a:r>
            <a:endParaRPr lang="en-MY" sz="1200">
              <a:latin typeface="Lucida Sans Unicode" panose="020B0602030504020204" pitchFamily="34" charset="0"/>
            </a:endParaRPr>
          </a:p>
        </p:txBody>
      </p:sp>
      <p:sp>
        <p:nvSpPr>
          <p:cNvPr id="50183" name="TextBox 15"/>
          <p:cNvSpPr txBox="1">
            <a:spLocks noChangeArrowheads="1"/>
          </p:cNvSpPr>
          <p:nvPr/>
        </p:nvSpPr>
        <p:spPr bwMode="auto">
          <a:xfrm>
            <a:off x="3729038" y="3024188"/>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gn="ctr" eaLnBrk="1" hangingPunct="1">
              <a:lnSpc>
                <a:spcPct val="100000"/>
              </a:lnSpc>
              <a:spcBef>
                <a:spcPct val="0"/>
              </a:spcBef>
              <a:spcAft>
                <a:spcPct val="0"/>
              </a:spcAft>
              <a:buClrTx/>
              <a:buSzTx/>
              <a:buFontTx/>
              <a:buNone/>
            </a:pPr>
            <a:r>
              <a:rPr lang="en-US" sz="1200" dirty="0">
                <a:latin typeface="Lucida Sans Unicode" panose="020B0602030504020204" pitchFamily="34" charset="0"/>
              </a:rPr>
              <a:t>READ length, width</a:t>
            </a:r>
            <a:endParaRPr lang="en-MY" sz="1200" dirty="0">
              <a:latin typeface="Lucida Sans Unicode" panose="020B0602030504020204" pitchFamily="34" charset="0"/>
            </a:endParaRPr>
          </a:p>
        </p:txBody>
      </p:sp>
      <p:cxnSp>
        <p:nvCxnSpPr>
          <p:cNvPr id="18" name="Straight Arrow Connector 17"/>
          <p:cNvCxnSpPr/>
          <p:nvPr/>
        </p:nvCxnSpPr>
        <p:spPr>
          <a:xfrm>
            <a:off x="4233863" y="3486150"/>
            <a:ext cx="0" cy="376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6" idx="0"/>
          </p:cNvCxnSpPr>
          <p:nvPr/>
        </p:nvCxnSpPr>
        <p:spPr>
          <a:xfrm flipH="1">
            <a:off x="4308475" y="2490788"/>
            <a:ext cx="158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86" name="TextBox 28"/>
          <p:cNvSpPr txBox="1">
            <a:spLocks noChangeArrowheads="1"/>
          </p:cNvSpPr>
          <p:nvPr/>
        </p:nvSpPr>
        <p:spPr bwMode="auto">
          <a:xfrm>
            <a:off x="3548063" y="3938588"/>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gn="ctr" eaLnBrk="1" hangingPunct="1">
              <a:lnSpc>
                <a:spcPct val="100000"/>
              </a:lnSpc>
              <a:spcBef>
                <a:spcPct val="0"/>
              </a:spcBef>
              <a:spcAft>
                <a:spcPct val="0"/>
              </a:spcAft>
              <a:buClrTx/>
              <a:buSzTx/>
              <a:buFontTx/>
              <a:buNone/>
            </a:pPr>
            <a:r>
              <a:rPr lang="en-US" sz="1200">
                <a:latin typeface="Lucida Sans Unicode" panose="020B0602030504020204" pitchFamily="34" charset="0"/>
              </a:rPr>
              <a:t>Perimeter = 2 x (length + width)</a:t>
            </a:r>
            <a:endParaRPr lang="en-MY" sz="1200">
              <a:latin typeface="Lucida Sans Unicode" panose="020B0602030504020204" pitchFamily="34" charset="0"/>
            </a:endParaRPr>
          </a:p>
        </p:txBody>
      </p:sp>
      <p:sp>
        <p:nvSpPr>
          <p:cNvPr id="30" name="Parallelogram 29"/>
          <p:cNvSpPr/>
          <p:nvPr/>
        </p:nvSpPr>
        <p:spPr>
          <a:xfrm>
            <a:off x="3548063" y="5005388"/>
            <a:ext cx="1368425" cy="5334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solidFill>
                <a:schemeClr val="tx1"/>
              </a:solidFill>
            </a:endParaRPr>
          </a:p>
        </p:txBody>
      </p:sp>
      <p:sp>
        <p:nvSpPr>
          <p:cNvPr id="50188" name="TextBox 30"/>
          <p:cNvSpPr txBox="1">
            <a:spLocks noChangeArrowheads="1"/>
          </p:cNvSpPr>
          <p:nvPr/>
        </p:nvSpPr>
        <p:spPr bwMode="auto">
          <a:xfrm>
            <a:off x="3659188" y="5037138"/>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gn="ctr" eaLnBrk="1" hangingPunct="1">
              <a:lnSpc>
                <a:spcPct val="100000"/>
              </a:lnSpc>
              <a:spcBef>
                <a:spcPct val="0"/>
              </a:spcBef>
              <a:spcAft>
                <a:spcPct val="0"/>
              </a:spcAft>
              <a:buClrTx/>
              <a:buSzTx/>
              <a:buFontTx/>
              <a:buNone/>
            </a:pPr>
            <a:r>
              <a:rPr lang="en-US" sz="1200" dirty="0">
                <a:latin typeface="Lucida Sans Unicode" panose="020B0602030504020204" pitchFamily="34" charset="0"/>
              </a:rPr>
              <a:t>DISPLAY perimeter</a:t>
            </a:r>
            <a:endParaRPr lang="en-MY" sz="1200" dirty="0">
              <a:latin typeface="Lucida Sans Unicode" panose="020B0602030504020204" pitchFamily="34" charset="0"/>
            </a:endParaRPr>
          </a:p>
        </p:txBody>
      </p:sp>
      <p:cxnSp>
        <p:nvCxnSpPr>
          <p:cNvPr id="32" name="Straight Arrow Connector 31"/>
          <p:cNvCxnSpPr>
            <a:endCxn id="30" idx="0"/>
          </p:cNvCxnSpPr>
          <p:nvPr/>
        </p:nvCxnSpPr>
        <p:spPr>
          <a:xfrm flipH="1">
            <a:off x="4232275" y="4548188"/>
            <a:ext cx="158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01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00" y="5938838"/>
            <a:ext cx="12969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1" name="TextBox 33"/>
          <p:cNvSpPr txBox="1">
            <a:spLocks noChangeArrowheads="1"/>
          </p:cNvSpPr>
          <p:nvPr/>
        </p:nvSpPr>
        <p:spPr bwMode="auto">
          <a:xfrm>
            <a:off x="3941763" y="6078538"/>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spcAft>
                <a:spcPct val="0"/>
              </a:spcAft>
              <a:buClrTx/>
              <a:buSzTx/>
              <a:buFontTx/>
              <a:buNone/>
            </a:pPr>
            <a:r>
              <a:rPr lang="en-US" sz="1200">
                <a:latin typeface="Lucida Sans Unicode" panose="020B0602030504020204" pitchFamily="34" charset="0"/>
              </a:rPr>
              <a:t>End</a:t>
            </a:r>
            <a:endParaRPr lang="en-MY" sz="1200">
              <a:latin typeface="Lucida Sans Unicode" panose="020B0602030504020204" pitchFamily="34" charset="0"/>
            </a:endParaRPr>
          </a:p>
        </p:txBody>
      </p:sp>
      <p:cxnSp>
        <p:nvCxnSpPr>
          <p:cNvPr id="35" name="Straight Arrow Connector 34"/>
          <p:cNvCxnSpPr/>
          <p:nvPr/>
        </p:nvCxnSpPr>
        <p:spPr>
          <a:xfrm>
            <a:off x="4195763" y="5538788"/>
            <a:ext cx="0" cy="452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5"/>
          <p:cNvSpPr>
            <a:spLocks noGrp="1"/>
          </p:cNvSpPr>
          <p:nvPr>
            <p:ph type="title"/>
          </p:nvPr>
        </p:nvSpPr>
        <p:spPr>
          <a:xfrm>
            <a:off x="802386" y="484632"/>
            <a:ext cx="7543800" cy="1609344"/>
          </a:xfrm>
        </p:spPr>
        <p:txBody>
          <a:bodyPr vert="horz" lIns="91440" tIns="45720" rIns="91440" bIns="45720" rtlCol="0" anchor="ctr">
            <a:normAutofit/>
          </a:bodyPr>
          <a:lstStyle/>
          <a:p>
            <a:pPr marL="342900" indent="-342900" fontAlgn="auto">
              <a:spcAft>
                <a:spcPts val="0"/>
              </a:spcAft>
              <a:defRPr/>
            </a:pPr>
            <a:r>
              <a:rPr lang="en-US" sz="4800" dirty="0"/>
              <a:t>Steps in Building a Program</a:t>
            </a:r>
          </a:p>
        </p:txBody>
      </p:sp>
      <p:sp>
        <p:nvSpPr>
          <p:cNvPr id="2" name="Content Placeholder 1">
            <a:extLst>
              <a:ext uri="{FF2B5EF4-FFF2-40B4-BE49-F238E27FC236}">
                <a16:creationId xmlns:a16="http://schemas.microsoft.com/office/drawing/2014/main" id="{F7057F5C-FE24-49F1-BA5B-82E78EEF0920}"/>
              </a:ext>
            </a:extLst>
          </p:cNvPr>
          <p:cNvSpPr>
            <a:spLocks noGrp="1"/>
          </p:cNvSpPr>
          <p:nvPr>
            <p:ph idx="1"/>
          </p:nvPr>
        </p:nvSpPr>
        <p:spPr>
          <a:xfrm>
            <a:off x="802386" y="2377894"/>
            <a:ext cx="7543800" cy="3851787"/>
          </a:xfrm>
        </p:spPr>
        <p:txBody>
          <a:bodyPr vert="horz" lIns="91440" tIns="45720" rIns="91440" bIns="45720" rtlCol="0">
            <a:normAutofit/>
          </a:bodyPr>
          <a:lstStyle/>
          <a:p>
            <a:pPr marL="788670" indent="-457200">
              <a:buFont typeface="+mj-lt"/>
              <a:buAutoNum type="arabicPeriod" startAt="3"/>
              <a:defRPr/>
            </a:pPr>
            <a:r>
              <a:rPr lang="en-US" sz="2400" b="1" dirty="0">
                <a:solidFill>
                  <a:schemeClr val="accent1">
                    <a:lumMod val="75000"/>
                  </a:schemeClr>
                </a:solidFill>
              </a:rPr>
              <a:t>Test an Algorithm:</a:t>
            </a:r>
          </a:p>
          <a:p>
            <a:pPr lvl="1">
              <a:defRPr/>
            </a:pPr>
            <a:endParaRPr lang="en-US" sz="2000" dirty="0"/>
          </a:p>
          <a:p>
            <a:pPr marL="914400" lvl="1">
              <a:defRPr/>
            </a:pPr>
            <a:r>
              <a:rPr lang="en-US" sz="2000" dirty="0"/>
              <a:t>Pretend that you are the computer and follow the steps of your algorithm explicitly while keeping track of how the variables are changing.</a:t>
            </a:r>
          </a:p>
          <a:p>
            <a:pPr marL="914400" lvl="1">
              <a:defRPr/>
            </a:pPr>
            <a:endParaRPr lang="en-US" sz="2000" dirty="0"/>
          </a:p>
          <a:p>
            <a:pPr marL="914400" lvl="1">
              <a:defRPr/>
            </a:pPr>
            <a:r>
              <a:rPr lang="en-US" sz="2000" dirty="0"/>
              <a:t>Hand trace the values of the variables in every steps of your algorithm to verify its correctness.</a:t>
            </a:r>
          </a:p>
        </p:txBody>
      </p:sp>
      <p:sp>
        <p:nvSpPr>
          <p:cNvPr id="82" name="Oval 8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4" name="Oval 8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2228"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400" b="1" kern="1200" dirty="0">
                <a:solidFill>
                  <a:srgbClr val="FFFFFF"/>
                </a:solidFill>
                <a:latin typeface="+mj-lt"/>
                <a:ea typeface="+mn-ea"/>
                <a:cs typeface="+mn-cs"/>
              </a:rPr>
              <a:t>51</a:t>
            </a:r>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marL="342900" indent="-342900" algn="ctr" eaLnBrk="1" fontAlgn="auto" hangingPunct="1">
              <a:spcAft>
                <a:spcPts val="0"/>
              </a:spcAft>
              <a:defRPr/>
            </a:pPr>
            <a:r>
              <a:rPr lang="en-US" altLang="en-US" dirty="0">
                <a:solidFill>
                  <a:schemeClr val="accent1"/>
                </a:solidFill>
              </a:rPr>
              <a:t>TEST ALGORITHM to calculate the perimeter of a rectangle</a:t>
            </a:r>
          </a:p>
        </p:txBody>
      </p:sp>
      <p:sp>
        <p:nvSpPr>
          <p:cNvPr id="54275" name="Rectangle 3"/>
          <p:cNvSpPr>
            <a:spLocks noGrp="1" noChangeArrowheads="1"/>
          </p:cNvSpPr>
          <p:nvPr>
            <p:ph idx="1"/>
          </p:nvPr>
        </p:nvSpPr>
        <p:spPr>
          <a:xfrm>
            <a:off x="685800" y="2409440"/>
            <a:ext cx="8277606" cy="3035784"/>
          </a:xfrm>
          <a:solidFill>
            <a:srgbClr val="FFFFCC"/>
          </a:solidFill>
          <a:ln>
            <a:solidFill>
              <a:schemeClr val="tx1"/>
            </a:solidFill>
            <a:miter lim="800000"/>
            <a:headEnd/>
            <a:tailEnd/>
          </a:ln>
        </p:spPr>
        <p:txBody>
          <a:bodyPr/>
          <a:lstStyle/>
          <a:p>
            <a:pPr marL="0" indent="0" eaLnBrk="1" hangingPunct="1">
              <a:buFont typeface="Wingdings 3" panose="05040102010807070707" pitchFamily="18" charset="2"/>
              <a:buNone/>
            </a:pPr>
            <a:r>
              <a:rPr lang="en-US" altLang="en-US" dirty="0"/>
              <a:t>Start</a:t>
            </a:r>
          </a:p>
          <a:p>
            <a:pPr marL="127000" lvl="1" indent="0" eaLnBrk="1" hangingPunct="1">
              <a:buFont typeface="Wingdings 3" panose="05040102010807070707" pitchFamily="18" charset="2"/>
              <a:buNone/>
            </a:pPr>
            <a:r>
              <a:rPr lang="en-US" altLang="en-US" sz="2800" dirty="0"/>
              <a:t>READ length, width </a:t>
            </a:r>
            <a:r>
              <a:rPr lang="en-US" altLang="en-US" sz="2800" b="1" dirty="0">
                <a:solidFill>
                  <a:srgbClr val="C00000"/>
                </a:solidFill>
                <a:sym typeface="Wingdings" panose="05000000000000000000" pitchFamily="2" charset="2"/>
              </a:rPr>
              <a:t></a:t>
            </a:r>
            <a:r>
              <a:rPr lang="en-US" altLang="en-US" sz="2800" b="1" dirty="0">
                <a:solidFill>
                  <a:srgbClr val="C00000"/>
                </a:solidFill>
              </a:rPr>
              <a:t>  (20,10)</a:t>
            </a:r>
          </a:p>
          <a:p>
            <a:pPr marL="127000" lvl="1" indent="0" eaLnBrk="1" hangingPunct="1">
              <a:buFont typeface="Wingdings 3" panose="05040102010807070707" pitchFamily="18" charset="2"/>
              <a:buNone/>
            </a:pPr>
            <a:r>
              <a:rPr lang="en-US" altLang="en-US" sz="2800" dirty="0"/>
              <a:t>CALCULATE perimeter = 2 x (length + width) </a:t>
            </a:r>
            <a:r>
              <a:rPr lang="en-US" altLang="en-US" sz="2800" b="1" dirty="0">
                <a:solidFill>
                  <a:srgbClr val="C00000"/>
                </a:solidFill>
                <a:sym typeface="Wingdings" panose="05000000000000000000" pitchFamily="2" charset="2"/>
              </a:rPr>
              <a:t> 2 x (20+10)</a:t>
            </a:r>
            <a:endParaRPr lang="en-US" altLang="en-US" sz="2800" b="1" dirty="0">
              <a:solidFill>
                <a:srgbClr val="C00000"/>
              </a:solidFill>
            </a:endParaRPr>
          </a:p>
          <a:p>
            <a:pPr marL="127000" lvl="1" indent="0" eaLnBrk="1" hangingPunct="1">
              <a:buFont typeface="Wingdings 3" panose="05040102010807070707" pitchFamily="18" charset="2"/>
              <a:buNone/>
            </a:pPr>
            <a:r>
              <a:rPr lang="en-US" altLang="en-US" sz="2800" dirty="0"/>
              <a:t>DISPLAY perimeter </a:t>
            </a:r>
            <a:r>
              <a:rPr lang="en-US" altLang="en-US" sz="2800" b="1" dirty="0">
                <a:solidFill>
                  <a:srgbClr val="C00000"/>
                </a:solidFill>
                <a:sym typeface="Wingdings" panose="05000000000000000000" pitchFamily="2" charset="2"/>
              </a:rPr>
              <a:t> 60</a:t>
            </a:r>
            <a:endParaRPr lang="en-US" altLang="en-US" sz="2800" b="1" dirty="0">
              <a:solidFill>
                <a:srgbClr val="C00000"/>
              </a:solidFill>
            </a:endParaRPr>
          </a:p>
          <a:p>
            <a:pPr marL="0" indent="0" eaLnBrk="1" hangingPunct="1">
              <a:buFont typeface="Wingdings 3" panose="05040102010807070707" pitchFamily="18" charset="2"/>
              <a:buNone/>
            </a:pPr>
            <a:r>
              <a:rPr lang="en-US" altLang="en-US" dirty="0"/>
              <a:t>End</a:t>
            </a:r>
          </a:p>
        </p:txBody>
      </p:sp>
      <p:sp>
        <p:nvSpPr>
          <p:cNvPr id="542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nSpc>
                <a:spcPct val="100000"/>
              </a:lnSpc>
              <a:spcBef>
                <a:spcPct val="0"/>
              </a:spcBef>
              <a:spcAft>
                <a:spcPct val="0"/>
              </a:spcAft>
              <a:buClrTx/>
              <a:buSzTx/>
              <a:buFontTx/>
              <a:buNone/>
            </a:pPr>
            <a:r>
              <a:rPr lang="en-US" sz="1000">
                <a:solidFill>
                  <a:srgbClr val="FEFFFF"/>
                </a:solidFill>
                <a:latin typeface="Times New Roman" panose="02020603050405020304" pitchFamily="18" charset="0"/>
              </a:rPr>
              <a:t>59</a:t>
            </a:r>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5"/>
          <p:cNvSpPr>
            <a:spLocks noGrp="1"/>
          </p:cNvSpPr>
          <p:nvPr>
            <p:ph type="title"/>
          </p:nvPr>
        </p:nvSpPr>
        <p:spPr>
          <a:xfrm>
            <a:off x="802386" y="544802"/>
            <a:ext cx="7543800" cy="1549174"/>
          </a:xfrm>
        </p:spPr>
        <p:txBody>
          <a:bodyPr vert="horz" lIns="91440" tIns="45720" rIns="91440" bIns="45720" rtlCol="0" anchor="ctr">
            <a:normAutofit fontScale="90000"/>
          </a:bodyPr>
          <a:lstStyle/>
          <a:p>
            <a:pPr marL="342900" indent="-342900" fontAlgn="auto">
              <a:spcAft>
                <a:spcPts val="0"/>
              </a:spcAft>
              <a:defRPr/>
            </a:pPr>
            <a:r>
              <a:rPr lang="en-US" sz="5400" dirty="0"/>
              <a:t>Steps in Building a Program</a:t>
            </a:r>
          </a:p>
        </p:txBody>
      </p:sp>
      <p:sp>
        <p:nvSpPr>
          <p:cNvPr id="48130" name="Text Box 4"/>
          <p:cNvSpPr txBox="1">
            <a:spLocks noChangeArrowheads="1"/>
          </p:cNvSpPr>
          <p:nvPr/>
        </p:nvSpPr>
        <p:spPr bwMode="auto">
          <a:xfrm>
            <a:off x="802386" y="2320412"/>
            <a:ext cx="7543800"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orm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674370" indent="-342900" defTabSz="914400">
              <a:lnSpc>
                <a:spcPct val="90000"/>
              </a:lnSpc>
              <a:spcAft>
                <a:spcPts val="600"/>
              </a:spcAft>
              <a:buClr>
                <a:schemeClr val="accent1">
                  <a:lumMod val="75000"/>
                </a:schemeClr>
              </a:buClr>
              <a:buSzPct val="85000"/>
              <a:buFont typeface="+mj-lt"/>
              <a:buAutoNum type="arabicPeriod" startAt="4"/>
              <a:defRPr/>
            </a:pPr>
            <a:r>
              <a:rPr lang="en-US" sz="2000" b="1" dirty="0">
                <a:solidFill>
                  <a:schemeClr val="accent1">
                    <a:lumMod val="75000"/>
                  </a:schemeClr>
                </a:solidFill>
                <a:latin typeface="+mn-lt"/>
              </a:rPr>
              <a:t> Code the program:</a:t>
            </a:r>
          </a:p>
          <a:p>
            <a:pPr indent="-182880" defTabSz="914400">
              <a:lnSpc>
                <a:spcPct val="90000"/>
              </a:lnSpc>
              <a:spcAft>
                <a:spcPts val="600"/>
              </a:spcAft>
              <a:buClr>
                <a:schemeClr val="accent1">
                  <a:lumMod val="75000"/>
                </a:schemeClr>
              </a:buClr>
              <a:buSzPct val="85000"/>
              <a:buFont typeface="Wingdings" pitchFamily="2" charset="2"/>
              <a:buChar char="§"/>
              <a:defRPr/>
            </a:pPr>
            <a:endParaRPr lang="en-US" dirty="0">
              <a:latin typeface="+mn-lt"/>
            </a:endParaRPr>
          </a:p>
          <a:p>
            <a:pPr lvl="1" indent="-182880" defTabSz="914400">
              <a:lnSpc>
                <a:spcPct val="90000"/>
              </a:lnSpc>
              <a:spcAft>
                <a:spcPts val="600"/>
              </a:spcAft>
              <a:buClr>
                <a:schemeClr val="accent1">
                  <a:lumMod val="75000"/>
                </a:schemeClr>
              </a:buClr>
              <a:buSzPct val="85000"/>
              <a:buFont typeface="Wingdings" pitchFamily="2" charset="2"/>
              <a:buChar char="§"/>
              <a:defRPr/>
            </a:pPr>
            <a:r>
              <a:rPr lang="en-US" sz="2000" dirty="0">
                <a:latin typeface="+mn-lt"/>
              </a:rPr>
              <a:t> Develop the program by coding the </a:t>
            </a:r>
            <a:r>
              <a:rPr lang="en-US" sz="2000">
                <a:latin typeface="+mn-lt"/>
              </a:rPr>
              <a:t>algorithm in </a:t>
            </a:r>
            <a:r>
              <a:rPr lang="en-US" sz="2000" dirty="0">
                <a:latin typeface="+mn-lt"/>
              </a:rPr>
              <a:t>a programming language, such as  Java.</a:t>
            </a:r>
          </a:p>
          <a:p>
            <a:pPr lvl="1" indent="-182880" defTabSz="914400">
              <a:lnSpc>
                <a:spcPct val="90000"/>
              </a:lnSpc>
              <a:spcAft>
                <a:spcPts val="600"/>
              </a:spcAft>
              <a:buClr>
                <a:schemeClr val="accent1">
                  <a:lumMod val="75000"/>
                </a:schemeClr>
              </a:buClr>
              <a:buSzPct val="85000"/>
              <a:buFont typeface="Wingdings" pitchFamily="2" charset="2"/>
              <a:buChar char="§"/>
              <a:defRPr/>
            </a:pPr>
            <a:endParaRPr lang="en-US" sz="2000" dirty="0">
              <a:latin typeface="+mn-lt"/>
            </a:endParaRPr>
          </a:p>
          <a:p>
            <a:pPr marL="915988" lvl="1" indent="-182880" defTabSz="914400">
              <a:lnSpc>
                <a:spcPct val="90000"/>
              </a:lnSpc>
              <a:spcAft>
                <a:spcPts val="600"/>
              </a:spcAft>
              <a:buClr>
                <a:schemeClr val="accent1">
                  <a:lumMod val="75000"/>
                </a:schemeClr>
              </a:buClr>
              <a:buSzPct val="85000"/>
              <a:buFont typeface="Wingdings" pitchFamily="2" charset="2"/>
              <a:buChar char="§"/>
              <a:defRPr/>
            </a:pPr>
            <a:r>
              <a:rPr lang="en-US" sz="2000" dirty="0">
                <a:latin typeface="+mn-lt"/>
              </a:rPr>
              <a:t>Need to have knowledge in the programming language in terms of the language syntax.</a:t>
            </a:r>
          </a:p>
          <a:p>
            <a:pPr lvl="1" indent="-182880" defTabSz="914400">
              <a:lnSpc>
                <a:spcPct val="90000"/>
              </a:lnSpc>
              <a:spcAft>
                <a:spcPts val="600"/>
              </a:spcAft>
              <a:buClr>
                <a:schemeClr val="accent1">
                  <a:lumMod val="75000"/>
                </a:schemeClr>
              </a:buClr>
              <a:buSzPct val="85000"/>
              <a:buFont typeface="Wingdings" pitchFamily="2" charset="2"/>
              <a:buChar char="§"/>
              <a:defRPr/>
            </a:pPr>
            <a:endParaRPr lang="en-US" sz="2000" dirty="0">
              <a:latin typeface="+mn-lt"/>
            </a:endParaRPr>
          </a:p>
          <a:p>
            <a:pPr marL="915988" lvl="1" indent="-182880" defTabSz="914400">
              <a:lnSpc>
                <a:spcPct val="90000"/>
              </a:lnSpc>
              <a:spcAft>
                <a:spcPts val="600"/>
              </a:spcAft>
              <a:buClr>
                <a:schemeClr val="accent1">
                  <a:lumMod val="75000"/>
                </a:schemeClr>
              </a:buClr>
              <a:buSzPct val="85000"/>
              <a:buFont typeface="Wingdings" pitchFamily="2" charset="2"/>
              <a:buChar char="§"/>
              <a:defRPr/>
            </a:pPr>
            <a:r>
              <a:rPr lang="en-US" sz="2000" dirty="0">
                <a:latin typeface="+mn-lt"/>
              </a:rPr>
              <a:t>Can use IDEs such as Eclipse, NetBeans, JGRASP, </a:t>
            </a:r>
            <a:r>
              <a:rPr lang="en-US" sz="2000" dirty="0" err="1">
                <a:latin typeface="+mn-lt"/>
              </a:rPr>
              <a:t>etc</a:t>
            </a:r>
            <a:r>
              <a:rPr lang="en-US" sz="2000" dirty="0">
                <a:latin typeface="+mn-lt"/>
              </a:rPr>
              <a:t> to facilitate the coding tasks. </a:t>
            </a:r>
          </a:p>
        </p:txBody>
      </p:sp>
      <p:sp>
        <p:nvSpPr>
          <p:cNvPr id="145" name="Oval 14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6324"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400" b="1" kern="1200" dirty="0">
                <a:solidFill>
                  <a:srgbClr val="FFFFFF"/>
                </a:solidFill>
                <a:latin typeface="+mj-lt"/>
                <a:ea typeface="+mn-ea"/>
                <a:cs typeface="+mn-cs"/>
              </a:rPr>
              <a:t>52</a:t>
            </a:r>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cxnSpLocks/>
            <a:stCxn id="10" idx="4"/>
          </p:cNvCxnSpPr>
          <p:nvPr/>
        </p:nvCxnSpPr>
        <p:spPr>
          <a:xfrm flipH="1">
            <a:off x="8024117" y="4077345"/>
            <a:ext cx="37051"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8027292" y="3102620"/>
            <a:ext cx="0" cy="423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026" name="Title 1"/>
          <p:cNvSpPr>
            <a:spLocks noGrp="1"/>
          </p:cNvSpPr>
          <p:nvPr>
            <p:ph type="title"/>
          </p:nvPr>
        </p:nvSpPr>
        <p:spPr/>
        <p:txBody>
          <a:bodyPr>
            <a:noAutofit/>
          </a:bodyPr>
          <a:lstStyle/>
          <a:p>
            <a:pPr marL="342900" indent="-342900" algn="ctr" eaLnBrk="1" fontAlgn="auto" hangingPunct="1">
              <a:spcAft>
                <a:spcPts val="0"/>
              </a:spcAft>
              <a:defRPr/>
            </a:pPr>
            <a:r>
              <a:rPr lang="en-US" dirty="0">
                <a:solidFill>
                  <a:schemeClr val="accent1"/>
                </a:solidFill>
              </a:rPr>
              <a:t>Hello World PSEUDOCODE &amp; JAVA CODE</a:t>
            </a:r>
          </a:p>
        </p:txBody>
      </p:sp>
      <p:sp>
        <p:nvSpPr>
          <p:cNvPr id="129027" name="Content Placeholder 2"/>
          <p:cNvSpPr>
            <a:spLocks noGrp="1"/>
          </p:cNvSpPr>
          <p:nvPr>
            <p:ph idx="1"/>
          </p:nvPr>
        </p:nvSpPr>
        <p:spPr>
          <a:xfrm>
            <a:off x="685799" y="2121408"/>
            <a:ext cx="6259513" cy="1029780"/>
          </a:xfrm>
          <a:solidFill>
            <a:schemeClr val="accent3">
              <a:lumMod val="20000"/>
              <a:lumOff val="80000"/>
            </a:schemeClr>
          </a:solidFill>
          <a:ln>
            <a:solidFill>
              <a:schemeClr val="accent1"/>
            </a:solidFill>
            <a:miter lim="800000"/>
            <a:headEnd/>
            <a:tailEnd/>
          </a:ln>
        </p:spPr>
        <p:txBody>
          <a:bodyPr/>
          <a:lstStyle/>
          <a:p>
            <a:pPr marL="0" indent="0">
              <a:spcBef>
                <a:spcPts val="0"/>
              </a:spcBef>
              <a:buFont typeface="Wingdings 3" panose="05040102010807070707" pitchFamily="18" charset="2"/>
              <a:buNone/>
              <a:defRPr/>
            </a:pPr>
            <a:r>
              <a:rPr lang="en-US" sz="2000" dirty="0"/>
              <a:t>Start</a:t>
            </a:r>
          </a:p>
          <a:p>
            <a:pPr marL="0" indent="0">
              <a:spcBef>
                <a:spcPts val="0"/>
              </a:spcBef>
              <a:buFont typeface="Wingdings 3" panose="05040102010807070707" pitchFamily="18" charset="2"/>
              <a:buNone/>
              <a:defRPr/>
            </a:pPr>
            <a:r>
              <a:rPr lang="en-US" sz="2000" dirty="0"/>
              <a:t>PRINT “Hello World!”</a:t>
            </a:r>
          </a:p>
          <a:p>
            <a:pPr marL="0" indent="0">
              <a:spcBef>
                <a:spcPts val="0"/>
              </a:spcBef>
              <a:buFont typeface="Wingdings 3" panose="05040102010807070707" pitchFamily="18" charset="2"/>
              <a:buNone/>
              <a:defRPr/>
            </a:pPr>
            <a:r>
              <a:rPr lang="en-US" sz="2000" dirty="0"/>
              <a:t>End</a:t>
            </a:r>
          </a:p>
        </p:txBody>
      </p:sp>
      <p:sp>
        <p:nvSpPr>
          <p:cNvPr id="583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sz="2000">
                <a:solidFill>
                  <a:srgbClr val="FEFFFF"/>
                </a:solidFill>
                <a:latin typeface="Times New Roman" panose="02020603050405020304" pitchFamily="18" charset="0"/>
              </a:rPr>
              <a:t>62</a:t>
            </a:r>
          </a:p>
        </p:txBody>
      </p:sp>
      <p:sp>
        <p:nvSpPr>
          <p:cNvPr id="58375" name="Rectangle 3"/>
          <p:cNvSpPr txBox="1">
            <a:spLocks noChangeArrowheads="1"/>
          </p:cNvSpPr>
          <p:nvPr/>
        </p:nvSpPr>
        <p:spPr bwMode="auto">
          <a:xfrm>
            <a:off x="685800" y="3465614"/>
            <a:ext cx="6259513" cy="3172296"/>
          </a:xfrm>
          <a:prstGeom prst="rect">
            <a:avLst/>
          </a:prstGeom>
          <a:solidFill>
            <a:schemeClr val="bg1"/>
          </a:solidFill>
          <a:ln w="9525">
            <a:solidFill>
              <a:schemeClr val="accent1"/>
            </a:solidFill>
            <a:miter lim="800000"/>
            <a:headEnd/>
            <a:tailEnd/>
          </a:ln>
        </p:spPr>
        <p:txBody>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public class Hello</a:t>
            </a:r>
            <a:endParaRPr lang="en-US" altLang="en-US" sz="1800" dirty="0">
              <a:solidFill>
                <a:srgbClr val="0000FF"/>
              </a:solidFill>
              <a:latin typeface="Courier New" panose="02070309020205020404" pitchFamily="49" charset="0"/>
              <a:cs typeface="Courier New" panose="02070309020205020404" pitchFamily="49" charset="0"/>
            </a:endParaRP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a:t>
            </a: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 public static void main(String[] </a:t>
            </a:r>
            <a:r>
              <a:rPr lang="en-US" altLang="en-US" sz="1800" dirty="0" err="1">
                <a:solidFill>
                  <a:srgbClr val="404040"/>
                </a:solidFill>
                <a:latin typeface="Courier New" panose="02070309020205020404" pitchFamily="49" charset="0"/>
                <a:cs typeface="Courier New" panose="02070309020205020404" pitchFamily="49" charset="0"/>
              </a:rPr>
              <a:t>args</a:t>
            </a:r>
            <a:r>
              <a:rPr lang="en-US" altLang="en-US" sz="1800" dirty="0">
                <a:solidFill>
                  <a:srgbClr val="404040"/>
                </a:solidFill>
                <a:latin typeface="Courier New" panose="02070309020205020404" pitchFamily="49" charset="0"/>
                <a:cs typeface="Courier New" panose="02070309020205020404" pitchFamily="49" charset="0"/>
              </a:rPr>
              <a:t>)</a:t>
            </a: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  {</a:t>
            </a: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    // display a greeting in the console window</a:t>
            </a: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		 </a:t>
            </a:r>
            <a:r>
              <a:rPr lang="en-US" altLang="en-US" sz="1800" dirty="0" err="1">
                <a:solidFill>
                  <a:srgbClr val="404040"/>
                </a:solidFill>
                <a:latin typeface="Courier New" panose="02070309020205020404" pitchFamily="49" charset="0"/>
                <a:cs typeface="Courier New" panose="02070309020205020404" pitchFamily="49" charset="0"/>
              </a:rPr>
              <a:t>System.out.println</a:t>
            </a:r>
            <a:r>
              <a:rPr lang="en-US" altLang="en-US" sz="1800" dirty="0">
                <a:solidFill>
                  <a:srgbClr val="404040"/>
                </a:solidFill>
                <a:latin typeface="Courier New" panose="02070309020205020404" pitchFamily="49" charset="0"/>
                <a:cs typeface="Courier New" panose="02070309020205020404" pitchFamily="49" charset="0"/>
              </a:rPr>
              <a:t>("Hello World!");</a:t>
            </a: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	}</a:t>
            </a:r>
          </a:p>
          <a:p>
            <a:pPr eaLnBrk="1" hangingPunct="1">
              <a:lnSpc>
                <a:spcPct val="80000"/>
              </a:lnSpc>
              <a:spcBef>
                <a:spcPts val="500"/>
              </a:spcBef>
              <a:spcAft>
                <a:spcPts val="500"/>
              </a:spcAft>
              <a:buSzTx/>
              <a:buFontTx/>
              <a:buNone/>
            </a:pPr>
            <a:r>
              <a:rPr lang="en-US" altLang="en-US" sz="1800" dirty="0">
                <a:solidFill>
                  <a:srgbClr val="404040"/>
                </a:solidFill>
                <a:latin typeface="Courier New" panose="02070309020205020404" pitchFamily="49" charset="0"/>
                <a:cs typeface="Courier New" panose="02070309020205020404" pitchFamily="49" charset="0"/>
              </a:rPr>
              <a:t>}</a:t>
            </a:r>
          </a:p>
        </p:txBody>
      </p:sp>
      <p:pic>
        <p:nvPicPr>
          <p:cNvPr id="5837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78005" y="2708920"/>
            <a:ext cx="1296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63717" y="4293245"/>
            <a:ext cx="12969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TextBox 14"/>
          <p:cNvSpPr txBox="1">
            <a:spLocks noChangeArrowheads="1"/>
          </p:cNvSpPr>
          <p:nvPr/>
        </p:nvSpPr>
        <p:spPr bwMode="auto">
          <a:xfrm>
            <a:off x="7800280" y="281052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spcAft>
                <a:spcPct val="0"/>
              </a:spcAft>
              <a:buClrTx/>
              <a:buSzTx/>
              <a:buFontTx/>
              <a:buNone/>
            </a:pPr>
            <a:r>
              <a:rPr lang="en-US" sz="1200">
                <a:latin typeface="Lucida Sans Unicode" panose="020B0602030504020204" pitchFamily="34" charset="0"/>
              </a:rPr>
              <a:t>Start</a:t>
            </a:r>
            <a:endParaRPr lang="en-MY" sz="1200">
              <a:latin typeface="Lucida Sans Unicode" panose="020B0602030504020204" pitchFamily="34" charset="0"/>
            </a:endParaRPr>
          </a:p>
        </p:txBody>
      </p:sp>
      <p:sp>
        <p:nvSpPr>
          <p:cNvPr id="10" name="Parallelogram 9"/>
          <p:cNvSpPr/>
          <p:nvPr/>
        </p:nvSpPr>
        <p:spPr>
          <a:xfrm>
            <a:off x="7158930" y="3543945"/>
            <a:ext cx="1804476" cy="5334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MY" sz="1600" dirty="0">
                <a:solidFill>
                  <a:schemeClr val="tx1"/>
                </a:solidFill>
              </a:rPr>
              <a:t>PRINT “Hello World”</a:t>
            </a:r>
          </a:p>
        </p:txBody>
      </p:sp>
      <p:sp>
        <p:nvSpPr>
          <p:cNvPr id="58380" name="TextBox 14"/>
          <p:cNvSpPr txBox="1">
            <a:spLocks noChangeArrowheads="1"/>
          </p:cNvSpPr>
          <p:nvPr/>
        </p:nvSpPr>
        <p:spPr bwMode="auto">
          <a:xfrm>
            <a:off x="7751067" y="4444057"/>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spcAft>
                <a:spcPct val="0"/>
              </a:spcAft>
              <a:buClrTx/>
              <a:buSzTx/>
              <a:buFontTx/>
              <a:buNone/>
            </a:pPr>
            <a:r>
              <a:rPr lang="en-US" sz="1200">
                <a:latin typeface="Lucida Sans Unicode" panose="020B0602030504020204" pitchFamily="34" charset="0"/>
              </a:rPr>
              <a:t>End</a:t>
            </a:r>
            <a:endParaRPr lang="en-MY" sz="1200">
              <a:latin typeface="Lucida Sans Unicode" panose="020B0602030504020204" pitchFamily="34" charset="0"/>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6858000"/>
          </a:xfrm>
          <a:prstGeom prst="rect">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5122" name="Rectangle 2"/>
          <p:cNvSpPr>
            <a:spLocks noGrp="1" noChangeArrowheads="1"/>
          </p:cNvSpPr>
          <p:nvPr>
            <p:ph type="title"/>
          </p:nvPr>
        </p:nvSpPr>
        <p:spPr>
          <a:xfrm>
            <a:off x="482601" y="643466"/>
            <a:ext cx="2764734" cy="5528734"/>
          </a:xfrm>
        </p:spPr>
        <p:txBody>
          <a:bodyPr>
            <a:normAutofit/>
          </a:bodyPr>
          <a:lstStyle/>
          <a:p>
            <a:pPr algn="r" eaLnBrk="1" fontAlgn="auto" hangingPunct="1">
              <a:spcAft>
                <a:spcPts val="0"/>
              </a:spcAft>
              <a:defRPr/>
            </a:pPr>
            <a:r>
              <a:rPr lang="en-US" sz="2600">
                <a:solidFill>
                  <a:srgbClr val="FFFFFF"/>
                </a:solidFill>
                <a:latin typeface="Tahoma" pitchFamily="34" charset="0"/>
              </a:rPr>
              <a:t>Introduction</a:t>
            </a:r>
          </a:p>
        </p:txBody>
      </p:sp>
      <p:sp>
        <p:nvSpPr>
          <p:cNvPr id="12291" name="Rectangle 3"/>
          <p:cNvSpPr>
            <a:spLocks noGrp="1" noChangeArrowheads="1"/>
          </p:cNvSpPr>
          <p:nvPr>
            <p:ph idx="1"/>
          </p:nvPr>
        </p:nvSpPr>
        <p:spPr>
          <a:xfrm>
            <a:off x="3779912" y="599768"/>
            <a:ext cx="5092386" cy="5572432"/>
          </a:xfrm>
        </p:spPr>
        <p:txBody>
          <a:bodyPr rtlCol="0" anchor="ctr">
            <a:normAutofit/>
          </a:bodyPr>
          <a:lstStyle/>
          <a:p>
            <a:pPr marL="91440" indent="-91440" eaLnBrk="1" fontAlgn="auto" hangingPunct="1">
              <a:buClr>
                <a:schemeClr val="tx1"/>
              </a:buClr>
              <a:buFont typeface="Wingdings" panose="05000000000000000000" pitchFamily="2" charset="2"/>
              <a:buChar char="§"/>
              <a:defRPr/>
            </a:pPr>
            <a:r>
              <a:rPr lang="en-MY" sz="2800" dirty="0">
                <a:cs typeface="Arial" panose="020B0604020202020204" pitchFamily="34" charset="0"/>
              </a:rPr>
              <a:t>The most important skill for a computer scientist is </a:t>
            </a:r>
            <a:r>
              <a:rPr lang="en-MY" sz="2800" dirty="0">
                <a:solidFill>
                  <a:srgbClr val="FF0000"/>
                </a:solidFill>
                <a:cs typeface="Arial" panose="020B0604020202020204" pitchFamily="34" charset="0"/>
              </a:rPr>
              <a:t>problem-solving</a:t>
            </a:r>
            <a:r>
              <a:rPr lang="en-MY" sz="2800" dirty="0">
                <a:cs typeface="Arial" panose="020B0604020202020204" pitchFamily="34" charset="0"/>
              </a:rPr>
              <a:t>: </a:t>
            </a:r>
          </a:p>
          <a:p>
            <a:pPr marL="447738" lvl="2" indent="-137160" eaLnBrk="1" fontAlgn="auto" hangingPunct="1">
              <a:buClr>
                <a:schemeClr val="tx1"/>
              </a:buClr>
              <a:buFont typeface="Wingdings" panose="05000000000000000000" pitchFamily="2" charset="2"/>
              <a:buChar char="§"/>
              <a:defRPr/>
            </a:pPr>
            <a:r>
              <a:rPr lang="en-MY" sz="2000" dirty="0">
                <a:cs typeface="Arial" panose="020B0604020202020204" pitchFamily="34" charset="0"/>
              </a:rPr>
              <a:t> the ability to formulate problems, think creatively about solutions, and express a solution clearly and accurately.</a:t>
            </a:r>
          </a:p>
          <a:p>
            <a:pPr marL="128016" lvl="1" indent="0" eaLnBrk="1" fontAlgn="auto" hangingPunct="1">
              <a:buClr>
                <a:schemeClr val="tx1"/>
              </a:buClr>
              <a:buFont typeface="Wingdings 3" panose="05040102010807070707" pitchFamily="18" charset="2"/>
              <a:buNone/>
              <a:defRPr/>
            </a:pPr>
            <a:endParaRPr lang="en-US" sz="2400" dirty="0">
              <a:cs typeface="Arial" panose="020B0604020202020204" pitchFamily="34" charset="0"/>
            </a:endParaRPr>
          </a:p>
          <a:p>
            <a:pPr marL="91440" indent="-91440" eaLnBrk="1" fontAlgn="auto" hangingPunct="1">
              <a:buClr>
                <a:schemeClr val="tx1"/>
              </a:buClr>
              <a:buFont typeface="Wingdings" panose="05000000000000000000" pitchFamily="2" charset="2"/>
              <a:buChar char="§"/>
              <a:defRPr/>
            </a:pPr>
            <a:r>
              <a:rPr lang="en-US" sz="2800" dirty="0">
                <a:cs typeface="Arial" panose="020B0604020202020204" pitchFamily="34" charset="0"/>
              </a:rPr>
              <a:t>Programming involves </a:t>
            </a:r>
          </a:p>
          <a:p>
            <a:pPr marL="448056" lvl="2" indent="-137160" eaLnBrk="1" fontAlgn="auto" hangingPunct="1">
              <a:buClr>
                <a:schemeClr val="tx1"/>
              </a:buClr>
              <a:defRPr/>
            </a:pPr>
            <a:r>
              <a:rPr lang="en-US" sz="2000" dirty="0">
                <a:cs typeface="Arial" panose="020B0604020202020204" pitchFamily="34" charset="0"/>
              </a:rPr>
              <a:t>problem solving (</a:t>
            </a:r>
            <a:r>
              <a:rPr lang="en-US" sz="2000" dirty="0">
                <a:solidFill>
                  <a:srgbClr val="FF0000"/>
                </a:solidFill>
                <a:cs typeface="Arial" panose="020B0604020202020204" pitchFamily="34" charset="0"/>
              </a:rPr>
              <a:t>design</a:t>
            </a:r>
            <a:r>
              <a:rPr lang="en-US" sz="2000" dirty="0">
                <a:cs typeface="Arial" panose="020B0604020202020204" pitchFamily="34" charset="0"/>
              </a:rPr>
              <a:t>)</a:t>
            </a:r>
          </a:p>
          <a:p>
            <a:pPr marL="448056" lvl="2" indent="-137160" eaLnBrk="1" fontAlgn="auto" hangingPunct="1">
              <a:buClr>
                <a:schemeClr val="tx1"/>
              </a:buClr>
              <a:defRPr/>
            </a:pPr>
            <a:r>
              <a:rPr lang="en-US" sz="2000" dirty="0">
                <a:cs typeface="Arial" panose="020B0604020202020204" pitchFamily="34" charset="0"/>
              </a:rPr>
              <a:t>translating the solutions into a computer program using a programming language (</a:t>
            </a:r>
            <a:r>
              <a:rPr lang="en-US" sz="2000" dirty="0" err="1">
                <a:cs typeface="Arial" panose="020B0604020202020204" pitchFamily="34" charset="0"/>
              </a:rPr>
              <a:t>a.k.a</a:t>
            </a:r>
            <a:r>
              <a:rPr lang="en-US" sz="2000" dirty="0">
                <a:cs typeface="Arial" panose="020B0604020202020204" pitchFamily="34" charset="0"/>
              </a:rPr>
              <a:t> . </a:t>
            </a:r>
            <a:r>
              <a:rPr lang="en-US" sz="2000" dirty="0">
                <a:solidFill>
                  <a:srgbClr val="FF0000"/>
                </a:solidFill>
                <a:cs typeface="Arial" panose="020B0604020202020204" pitchFamily="34" charset="0"/>
              </a:rPr>
              <a:t>coding</a:t>
            </a:r>
            <a:r>
              <a:rPr lang="en-US" sz="2000" dirty="0">
                <a:cs typeface="Arial" panose="020B0604020202020204" pitchFamily="34" charset="0"/>
              </a:rPr>
              <a:t>)</a:t>
            </a:r>
          </a:p>
        </p:txBody>
      </p:sp>
      <p:sp>
        <p:nvSpPr>
          <p:cNvPr id="140" name="Oval 139">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2" name="Oval 141">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Slide Number Placeholder 1">
            <a:extLst>
              <a:ext uri="{FF2B5EF4-FFF2-40B4-BE49-F238E27FC236}">
                <a16:creationId xmlns:a16="http://schemas.microsoft.com/office/drawing/2014/main" id="{9D999A25-6ADC-4E85-A552-A1A8C777AB1D}"/>
              </a:ext>
            </a:extLst>
          </p:cNvPr>
          <p:cNvSpPr>
            <a:spLocks noGrp="1"/>
          </p:cNvSpPr>
          <p:nvPr>
            <p:ph type="sldNum" sz="quarter" idx="12"/>
          </p:nvPr>
        </p:nvSpPr>
        <p:spPr/>
        <p:txBody>
          <a:bodyPr/>
          <a:lstStyle/>
          <a:p>
            <a:pPr>
              <a:defRPr/>
            </a:pPr>
            <a:fld id="{D43BD8DF-4D26-4E62-8071-D25C4FDA2039}" type="slidenum">
              <a:rPr lang="en-MY" smtClean="0"/>
              <a:pPr>
                <a:defRPr/>
              </a:pPr>
              <a:t>3</a:t>
            </a:fld>
            <a:endParaRPr lang="en-MY"/>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marL="342900" indent="-342900" algn="ctr" eaLnBrk="1" fontAlgn="auto" hangingPunct="1">
              <a:spcAft>
                <a:spcPts val="0"/>
              </a:spcAft>
              <a:defRPr/>
            </a:pPr>
            <a:r>
              <a:rPr lang="en-US" dirty="0">
                <a:solidFill>
                  <a:schemeClr val="accent1"/>
                </a:solidFill>
              </a:rPr>
              <a:t>ALGORITHM &amp; JAVA CODE </a:t>
            </a:r>
            <a:r>
              <a:rPr lang="en-US" altLang="en-US" dirty="0">
                <a:solidFill>
                  <a:schemeClr val="accent1"/>
                </a:solidFill>
              </a:rPr>
              <a:t>to calculate the perimeter of a rectangle</a:t>
            </a:r>
            <a:br>
              <a:rPr lang="en-US" altLang="en-US" dirty="0">
                <a:solidFill>
                  <a:schemeClr val="accent1"/>
                </a:solidFill>
              </a:rPr>
            </a:br>
            <a:endParaRPr lang="en-US" altLang="en-US" dirty="0">
              <a:solidFill>
                <a:schemeClr val="accent1"/>
              </a:solidFill>
            </a:endParaRPr>
          </a:p>
        </p:txBody>
      </p:sp>
      <p:sp>
        <p:nvSpPr>
          <p:cNvPr id="54275" name="Rectangle 3"/>
          <p:cNvSpPr>
            <a:spLocks noGrp="1" noChangeArrowheads="1"/>
          </p:cNvSpPr>
          <p:nvPr>
            <p:ph idx="1"/>
          </p:nvPr>
        </p:nvSpPr>
        <p:spPr>
          <a:xfrm>
            <a:off x="179513" y="1844824"/>
            <a:ext cx="6307014" cy="1431505"/>
          </a:xfrm>
          <a:solidFill>
            <a:schemeClr val="accent2">
              <a:lumMod val="20000"/>
              <a:lumOff val="80000"/>
            </a:schemeClr>
          </a:solidFill>
          <a:ln>
            <a:solidFill>
              <a:srgbClr val="00B0F0"/>
            </a:solidFill>
            <a:miter lim="800000"/>
            <a:headEnd/>
            <a:tailEnd/>
          </a:ln>
        </p:spPr>
        <p:txBody>
          <a:bodyPr>
            <a:normAutofit lnSpcReduction="10000"/>
          </a:bodyPr>
          <a:lstStyle/>
          <a:p>
            <a:pPr marL="0" indent="0" eaLnBrk="1" hangingPunct="1">
              <a:buFont typeface="Wingdings 3" panose="05040102010807070707" pitchFamily="18" charset="2"/>
              <a:buNone/>
              <a:defRPr/>
            </a:pPr>
            <a:r>
              <a:rPr lang="en-US" altLang="en-US" sz="1800" dirty="0"/>
              <a:t>Start</a:t>
            </a:r>
          </a:p>
          <a:p>
            <a:pPr marL="127000" lvl="1" indent="0" eaLnBrk="1" hangingPunct="1">
              <a:buFont typeface="Wingdings 3" panose="05040102010807070707" pitchFamily="18" charset="2"/>
              <a:buNone/>
              <a:defRPr/>
            </a:pPr>
            <a:r>
              <a:rPr lang="en-US" altLang="en-US" dirty="0"/>
              <a:t>READ length, width </a:t>
            </a:r>
          </a:p>
          <a:p>
            <a:pPr marL="127000" lvl="1" indent="0" eaLnBrk="1" hangingPunct="1">
              <a:buFont typeface="Wingdings 3" panose="05040102010807070707" pitchFamily="18" charset="2"/>
              <a:buNone/>
              <a:defRPr/>
            </a:pPr>
            <a:r>
              <a:rPr lang="en-US" altLang="en-US" dirty="0"/>
              <a:t>CALCULATE perimeter = 2 x (length + width)</a:t>
            </a:r>
          </a:p>
          <a:p>
            <a:pPr marL="127000" lvl="1" indent="0" eaLnBrk="1" hangingPunct="1">
              <a:buFont typeface="Wingdings 3" panose="05040102010807070707" pitchFamily="18" charset="2"/>
              <a:buNone/>
              <a:defRPr/>
            </a:pPr>
            <a:r>
              <a:rPr lang="en-US" altLang="en-US" dirty="0"/>
              <a:t>DISPLAY perimeter</a:t>
            </a:r>
          </a:p>
          <a:p>
            <a:pPr marL="0" indent="0" eaLnBrk="1" hangingPunct="1">
              <a:spcBef>
                <a:spcPts val="0"/>
              </a:spcBef>
              <a:spcAft>
                <a:spcPts val="0"/>
              </a:spcAft>
              <a:buFont typeface="Wingdings 3" panose="05040102010807070707" pitchFamily="18" charset="2"/>
              <a:buNone/>
              <a:defRPr/>
            </a:pPr>
            <a:r>
              <a:rPr lang="en-US" altLang="en-US" sz="1800" dirty="0"/>
              <a:t>End</a:t>
            </a:r>
          </a:p>
        </p:txBody>
      </p:sp>
      <p:sp>
        <p:nvSpPr>
          <p:cNvPr id="59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nSpc>
                <a:spcPct val="100000"/>
              </a:lnSpc>
              <a:spcBef>
                <a:spcPct val="0"/>
              </a:spcBef>
              <a:spcAft>
                <a:spcPct val="0"/>
              </a:spcAft>
              <a:buClrTx/>
              <a:buSzTx/>
              <a:buFontTx/>
              <a:buNone/>
            </a:pPr>
            <a:r>
              <a:rPr lang="en-US" sz="1000">
                <a:solidFill>
                  <a:srgbClr val="FEFFFF"/>
                </a:solidFill>
                <a:latin typeface="Times New Roman" panose="02020603050405020304" pitchFamily="18" charset="0"/>
              </a:rPr>
              <a:t>59</a:t>
            </a:r>
          </a:p>
        </p:txBody>
      </p:sp>
      <p:sp>
        <p:nvSpPr>
          <p:cNvPr id="59397" name="Rectangle 3"/>
          <p:cNvSpPr txBox="1">
            <a:spLocks noChangeArrowheads="1"/>
          </p:cNvSpPr>
          <p:nvPr/>
        </p:nvSpPr>
        <p:spPr bwMode="auto">
          <a:xfrm>
            <a:off x="179512" y="3429000"/>
            <a:ext cx="6300663" cy="3289299"/>
          </a:xfrm>
          <a:prstGeom prst="rect">
            <a:avLst/>
          </a:prstGeom>
          <a:solidFill>
            <a:schemeClr val="bg1"/>
          </a:solidFill>
          <a:ln w="9525">
            <a:solidFill>
              <a:schemeClr val="accent1"/>
            </a:solidFill>
            <a:miter lim="800000"/>
            <a:headEnd/>
            <a:tailEnd/>
          </a:ln>
        </p:spPr>
        <p:txBody>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public class </a:t>
            </a:r>
            <a:r>
              <a:rPr lang="en-US" altLang="en-US" sz="1700" dirty="0" err="1">
                <a:solidFill>
                  <a:srgbClr val="404040"/>
                </a:solidFill>
                <a:latin typeface="Courier New" panose="02070309020205020404" pitchFamily="49" charset="0"/>
                <a:cs typeface="Courier New" panose="02070309020205020404" pitchFamily="49" charset="0"/>
              </a:rPr>
              <a:t>CalculatePerimeter</a:t>
            </a:r>
            <a:endParaRPr lang="en-US" altLang="en-US" sz="1700" dirty="0">
              <a:solidFill>
                <a:srgbClr val="0000FF"/>
              </a:solidFill>
              <a:latin typeface="Courier New" panose="02070309020205020404" pitchFamily="49" charset="0"/>
              <a:cs typeface="Courier New" panose="02070309020205020404" pitchFamily="49" charset="0"/>
            </a:endParaRP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public static void main(String[] </a:t>
            </a:r>
            <a:r>
              <a:rPr lang="en-US" altLang="en-US" sz="1700" dirty="0" err="1">
                <a:solidFill>
                  <a:srgbClr val="404040"/>
                </a:solidFill>
                <a:latin typeface="Courier New" panose="02070309020205020404" pitchFamily="49" charset="0"/>
                <a:cs typeface="Courier New" panose="02070309020205020404" pitchFamily="49" charset="0"/>
              </a:rPr>
              <a:t>args</a:t>
            </a:r>
            <a:r>
              <a:rPr lang="en-US" altLang="en-US" sz="1700" dirty="0">
                <a:solidFill>
                  <a:srgbClr val="404040"/>
                </a:solidFill>
                <a:latin typeface="Courier New" panose="02070309020205020404" pitchFamily="49" charset="0"/>
                <a:cs typeface="Courier New" panose="02070309020205020404" pitchFamily="49" charset="0"/>
              </a:rPr>
              <a:t>)</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Scanner scan = new Scanner (System.in);</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a:t>
            </a:r>
            <a:r>
              <a:rPr lang="en-US" altLang="en-US" sz="1700" dirty="0" err="1">
                <a:solidFill>
                  <a:srgbClr val="404040"/>
                </a:solidFill>
                <a:latin typeface="Courier New" panose="02070309020205020404" pitchFamily="49" charset="0"/>
                <a:cs typeface="Courier New" panose="02070309020205020404" pitchFamily="49" charset="0"/>
              </a:rPr>
              <a:t>System.out.println</a:t>
            </a:r>
            <a:r>
              <a:rPr lang="en-US" altLang="en-US" sz="1700" dirty="0">
                <a:solidFill>
                  <a:srgbClr val="404040"/>
                </a:solidFill>
                <a:latin typeface="Courier New" panose="02070309020205020404" pitchFamily="49" charset="0"/>
                <a:cs typeface="Courier New" panose="02070309020205020404" pitchFamily="49" charset="0"/>
              </a:rPr>
              <a:t>("Insert the length");</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int length = </a:t>
            </a:r>
            <a:r>
              <a:rPr lang="en-US" altLang="en-US" sz="1700" dirty="0" err="1">
                <a:solidFill>
                  <a:srgbClr val="404040"/>
                </a:solidFill>
                <a:latin typeface="Courier New" panose="02070309020205020404" pitchFamily="49" charset="0"/>
                <a:cs typeface="Courier New" panose="02070309020205020404" pitchFamily="49" charset="0"/>
              </a:rPr>
              <a:t>scan.nextInt</a:t>
            </a:r>
            <a:r>
              <a:rPr lang="en-US" altLang="en-US" sz="1700" dirty="0">
                <a:solidFill>
                  <a:srgbClr val="404040"/>
                </a:solidFill>
                <a:latin typeface="Courier New" panose="02070309020205020404" pitchFamily="49" charset="0"/>
                <a:cs typeface="Courier New" panose="02070309020205020404" pitchFamily="49" charset="0"/>
              </a:rPr>
              <a:t>();</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a:t>
            </a:r>
            <a:r>
              <a:rPr lang="en-US" altLang="en-US" sz="1700" dirty="0" err="1">
                <a:solidFill>
                  <a:srgbClr val="404040"/>
                </a:solidFill>
                <a:latin typeface="Courier New" panose="02070309020205020404" pitchFamily="49" charset="0"/>
                <a:cs typeface="Courier New" panose="02070309020205020404" pitchFamily="49" charset="0"/>
              </a:rPr>
              <a:t>System.out.println</a:t>
            </a:r>
            <a:r>
              <a:rPr lang="en-US" altLang="en-US" sz="1700" dirty="0">
                <a:solidFill>
                  <a:srgbClr val="404040"/>
                </a:solidFill>
                <a:latin typeface="Courier New" panose="02070309020205020404" pitchFamily="49" charset="0"/>
                <a:cs typeface="Courier New" panose="02070309020205020404" pitchFamily="49" charset="0"/>
              </a:rPr>
              <a:t>("Insert the width");</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int width = </a:t>
            </a:r>
            <a:r>
              <a:rPr lang="en-US" altLang="en-US" sz="1700" dirty="0" err="1">
                <a:solidFill>
                  <a:srgbClr val="404040"/>
                </a:solidFill>
                <a:latin typeface="Courier New" panose="02070309020205020404" pitchFamily="49" charset="0"/>
                <a:cs typeface="Courier New" panose="02070309020205020404" pitchFamily="49" charset="0"/>
              </a:rPr>
              <a:t>scan.nextInt</a:t>
            </a:r>
            <a:r>
              <a:rPr lang="en-US" altLang="en-US" sz="1700" dirty="0">
                <a:solidFill>
                  <a:srgbClr val="404040"/>
                </a:solidFill>
                <a:latin typeface="Courier New" panose="02070309020205020404" pitchFamily="49" charset="0"/>
                <a:cs typeface="Courier New" panose="02070309020205020404" pitchFamily="49" charset="0"/>
              </a:rPr>
              <a:t>();</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int perimeter = 2 * (length + width);		 </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a:t>
            </a:r>
            <a:r>
              <a:rPr lang="en-US" altLang="en-US" sz="1700" dirty="0" err="1">
                <a:solidFill>
                  <a:srgbClr val="404040"/>
                </a:solidFill>
                <a:latin typeface="Courier New" panose="02070309020205020404" pitchFamily="49" charset="0"/>
                <a:cs typeface="Courier New" panose="02070309020205020404" pitchFamily="49" charset="0"/>
              </a:rPr>
              <a:t>System.out.println</a:t>
            </a:r>
            <a:r>
              <a:rPr lang="en-US" altLang="en-US" sz="1700" dirty="0">
                <a:solidFill>
                  <a:srgbClr val="404040"/>
                </a:solidFill>
                <a:latin typeface="Courier New" panose="02070309020205020404" pitchFamily="49" charset="0"/>
                <a:cs typeface="Courier New" panose="02070309020205020404" pitchFamily="49" charset="0"/>
              </a:rPr>
              <a:t>("The perimeter of rectangle </a:t>
            </a:r>
            <a:r>
              <a:rPr lang="en-US" altLang="en-US" sz="1700" dirty="0" err="1">
                <a:solidFill>
                  <a:srgbClr val="404040"/>
                </a:solidFill>
                <a:latin typeface="Courier New" panose="02070309020205020404" pitchFamily="49" charset="0"/>
                <a:cs typeface="Courier New" panose="02070309020205020404" pitchFamily="49" charset="0"/>
              </a:rPr>
              <a:t>is"+perimeter</a:t>
            </a:r>
            <a:r>
              <a:rPr lang="en-US" altLang="en-US" sz="1700" dirty="0">
                <a:solidFill>
                  <a:srgbClr val="404040"/>
                </a:solidFill>
                <a:latin typeface="Courier New" panose="02070309020205020404" pitchFamily="49" charset="0"/>
                <a:cs typeface="Courier New" panose="02070309020205020404" pitchFamily="49" charset="0"/>
              </a:rPr>
              <a:t>);</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	}</a:t>
            </a:r>
          </a:p>
          <a:p>
            <a:pPr eaLnBrk="1" hangingPunct="1">
              <a:spcBef>
                <a:spcPct val="0"/>
              </a:spcBef>
              <a:spcAft>
                <a:spcPct val="0"/>
              </a:spcAft>
              <a:buSzTx/>
              <a:buFontTx/>
              <a:buNone/>
            </a:pPr>
            <a:r>
              <a:rPr lang="en-US" altLang="en-US" sz="1700" dirty="0">
                <a:solidFill>
                  <a:srgbClr val="404040"/>
                </a:solidFill>
                <a:latin typeface="Courier New" panose="02070309020205020404" pitchFamily="49" charset="0"/>
                <a:cs typeface="Courier New" panose="02070309020205020404" pitchFamily="49" charset="0"/>
              </a:rPr>
              <a:t>}</a:t>
            </a:r>
          </a:p>
        </p:txBody>
      </p:sp>
      <p:pic>
        <p:nvPicPr>
          <p:cNvPr id="5939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4388" y="1979190"/>
            <a:ext cx="1296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arallelogram 6"/>
          <p:cNvSpPr/>
          <p:nvPr/>
        </p:nvSpPr>
        <p:spPr>
          <a:xfrm>
            <a:off x="7129463" y="2876128"/>
            <a:ext cx="1368425" cy="5334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solidFill>
                <a:schemeClr val="tx1"/>
              </a:solidFill>
            </a:endParaRPr>
          </a:p>
        </p:txBody>
      </p:sp>
      <p:sp>
        <p:nvSpPr>
          <p:cNvPr id="8" name="Rectangle 7"/>
          <p:cNvSpPr/>
          <p:nvPr/>
        </p:nvSpPr>
        <p:spPr>
          <a:xfrm>
            <a:off x="6977063" y="3790528"/>
            <a:ext cx="1676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solidFill>
                <a:schemeClr val="tx1"/>
              </a:solidFill>
            </a:endParaRPr>
          </a:p>
        </p:txBody>
      </p:sp>
      <p:sp>
        <p:nvSpPr>
          <p:cNvPr id="59401" name="TextBox 14"/>
          <p:cNvSpPr txBox="1">
            <a:spLocks noChangeArrowheads="1"/>
          </p:cNvSpPr>
          <p:nvPr/>
        </p:nvSpPr>
        <p:spPr bwMode="auto">
          <a:xfrm>
            <a:off x="7586663" y="208079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spcAft>
                <a:spcPct val="0"/>
              </a:spcAft>
              <a:buClrTx/>
              <a:buSzTx/>
              <a:buFontTx/>
              <a:buNone/>
            </a:pPr>
            <a:r>
              <a:rPr lang="en-US" sz="1200">
                <a:latin typeface="Lucida Sans Unicode" panose="020B0602030504020204" pitchFamily="34" charset="0"/>
              </a:rPr>
              <a:t>Start</a:t>
            </a:r>
            <a:endParaRPr lang="en-MY" sz="1200">
              <a:latin typeface="Lucida Sans Unicode" panose="020B0602030504020204" pitchFamily="34" charset="0"/>
            </a:endParaRPr>
          </a:p>
        </p:txBody>
      </p:sp>
      <p:sp>
        <p:nvSpPr>
          <p:cNvPr id="59402" name="TextBox 15"/>
          <p:cNvSpPr txBox="1">
            <a:spLocks noChangeArrowheads="1"/>
          </p:cNvSpPr>
          <p:nvPr/>
        </p:nvSpPr>
        <p:spPr bwMode="auto">
          <a:xfrm>
            <a:off x="7234238" y="2952328"/>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gn="ctr" eaLnBrk="1" hangingPunct="1">
              <a:lnSpc>
                <a:spcPct val="100000"/>
              </a:lnSpc>
              <a:spcBef>
                <a:spcPct val="0"/>
              </a:spcBef>
              <a:spcAft>
                <a:spcPct val="0"/>
              </a:spcAft>
              <a:buClrTx/>
              <a:buSzTx/>
              <a:buFontTx/>
              <a:buNone/>
            </a:pPr>
            <a:r>
              <a:rPr lang="en-US" sz="1200">
                <a:latin typeface="Lucida Sans Unicode" panose="020B0602030504020204" pitchFamily="34" charset="0"/>
              </a:rPr>
              <a:t>Input length, width</a:t>
            </a:r>
            <a:endParaRPr lang="en-MY" sz="1200">
              <a:latin typeface="Lucida Sans Unicode" panose="020B0602030504020204" pitchFamily="34" charset="0"/>
            </a:endParaRPr>
          </a:p>
        </p:txBody>
      </p:sp>
      <p:cxnSp>
        <p:nvCxnSpPr>
          <p:cNvPr id="11" name="Straight Arrow Connector 10"/>
          <p:cNvCxnSpPr/>
          <p:nvPr/>
        </p:nvCxnSpPr>
        <p:spPr>
          <a:xfrm>
            <a:off x="7739063" y="3414290"/>
            <a:ext cx="0" cy="376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flipH="1">
            <a:off x="7813675" y="2418928"/>
            <a:ext cx="158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405" name="TextBox 28"/>
          <p:cNvSpPr txBox="1">
            <a:spLocks noChangeArrowheads="1"/>
          </p:cNvSpPr>
          <p:nvPr/>
        </p:nvSpPr>
        <p:spPr bwMode="auto">
          <a:xfrm>
            <a:off x="7053263" y="3866728"/>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gn="ctr" eaLnBrk="1" hangingPunct="1">
              <a:lnSpc>
                <a:spcPct val="100000"/>
              </a:lnSpc>
              <a:spcBef>
                <a:spcPct val="0"/>
              </a:spcBef>
              <a:spcAft>
                <a:spcPct val="0"/>
              </a:spcAft>
              <a:buClrTx/>
              <a:buSzTx/>
              <a:buFontTx/>
              <a:buNone/>
            </a:pPr>
            <a:r>
              <a:rPr lang="en-US" sz="1200">
                <a:latin typeface="Lucida Sans Unicode" panose="020B0602030504020204" pitchFamily="34" charset="0"/>
              </a:rPr>
              <a:t>Perimeter = 2 x (length + width)</a:t>
            </a:r>
            <a:endParaRPr lang="en-MY" sz="1200">
              <a:latin typeface="Lucida Sans Unicode" panose="020B0602030504020204" pitchFamily="34" charset="0"/>
            </a:endParaRPr>
          </a:p>
        </p:txBody>
      </p:sp>
      <p:sp>
        <p:nvSpPr>
          <p:cNvPr id="14" name="Parallelogram 13"/>
          <p:cNvSpPr/>
          <p:nvPr/>
        </p:nvSpPr>
        <p:spPr>
          <a:xfrm>
            <a:off x="7053263" y="4933528"/>
            <a:ext cx="1368425" cy="53340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MY">
              <a:solidFill>
                <a:schemeClr val="tx1"/>
              </a:solidFill>
            </a:endParaRPr>
          </a:p>
        </p:txBody>
      </p:sp>
      <p:sp>
        <p:nvSpPr>
          <p:cNvPr id="59407" name="TextBox 30"/>
          <p:cNvSpPr txBox="1">
            <a:spLocks noChangeArrowheads="1"/>
          </p:cNvSpPr>
          <p:nvPr/>
        </p:nvSpPr>
        <p:spPr bwMode="auto">
          <a:xfrm>
            <a:off x="7164388" y="4965278"/>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lgn="ctr" eaLnBrk="1" hangingPunct="1">
              <a:lnSpc>
                <a:spcPct val="100000"/>
              </a:lnSpc>
              <a:spcBef>
                <a:spcPct val="0"/>
              </a:spcBef>
              <a:spcAft>
                <a:spcPct val="0"/>
              </a:spcAft>
              <a:buClrTx/>
              <a:buSzTx/>
              <a:buFontTx/>
              <a:buNone/>
            </a:pPr>
            <a:r>
              <a:rPr lang="en-US" sz="1200">
                <a:latin typeface="Lucida Sans Unicode" panose="020B0602030504020204" pitchFamily="34" charset="0"/>
              </a:rPr>
              <a:t>Output perimeter</a:t>
            </a:r>
            <a:endParaRPr lang="en-MY" sz="1200">
              <a:latin typeface="Lucida Sans Unicode" panose="020B0602030504020204" pitchFamily="34" charset="0"/>
            </a:endParaRPr>
          </a:p>
        </p:txBody>
      </p:sp>
      <p:cxnSp>
        <p:nvCxnSpPr>
          <p:cNvPr id="16" name="Straight Arrow Connector 15"/>
          <p:cNvCxnSpPr>
            <a:endCxn id="14" idx="0"/>
          </p:cNvCxnSpPr>
          <p:nvPr/>
        </p:nvCxnSpPr>
        <p:spPr>
          <a:xfrm flipH="1">
            <a:off x="7737475" y="4476328"/>
            <a:ext cx="158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9409"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97700" y="5866978"/>
            <a:ext cx="12969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0" name="TextBox 33"/>
          <p:cNvSpPr txBox="1">
            <a:spLocks noChangeArrowheads="1"/>
          </p:cNvSpPr>
          <p:nvPr/>
        </p:nvSpPr>
        <p:spPr bwMode="auto">
          <a:xfrm>
            <a:off x="7446963" y="6006678"/>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spcAft>
                <a:spcPct val="0"/>
              </a:spcAft>
              <a:buClrTx/>
              <a:buSzTx/>
              <a:buFontTx/>
              <a:buNone/>
            </a:pPr>
            <a:r>
              <a:rPr lang="en-US" sz="1200">
                <a:latin typeface="Lucida Sans Unicode" panose="020B0602030504020204" pitchFamily="34" charset="0"/>
              </a:rPr>
              <a:t>End</a:t>
            </a:r>
            <a:endParaRPr lang="en-MY" sz="1200">
              <a:latin typeface="Lucida Sans Unicode" panose="020B0602030504020204" pitchFamily="34" charset="0"/>
            </a:endParaRPr>
          </a:p>
        </p:txBody>
      </p:sp>
      <p:cxnSp>
        <p:nvCxnSpPr>
          <p:cNvPr id="19" name="Straight Arrow Connector 18"/>
          <p:cNvCxnSpPr/>
          <p:nvPr/>
        </p:nvCxnSpPr>
        <p:spPr>
          <a:xfrm>
            <a:off x="7700963" y="5466928"/>
            <a:ext cx="0" cy="452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5"/>
          <p:cNvSpPr>
            <a:spLocks noGrp="1"/>
          </p:cNvSpPr>
          <p:nvPr>
            <p:ph type="title"/>
          </p:nvPr>
        </p:nvSpPr>
        <p:spPr>
          <a:xfrm>
            <a:off x="802386" y="484632"/>
            <a:ext cx="7543800" cy="1609344"/>
          </a:xfrm>
        </p:spPr>
        <p:txBody>
          <a:bodyPr vert="horz" lIns="91440" tIns="45720" rIns="91440" bIns="45720" rtlCol="0" anchor="ctr">
            <a:normAutofit/>
          </a:bodyPr>
          <a:lstStyle/>
          <a:p>
            <a:pPr marL="342900" indent="-342900" fontAlgn="auto">
              <a:spcAft>
                <a:spcPts val="0"/>
              </a:spcAft>
              <a:defRPr/>
            </a:pPr>
            <a:r>
              <a:rPr lang="en-US" sz="4800"/>
              <a:t>Steps in Building a Program</a:t>
            </a:r>
          </a:p>
        </p:txBody>
      </p:sp>
      <p:sp>
        <p:nvSpPr>
          <p:cNvPr id="50178" name="Text Box 4"/>
          <p:cNvSpPr txBox="1">
            <a:spLocks noChangeArrowheads="1"/>
          </p:cNvSpPr>
          <p:nvPr/>
        </p:nvSpPr>
        <p:spPr bwMode="auto">
          <a:xfrm>
            <a:off x="802386" y="2320412"/>
            <a:ext cx="7543800"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ormAutofit/>
          </a:bodyPr>
          <a:lstStyle>
            <a:lvl1pPr>
              <a:defRPr>
                <a:solidFill>
                  <a:schemeClr val="tx1"/>
                </a:solidFill>
                <a:latin typeface="Lucida Sans Unicode" panose="020B0602030504020204" pitchFamily="34" charset="0"/>
              </a:defRPr>
            </a:lvl1pPr>
            <a:lvl2pPr>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marL="674370" indent="-342900" defTabSz="914400">
              <a:lnSpc>
                <a:spcPct val="90000"/>
              </a:lnSpc>
              <a:spcAft>
                <a:spcPts val="600"/>
              </a:spcAft>
              <a:buClr>
                <a:schemeClr val="accent1">
                  <a:lumMod val="75000"/>
                </a:schemeClr>
              </a:buClr>
              <a:buSzPct val="85000"/>
              <a:buFont typeface="+mj-lt"/>
              <a:buAutoNum type="arabicPeriod" startAt="5"/>
              <a:defRPr/>
            </a:pPr>
            <a:r>
              <a:rPr lang="en-US" sz="2000" b="1" dirty="0">
                <a:solidFill>
                  <a:schemeClr val="accent1">
                    <a:lumMod val="75000"/>
                  </a:schemeClr>
                </a:solidFill>
                <a:latin typeface="+mn-lt"/>
              </a:rPr>
              <a:t>Test/Debug Program:</a:t>
            </a:r>
          </a:p>
          <a:p>
            <a:pPr indent="-182880" defTabSz="914400">
              <a:lnSpc>
                <a:spcPct val="90000"/>
              </a:lnSpc>
              <a:spcAft>
                <a:spcPts val="600"/>
              </a:spcAft>
              <a:buClr>
                <a:schemeClr val="accent1">
                  <a:lumMod val="75000"/>
                </a:schemeClr>
              </a:buClr>
              <a:buSzPct val="85000"/>
              <a:buFont typeface="Wingdings" pitchFamily="2" charset="2"/>
              <a:buChar char="§"/>
              <a:defRPr/>
            </a:pPr>
            <a:endParaRPr lang="en-US" sz="2000" dirty="0">
              <a:latin typeface="+mn-lt"/>
            </a:endParaRPr>
          </a:p>
          <a:p>
            <a:pPr marL="620713" lvl="1" indent="-182880" defTabSz="914400">
              <a:lnSpc>
                <a:spcPct val="90000"/>
              </a:lnSpc>
              <a:spcAft>
                <a:spcPts val="600"/>
              </a:spcAft>
              <a:buClr>
                <a:schemeClr val="accent1">
                  <a:lumMod val="75000"/>
                </a:schemeClr>
              </a:buClr>
              <a:buSzPct val="85000"/>
              <a:buFont typeface="Wingdings" pitchFamily="2" charset="2"/>
              <a:buChar char="§"/>
              <a:defRPr/>
            </a:pPr>
            <a:r>
              <a:rPr lang="en-US" sz="2000" dirty="0">
                <a:latin typeface="+mn-lt"/>
              </a:rPr>
              <a:t>Test to verify that the program meets the requirements by creating test cases. (Compare the hand-traced value with the output from the code)</a:t>
            </a:r>
          </a:p>
          <a:p>
            <a:pPr marL="620713" lvl="1" indent="-182880" defTabSz="914400">
              <a:lnSpc>
                <a:spcPct val="90000"/>
              </a:lnSpc>
              <a:spcAft>
                <a:spcPts val="600"/>
              </a:spcAft>
              <a:buClr>
                <a:schemeClr val="accent1">
                  <a:lumMod val="75000"/>
                </a:schemeClr>
              </a:buClr>
              <a:buSzPct val="85000"/>
              <a:buFont typeface="Wingdings" pitchFamily="2" charset="2"/>
              <a:buChar char="§"/>
              <a:defRPr/>
            </a:pPr>
            <a:endParaRPr lang="en-US" sz="2000" dirty="0">
              <a:latin typeface="+mn-lt"/>
            </a:endParaRPr>
          </a:p>
          <a:p>
            <a:pPr marL="620713" lvl="1" indent="-182880" defTabSz="914400">
              <a:lnSpc>
                <a:spcPct val="90000"/>
              </a:lnSpc>
              <a:spcAft>
                <a:spcPts val="600"/>
              </a:spcAft>
              <a:buClr>
                <a:schemeClr val="accent1">
                  <a:lumMod val="75000"/>
                </a:schemeClr>
              </a:buClr>
              <a:buSzPct val="85000"/>
              <a:buFont typeface="Wingdings" pitchFamily="2" charset="2"/>
              <a:buChar char="§"/>
              <a:defRPr/>
            </a:pPr>
            <a:r>
              <a:rPr lang="en-US" sz="2000" dirty="0">
                <a:latin typeface="+mn-lt"/>
              </a:rPr>
              <a:t> Test can avoid bugs such as logic errors.</a:t>
            </a:r>
          </a:p>
          <a:p>
            <a:pPr marL="620713" lvl="1" indent="-182880" defTabSz="914400">
              <a:lnSpc>
                <a:spcPct val="90000"/>
              </a:lnSpc>
              <a:spcAft>
                <a:spcPts val="600"/>
              </a:spcAft>
              <a:buClr>
                <a:schemeClr val="accent1">
                  <a:lumMod val="75000"/>
                </a:schemeClr>
              </a:buClr>
              <a:buSzPct val="85000"/>
              <a:buFont typeface="Wingdings" pitchFamily="2" charset="2"/>
              <a:buChar char="§"/>
              <a:defRPr/>
            </a:pPr>
            <a:endParaRPr lang="en-US" sz="2000" dirty="0">
              <a:latin typeface="+mn-lt"/>
            </a:endParaRPr>
          </a:p>
          <a:p>
            <a:pPr marL="620713" lvl="1" indent="-182880" defTabSz="914400">
              <a:lnSpc>
                <a:spcPct val="90000"/>
              </a:lnSpc>
              <a:spcAft>
                <a:spcPts val="600"/>
              </a:spcAft>
              <a:buClr>
                <a:schemeClr val="accent1">
                  <a:lumMod val="75000"/>
                </a:schemeClr>
              </a:buClr>
              <a:buSzPct val="85000"/>
              <a:buFont typeface="Wingdings" pitchFamily="2" charset="2"/>
              <a:buChar char="§"/>
              <a:defRPr/>
            </a:pPr>
            <a:r>
              <a:rPr lang="en-US" sz="2000" dirty="0">
                <a:latin typeface="+mn-lt"/>
              </a:rPr>
              <a:t>Program also need to be maintained by modifying it if the problem domain or requirements changes or problem arises.</a:t>
            </a:r>
          </a:p>
        </p:txBody>
      </p:sp>
      <p:sp>
        <p:nvSpPr>
          <p:cNvPr id="145" name="Oval 14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1444"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r>
              <a:rPr lang="en-US" sz="1400" b="1" kern="1200" dirty="0">
                <a:solidFill>
                  <a:srgbClr val="FFFFFF"/>
                </a:solidFill>
                <a:latin typeface="+mj-lt"/>
                <a:ea typeface="+mn-ea"/>
                <a:cs typeface="+mn-cs"/>
              </a:rPr>
              <a:t>53</a:t>
            </a:r>
          </a:p>
        </p:txBody>
      </p:sp>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5" name="Oval 74">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6" name="Oval 75">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8" name="Rectangle 7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3"/>
          <p:cNvSpPr txBox="1">
            <a:spLocks noChangeArrowheads="1"/>
          </p:cNvSpPr>
          <p:nvPr/>
        </p:nvSpPr>
        <p:spPr bwMode="auto">
          <a:xfrm>
            <a:off x="802386" y="484632"/>
            <a:ext cx="7543800" cy="1609344"/>
          </a:xfrm>
          <a:prstGeom prst="rect">
            <a:avLst/>
          </a:prstGeom>
        </p:spPr>
        <p:txBody>
          <a:bodyPr vert="horz" lIns="91440" tIns="45720" rIns="91440" bIns="45720" rtlCol="0" anchor="ctr">
            <a:normAutofit/>
          </a:bodyPr>
          <a:lstStyle/>
          <a:p>
            <a:pPr marL="342900" indent="-342900" defTabSz="914400">
              <a:lnSpc>
                <a:spcPct val="90000"/>
              </a:lnSpc>
              <a:spcBef>
                <a:spcPct val="0"/>
              </a:spcBef>
              <a:spcAft>
                <a:spcPts val="600"/>
              </a:spcAft>
              <a:defRPr/>
            </a:pPr>
            <a:r>
              <a:rPr lang="en-US" sz="5400" b="1" cap="all">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TODAY’S TAKE AWAY</a:t>
            </a: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2318" r="1" b="1"/>
          <a:stretch/>
        </p:blipFill>
        <p:spPr>
          <a:xfrm>
            <a:off x="755397" y="2265037"/>
            <a:ext cx="3816600" cy="3907158"/>
          </a:xfrm>
          <a:prstGeom prst="rect">
            <a:avLst/>
          </a:prstGeom>
        </p:spPr>
      </p:pic>
      <p:sp>
        <p:nvSpPr>
          <p:cNvPr id="116740" name="Rectangle 3"/>
          <p:cNvSpPr txBox="1">
            <a:spLocks noChangeArrowheads="1"/>
          </p:cNvSpPr>
          <p:nvPr/>
        </p:nvSpPr>
        <p:spPr bwMode="auto">
          <a:xfrm>
            <a:off x="4872162" y="2320412"/>
            <a:ext cx="4022031"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marL="342900" indent="-342900"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624078" indent="-182880" defTabSz="914400" fontAlgn="auto">
              <a:spcBef>
                <a:spcPts val="600"/>
              </a:spcBef>
              <a:spcAft>
                <a:spcPts val="600"/>
              </a:spcAft>
              <a:buClr>
                <a:schemeClr val="accent1">
                  <a:lumMod val="75000"/>
                </a:schemeClr>
              </a:buClr>
              <a:buSzPct val="85000"/>
              <a:buFont typeface="Wingdings" pitchFamily="2" charset="2"/>
              <a:buChar char="§"/>
              <a:defRPr/>
            </a:pPr>
            <a:r>
              <a:rPr lang="en-US" sz="2400" b="1" dirty="0">
                <a:solidFill>
                  <a:schemeClr val="tx1"/>
                </a:solidFill>
                <a:latin typeface="+mn-lt"/>
              </a:rPr>
              <a:t>Two types of problems nature</a:t>
            </a:r>
          </a:p>
          <a:p>
            <a:pPr marL="624078" indent="-182880" defTabSz="914400" fontAlgn="auto">
              <a:spcBef>
                <a:spcPts val="600"/>
              </a:spcBef>
              <a:spcAft>
                <a:spcPts val="600"/>
              </a:spcAft>
              <a:buClr>
                <a:schemeClr val="accent1">
                  <a:lumMod val="75000"/>
                </a:schemeClr>
              </a:buClr>
              <a:buSzPct val="85000"/>
              <a:buFont typeface="Wingdings" pitchFamily="2" charset="2"/>
              <a:buChar char="§"/>
              <a:defRPr/>
            </a:pPr>
            <a:r>
              <a:rPr lang="en-US" sz="2400" b="1" dirty="0">
                <a:solidFill>
                  <a:schemeClr val="tx1"/>
                </a:solidFill>
                <a:latin typeface="+mn-lt"/>
              </a:rPr>
              <a:t>Types of solution for a problem </a:t>
            </a:r>
          </a:p>
          <a:p>
            <a:pPr marL="624078" indent="-182880" defTabSz="914400" fontAlgn="auto">
              <a:spcBef>
                <a:spcPts val="600"/>
              </a:spcBef>
              <a:spcAft>
                <a:spcPts val="600"/>
              </a:spcAft>
              <a:buClr>
                <a:schemeClr val="accent1">
                  <a:lumMod val="75000"/>
                </a:schemeClr>
              </a:buClr>
              <a:buSzPct val="85000"/>
              <a:buFont typeface="Wingdings" pitchFamily="2" charset="2"/>
              <a:buChar char="§"/>
              <a:defRPr/>
            </a:pPr>
            <a:r>
              <a:rPr lang="en-US" sz="2400" b="1" dirty="0">
                <a:solidFill>
                  <a:schemeClr val="tx1"/>
                </a:solidFill>
                <a:latin typeface="+mn-lt"/>
              </a:rPr>
              <a:t>Steps in building a program</a:t>
            </a:r>
          </a:p>
        </p:txBody>
      </p:sp>
      <p:sp>
        <p:nvSpPr>
          <p:cNvPr id="86" name="Oval 8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8" name="Oval 8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3490"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a:spcBef>
                <a:spcPct val="0"/>
              </a:spcBef>
              <a:spcAft>
                <a:spcPts val="600"/>
              </a:spcAft>
              <a:buClrTx/>
              <a:buSzTx/>
              <a:buFontTx/>
              <a:buNone/>
            </a:pPr>
            <a:fld id="{770599AD-DB57-4488-AA08-FAECF7C433D3}" type="slidenum">
              <a:rPr lang="en-US" sz="1400" smtClean="0">
                <a:solidFill>
                  <a:srgbClr val="FFFFFF"/>
                </a:solidFill>
                <a:latin typeface="+mj-lt"/>
              </a:rPr>
              <a:pPr>
                <a:spcBef>
                  <a:spcPct val="0"/>
                </a:spcBef>
                <a:spcAft>
                  <a:spcPts val="600"/>
                </a:spcAft>
                <a:buClrTx/>
                <a:buSzTx/>
                <a:buFontTx/>
                <a:buNone/>
              </a:pPr>
              <a:t>32</a:t>
            </a:fld>
            <a:endParaRPr lang="en-US" sz="1400">
              <a:solidFill>
                <a:srgbClr val="FFFFFF"/>
              </a:solidFill>
              <a:latin typeface="+mj-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Effect transition="in" filter="fade">
                                      <p:cBhvr>
                                        <p:cTn id="7" dur="1000"/>
                                        <p:tgtEl>
                                          <p:spTgt spid="116740">
                                            <p:txEl>
                                              <p:pRg st="0" end="0"/>
                                            </p:txEl>
                                          </p:spTgt>
                                        </p:tgtEl>
                                      </p:cBhvr>
                                    </p:animEffect>
                                    <p:anim calcmode="lin" valueType="num">
                                      <p:cBhvr>
                                        <p:cTn id="8" dur="1000" fill="hold"/>
                                        <p:tgtEl>
                                          <p:spTgt spid="11674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67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6740">
                                            <p:txEl>
                                              <p:pRg st="1" end="1"/>
                                            </p:txEl>
                                          </p:spTgt>
                                        </p:tgtEl>
                                        <p:attrNameLst>
                                          <p:attrName>style.visibility</p:attrName>
                                        </p:attrNameLst>
                                      </p:cBhvr>
                                      <p:to>
                                        <p:strVal val="visible"/>
                                      </p:to>
                                    </p:set>
                                    <p:animEffect transition="in" filter="fade">
                                      <p:cBhvr>
                                        <p:cTn id="14" dur="1000"/>
                                        <p:tgtEl>
                                          <p:spTgt spid="116740">
                                            <p:txEl>
                                              <p:pRg st="1" end="1"/>
                                            </p:txEl>
                                          </p:spTgt>
                                        </p:tgtEl>
                                      </p:cBhvr>
                                    </p:animEffect>
                                    <p:anim calcmode="lin" valueType="num">
                                      <p:cBhvr>
                                        <p:cTn id="15" dur="1000" fill="hold"/>
                                        <p:tgtEl>
                                          <p:spTgt spid="11674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67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6740">
                                            <p:txEl>
                                              <p:pRg st="2" end="2"/>
                                            </p:txEl>
                                          </p:spTgt>
                                        </p:tgtEl>
                                        <p:attrNameLst>
                                          <p:attrName>style.visibility</p:attrName>
                                        </p:attrNameLst>
                                      </p:cBhvr>
                                      <p:to>
                                        <p:strVal val="visible"/>
                                      </p:to>
                                    </p:set>
                                    <p:animEffect transition="in" filter="fade">
                                      <p:cBhvr>
                                        <p:cTn id="21" dur="1000"/>
                                        <p:tgtEl>
                                          <p:spTgt spid="116740">
                                            <p:txEl>
                                              <p:pRg st="2" end="2"/>
                                            </p:txEl>
                                          </p:spTgt>
                                        </p:tgtEl>
                                      </p:cBhvr>
                                    </p:animEffect>
                                    <p:anim calcmode="lin" valueType="num">
                                      <p:cBhvr>
                                        <p:cTn id="22" dur="1000" fill="hold"/>
                                        <p:tgtEl>
                                          <p:spTgt spid="11674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674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3AA12AB-654E-455A-91E3-A9F8AF676DE3}"/>
              </a:ext>
            </a:extLst>
          </p:cNvPr>
          <p:cNvSpPr>
            <a:spLocks noGrp="1"/>
          </p:cNvSpPr>
          <p:nvPr>
            <p:ph type="title"/>
          </p:nvPr>
        </p:nvSpPr>
        <p:spPr>
          <a:xfrm>
            <a:off x="286710" y="484632"/>
            <a:ext cx="5057883" cy="1609344"/>
          </a:xfrm>
        </p:spPr>
        <p:txBody>
          <a:bodyPr vert="horz" lIns="91440" tIns="45720" rIns="91440" bIns="45720" rtlCol="0" anchor="ctr">
            <a:normAutofit/>
          </a:bodyPr>
          <a:lstStyle/>
          <a:p>
            <a:pPr marL="342900" indent="-342900">
              <a:defRPr/>
            </a:pPr>
            <a:r>
              <a:rPr lang="en-US" b="1" dirty="0"/>
              <a:t>EXERCISE 1</a:t>
            </a:r>
          </a:p>
        </p:txBody>
      </p:sp>
      <p:pic>
        <p:nvPicPr>
          <p:cNvPr id="1026" name="Picture 2">
            <a:extLst>
              <a:ext uri="{FF2B5EF4-FFF2-40B4-BE49-F238E27FC236}">
                <a16:creationId xmlns:a16="http://schemas.microsoft.com/office/drawing/2014/main" id="{E062B22D-0F96-44BE-92CD-FD857738D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592" y="0"/>
            <a:ext cx="390792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01D450-779A-4296-AB4D-692663A84E9F}"/>
              </a:ext>
            </a:extLst>
          </p:cNvPr>
          <p:cNvSpPr>
            <a:spLocks noGrp="1"/>
          </p:cNvSpPr>
          <p:nvPr>
            <p:ph idx="1"/>
          </p:nvPr>
        </p:nvSpPr>
        <p:spPr>
          <a:xfrm>
            <a:off x="286709" y="2129372"/>
            <a:ext cx="5057883" cy="4050792"/>
          </a:xfrm>
        </p:spPr>
        <p:txBody>
          <a:bodyPr vert="horz" lIns="91440" tIns="45720" rIns="91440" bIns="45720" rtlCol="0">
            <a:normAutofit/>
          </a:bodyPr>
          <a:lstStyle/>
          <a:p>
            <a:pPr marL="266700" lvl="2" indent="-182563">
              <a:spcBef>
                <a:spcPct val="0"/>
              </a:spcBef>
              <a:spcAft>
                <a:spcPts val="600"/>
              </a:spcAft>
            </a:pPr>
            <a:r>
              <a:rPr lang="en-US" sz="2400" dirty="0"/>
              <a:t>Write pseudo code and draw a flowchart for a program which calculates the carry marks for a subject.</a:t>
            </a:r>
          </a:p>
          <a:p>
            <a:pPr marL="0" lvl="2">
              <a:spcBef>
                <a:spcPct val="0"/>
              </a:spcBef>
              <a:spcAft>
                <a:spcPts val="600"/>
              </a:spcAft>
            </a:pPr>
            <a:endParaRPr lang="en-US" sz="2400" dirty="0"/>
          </a:p>
          <a:p>
            <a:pPr marL="0" lvl="2" indent="0">
              <a:spcBef>
                <a:spcPct val="0"/>
              </a:spcBef>
              <a:spcAft>
                <a:spcPts val="600"/>
              </a:spcAft>
              <a:buNone/>
            </a:pPr>
            <a:r>
              <a:rPr lang="en-US" sz="2400" dirty="0"/>
              <a:t>The formula used to calculate the carry marks is:</a:t>
            </a:r>
          </a:p>
          <a:p>
            <a:pPr marL="274320" lvl="3" indent="0">
              <a:spcBef>
                <a:spcPct val="0"/>
              </a:spcBef>
              <a:spcAft>
                <a:spcPts val="600"/>
              </a:spcAft>
              <a:buNone/>
            </a:pPr>
            <a:r>
              <a:rPr lang="en-US" sz="2400" b="1" dirty="0" err="1"/>
              <a:t>carryMarks</a:t>
            </a:r>
            <a:r>
              <a:rPr lang="en-US" sz="2400" b="1" dirty="0"/>
              <a:t> = </a:t>
            </a:r>
            <a:r>
              <a:rPr lang="en-US" sz="2400" b="1" dirty="0" err="1"/>
              <a:t>midSem</a:t>
            </a:r>
            <a:r>
              <a:rPr lang="en-US" sz="2400" b="1" dirty="0"/>
              <a:t> + assignment + quiz</a:t>
            </a:r>
            <a:endParaRPr lang="en-US" altLang="en-US" sz="2400" dirty="0"/>
          </a:p>
        </p:txBody>
      </p:sp>
      <p:grpSp>
        <p:nvGrpSpPr>
          <p:cNvPr id="75" name="Group 74">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6" name="Oval 7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Slide Number Placeholder 1">
            <a:extLst>
              <a:ext uri="{FF2B5EF4-FFF2-40B4-BE49-F238E27FC236}">
                <a16:creationId xmlns:a16="http://schemas.microsoft.com/office/drawing/2014/main" id="{D6D95FAC-2CAA-4D8A-9BC2-07E82CCC5191}"/>
              </a:ext>
            </a:extLst>
          </p:cNvPr>
          <p:cNvSpPr>
            <a:spLocks noGrp="1"/>
          </p:cNvSpPr>
          <p:nvPr>
            <p:ph type="sldNum" sz="quarter" idx="12"/>
          </p:nvPr>
        </p:nvSpPr>
        <p:spPr/>
        <p:txBody>
          <a:bodyPr/>
          <a:lstStyle/>
          <a:p>
            <a:pPr>
              <a:defRPr/>
            </a:pPr>
            <a:fld id="{D43BD8DF-4D26-4E62-8071-D25C4FDA2039}" type="slidenum">
              <a:rPr lang="en-MY" smtClean="0"/>
              <a:pPr>
                <a:defRPr/>
              </a:pPr>
              <a:t>33</a:t>
            </a:fld>
            <a:endParaRPr lang="en-MY"/>
          </a:p>
        </p:txBody>
      </p:sp>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indent="-342900" defTabSz="914400">
              <a:lnSpc>
                <a:spcPct val="90000"/>
              </a:lnSpc>
              <a:spcBef>
                <a:spcPct val="0"/>
              </a:spcBef>
              <a:spcAft>
                <a:spcPts val="600"/>
              </a:spcAft>
              <a:defRPr/>
            </a:pPr>
            <a:r>
              <a:rPr lang="en-US" sz="4200" b="1"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EXERCISE 2</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indent="-182880" defTabSz="914400">
              <a:buClr>
                <a:schemeClr val="accent1">
                  <a:lumMod val="75000"/>
                </a:schemeClr>
              </a:buClr>
              <a:buSzPct val="85000"/>
              <a:buFont typeface="Wingdings" pitchFamily="2" charset="2"/>
              <a:buChar char="§"/>
            </a:pPr>
            <a:r>
              <a:rPr lang="en-US" sz="2400" dirty="0">
                <a:latin typeface="Rockwell (Body)"/>
              </a:rPr>
              <a:t>Write pseudo code and draw a flowchart for a program that: </a:t>
            </a:r>
          </a:p>
          <a:p>
            <a:pPr indent="-182880" defTabSz="914400">
              <a:buClr>
                <a:schemeClr val="accent1">
                  <a:lumMod val="75000"/>
                </a:schemeClr>
              </a:buClr>
              <a:buSzPct val="85000"/>
              <a:buFont typeface="Wingdings" pitchFamily="2" charset="2"/>
              <a:buChar char="§"/>
            </a:pPr>
            <a:endParaRPr lang="en-US" sz="2400" dirty="0">
              <a:latin typeface="Rockwell (Body)"/>
            </a:endParaRPr>
          </a:p>
          <a:p>
            <a:pPr marL="355600" lvl="1" indent="0" defTabSz="914400">
              <a:buClr>
                <a:schemeClr val="accent1">
                  <a:lumMod val="75000"/>
                </a:schemeClr>
              </a:buClr>
              <a:buSzPct val="85000"/>
              <a:buNone/>
            </a:pPr>
            <a:r>
              <a:rPr lang="en-US" sz="2000" b="1" dirty="0">
                <a:latin typeface="+mn-lt"/>
              </a:rPr>
              <a:t>reads the length, width and height of a box, calculate and display its volume. The volume is calculated by multiplying the length, width and height .</a:t>
            </a:r>
            <a:endParaRPr lang="en-US" sz="2800" b="1" dirty="0">
              <a:latin typeface="+mn-lt"/>
            </a:endParaRPr>
          </a:p>
          <a:p>
            <a:pPr indent="-182880" defTabSz="914400">
              <a:spcBef>
                <a:spcPts val="1000"/>
              </a:spcBef>
              <a:spcAft>
                <a:spcPct val="0"/>
              </a:spcAft>
              <a:buClr>
                <a:schemeClr val="accent1">
                  <a:lumMod val="75000"/>
                </a:schemeClr>
              </a:buClr>
              <a:buSzPct val="85000"/>
              <a:buFont typeface="Wingdings" pitchFamily="2" charset="2"/>
              <a:buChar char="§"/>
            </a:pPr>
            <a:endParaRPr lang="en-US" altLang="en-US" sz="2400" dirty="0">
              <a:latin typeface="+mn-lt"/>
            </a:endParaRPr>
          </a:p>
        </p:txBody>
      </p:sp>
      <p:pic>
        <p:nvPicPr>
          <p:cNvPr id="12" name="Picture 2">
            <a:extLst>
              <a:ext uri="{FF2B5EF4-FFF2-40B4-BE49-F238E27FC236}">
                <a16:creationId xmlns:a16="http://schemas.microsoft.com/office/drawing/2014/main" id="{672CFBF3-88EE-4532-8B57-128A00A0B2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9AB4C3C-8347-4C60-838A-C75F6C6BDD86}"/>
              </a:ext>
            </a:extLst>
          </p:cNvPr>
          <p:cNvSpPr>
            <a:spLocks noGrp="1"/>
          </p:cNvSpPr>
          <p:nvPr>
            <p:ph type="sldNum" sz="quarter" idx="12"/>
          </p:nvPr>
        </p:nvSpPr>
        <p:spPr/>
        <p:txBody>
          <a:bodyPr/>
          <a:lstStyle/>
          <a:p>
            <a:pPr>
              <a:defRPr/>
            </a:pPr>
            <a:fld id="{1434CC37-B9A4-4F85-8AD4-3B3F8F3A93F9}" type="slidenum">
              <a:rPr lang="en-MY" smtClean="0"/>
              <a:pPr>
                <a:defRPr/>
              </a:pPr>
              <a:t>34</a:t>
            </a:fld>
            <a:endParaRPr lang="en-MY"/>
          </a:p>
        </p:txBody>
      </p:sp>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7">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a:t>
            </a:r>
            <a:r>
              <a:rPr lang="en-US" sz="4200" b="1" cap="all" dirty="0">
                <a:blipFill>
                  <a:blip r:embed="rId7">
                    <a:extLst>
                      <a:ext uri="{28A0092B-C50C-407E-A947-70E740481C1C}">
                        <a14:useLocalDpi xmlns:a14="http://schemas.microsoft.com/office/drawing/2010/main" val="0"/>
                      </a:ext>
                    </a:extLst>
                  </a:blip>
                  <a:tile tx="6350" ty="-127000" sx="65000" sy="64000" flip="none" algn="tl"/>
                </a:blipFill>
                <a:latin typeface="Rockwell Condensed" panose="02060603050405020104"/>
              </a:rPr>
              <a:t>3</a:t>
            </a:r>
            <a:endParaRPr kumimoji="0" lang="en-US" sz="4200" b="1" i="0" u="none" strike="noStrike" kern="1200" cap="all" spc="0" normalizeH="0" baseline="0" noProof="0" dirty="0">
              <a:ln>
                <a:noFill/>
              </a:ln>
              <a:blipFill>
                <a:blip r:embed="rId7">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endParaRP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lvl="1" indent="0" algn="just">
              <a:lnSpc>
                <a:spcPct val="100000"/>
              </a:lnSpc>
              <a:spcBef>
                <a:spcPts val="0"/>
              </a:spcBef>
              <a:spcAft>
                <a:spcPts val="0"/>
              </a:spcAft>
              <a:buClrTx/>
              <a:buNone/>
              <a:defRPr/>
            </a:pPr>
            <a:r>
              <a:rPr kumimoji="0" lang="en-MY" sz="2000" b="1" i="0" u="none" strike="noStrike" kern="1200" cap="none" spc="0" normalizeH="0" baseline="0" noProof="0" dirty="0">
                <a:ln>
                  <a:noFill/>
                </a:ln>
                <a:solidFill>
                  <a:prstClr val="black"/>
                </a:solidFill>
                <a:effectLst/>
                <a:uLnTx/>
                <a:uFillTx/>
                <a:latin typeface="Rockwell" panose="02060603020205020403"/>
                <a:ea typeface="+mn-ea"/>
                <a:cs typeface="+mn-cs"/>
              </a:rPr>
              <a:t>calculates and displays a circle area based on its radius. The formula to calculate area is πr</a:t>
            </a:r>
            <a:r>
              <a:rPr kumimoji="0" lang="en-MY" sz="2000" b="1" i="0" u="none" strike="noStrike" kern="1200" cap="none" spc="0" normalizeH="0" baseline="30000" noProof="0" dirty="0">
                <a:ln>
                  <a:noFill/>
                </a:ln>
                <a:solidFill>
                  <a:prstClr val="black"/>
                </a:solidFill>
                <a:effectLst/>
                <a:uLnTx/>
                <a:uFillTx/>
                <a:latin typeface="Rockwell" panose="02060603020205020403"/>
                <a:ea typeface="+mn-ea"/>
                <a:cs typeface="+mn-cs"/>
              </a:rPr>
              <a:t>2 </a:t>
            </a:r>
          </a:p>
          <a:p>
            <a:pPr marL="400050" lvl="1" indent="0">
              <a:lnSpc>
                <a:spcPct val="100000"/>
              </a:lnSpc>
              <a:spcBef>
                <a:spcPts val="0"/>
              </a:spcBef>
              <a:spcAft>
                <a:spcPts val="0"/>
              </a:spcAft>
              <a:buClrTx/>
              <a:buNone/>
              <a:defRPr/>
            </a:pPr>
            <a:r>
              <a:rPr kumimoji="0" lang="en-MY" sz="2000" b="1" i="0" u="none" strike="noStrike" kern="1200" cap="none" spc="0" normalizeH="0" baseline="0" noProof="0" dirty="0">
                <a:ln>
                  <a:noFill/>
                </a:ln>
                <a:solidFill>
                  <a:prstClr val="black"/>
                </a:solidFill>
                <a:effectLst/>
                <a:uLnTx/>
                <a:uFillTx/>
                <a:latin typeface="Rockwell" panose="02060603020205020403"/>
                <a:ea typeface="+mn-ea"/>
                <a:cs typeface="+mn-cs"/>
              </a:rPr>
              <a:t>where r = radius and π = 3.142.</a:t>
            </a:r>
            <a:endParaRPr kumimoji="0" lang="en-US" sz="1800" b="1"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342900" marR="0" lvl="0" indent="-182880" algn="l" defTabSz="914400" rtl="0" eaLnBrk="1" fontAlgn="auto" latinLnBrk="0" hangingPunct="1">
              <a:lnSpc>
                <a:spcPct val="90000"/>
              </a:lnSpc>
              <a:spcBef>
                <a:spcPts val="1000"/>
              </a:spcBef>
              <a:spcAft>
                <a:spcPct val="0"/>
              </a:spcAft>
              <a:buClr>
                <a:srgbClr val="D34817">
                  <a:lumMod val="75000"/>
                </a:srgbClr>
              </a:buClr>
              <a:buSzPct val="85000"/>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0B5610D8-074F-4310-A127-C193BFFBBA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0C56464-88D0-49D3-8EDF-920C92AD5870}"/>
              </a:ext>
            </a:extLst>
          </p:cNvPr>
          <p:cNvSpPr>
            <a:spLocks noGrp="1"/>
          </p:cNvSpPr>
          <p:nvPr>
            <p:ph type="sldNum" sz="quarter" idx="12"/>
          </p:nvPr>
        </p:nvSpPr>
        <p:spPr/>
        <p:txBody>
          <a:bodyPr/>
          <a:lstStyle/>
          <a:p>
            <a:pPr>
              <a:defRPr/>
            </a:pPr>
            <a:fld id="{1434CC37-B9A4-4F85-8AD4-3B3F8F3A93F9}" type="slidenum">
              <a:rPr lang="en-MY" smtClean="0"/>
              <a:pPr>
                <a:defRPr/>
              </a:pPr>
              <a:t>35</a:t>
            </a:fld>
            <a:endParaRPr lang="en-MY"/>
          </a:p>
        </p:txBody>
      </p:sp>
    </p:spTree>
    <p:extLst>
      <p:ext uri="{BB962C8B-B14F-4D97-AF65-F5344CB8AC3E}">
        <p14:creationId xmlns:p14="http://schemas.microsoft.com/office/powerpoint/2010/main" val="929668842"/>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4</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marR="0" lvl="1" indent="0" algn="just" defTabSz="457200" rtl="0" eaLnBrk="1" fontAlgn="auto" latinLnBrk="0" hangingPunct="1">
              <a:lnSpc>
                <a:spcPct val="100000"/>
              </a:lnSpc>
              <a:spcBef>
                <a:spcPts val="0"/>
              </a:spcBef>
              <a:spcAft>
                <a:spcPts val="0"/>
              </a:spcAft>
              <a:buClrTx/>
              <a:buSzTx/>
              <a:buFont typeface="Wingdings 3" panose="05040102010807070707" pitchFamily="18" charset="2"/>
              <a:buNone/>
              <a:tabLst/>
              <a:defRPr/>
            </a:pP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asks the user to input an amount in US Dollar (USD), read it and then covert to Malaysian Ringgit (RM). Assume that USD1 is equivalent to RM4.20. Display RM value calculated by your program</a:t>
            </a:r>
            <a:r>
              <a:rPr kumimoji="0" lang="en-MY" sz="1200" b="1" i="0" u="none" strike="noStrike" kern="1200" cap="none" spc="0" normalizeH="0" baseline="0" noProof="0" dirty="0">
                <a:ln>
                  <a:noFill/>
                </a:ln>
                <a:solidFill>
                  <a:prstClr val="black"/>
                </a:solidFill>
                <a:effectLst/>
                <a:uLnTx/>
                <a:uFillTx/>
                <a:latin typeface="Rockwell" panose="02060603020205020403"/>
                <a:ea typeface="+mn-ea"/>
                <a:cs typeface="+mn-cs"/>
              </a:rPr>
              <a:t>.</a:t>
            </a:r>
            <a:endParaRPr kumimoji="0" lang="en-US" sz="1100" b="1"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342900" marR="0" lvl="0" indent="-182880" algn="l" defTabSz="914400" rtl="0" eaLnBrk="1" fontAlgn="auto" latinLnBrk="0" hangingPunct="1">
              <a:lnSpc>
                <a:spcPct val="90000"/>
              </a:lnSpc>
              <a:spcBef>
                <a:spcPts val="1000"/>
              </a:spcBef>
              <a:spcAft>
                <a:spcPct val="0"/>
              </a:spcAft>
              <a:buClr>
                <a:srgbClr val="D34817">
                  <a:lumMod val="75000"/>
                </a:srgbClr>
              </a:buClr>
              <a:buSzPct val="85000"/>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A715CBFF-168C-4151-81BC-D5C1EA9FD9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E5729F35-2A16-443B-9A59-31C4EDA85308}"/>
              </a:ext>
            </a:extLst>
          </p:cNvPr>
          <p:cNvSpPr>
            <a:spLocks noGrp="1"/>
          </p:cNvSpPr>
          <p:nvPr>
            <p:ph type="sldNum" sz="quarter" idx="12"/>
          </p:nvPr>
        </p:nvSpPr>
        <p:spPr/>
        <p:txBody>
          <a:bodyPr/>
          <a:lstStyle/>
          <a:p>
            <a:pPr>
              <a:defRPr/>
            </a:pPr>
            <a:fld id="{1434CC37-B9A4-4F85-8AD4-3B3F8F3A93F9}" type="slidenum">
              <a:rPr lang="en-MY" smtClean="0"/>
              <a:pPr>
                <a:defRPr/>
              </a:pPr>
              <a:t>36</a:t>
            </a:fld>
            <a:endParaRPr lang="en-MY"/>
          </a:p>
        </p:txBody>
      </p:sp>
    </p:spTree>
    <p:extLst>
      <p:ext uri="{BB962C8B-B14F-4D97-AF65-F5344CB8AC3E}">
        <p14:creationId xmlns:p14="http://schemas.microsoft.com/office/powerpoint/2010/main" val="157998319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a:t>
            </a:r>
            <a:r>
              <a:rPr lang="en-US" sz="4200" b="1" cap="all" dirty="0">
                <a:blipFill>
                  <a:blip r:embed="rId6">
                    <a:extLst>
                      <a:ext uri="{28A0092B-C50C-407E-A947-70E740481C1C}">
                        <a14:useLocalDpi xmlns:a14="http://schemas.microsoft.com/office/drawing/2010/main" val="0"/>
                      </a:ext>
                    </a:extLst>
                  </a:blip>
                  <a:tile tx="6350" ty="-127000" sx="65000" sy="64000" flip="none" algn="tl"/>
                </a:blipFill>
                <a:latin typeface="Rockwell Condensed" panose="02060603050405020104"/>
              </a:rPr>
              <a:t>5</a:t>
            </a:r>
            <a:endPar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endParaRP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marR="0" lvl="1" indent="0" algn="just" defTabSz="457200" rtl="0" eaLnBrk="1" fontAlgn="auto" latinLnBrk="0" hangingPunct="1">
              <a:lnSpc>
                <a:spcPct val="100000"/>
              </a:lnSpc>
              <a:spcBef>
                <a:spcPts val="0"/>
              </a:spcBef>
              <a:spcAft>
                <a:spcPts val="0"/>
              </a:spcAft>
              <a:buClrTx/>
              <a:buSzTx/>
              <a:buFont typeface="Wingdings 3" panose="05040102010807070707" pitchFamily="18" charset="2"/>
              <a:buNone/>
              <a:tabLst/>
              <a:defRPr/>
            </a:pPr>
            <a:r>
              <a:rPr lang="en-US" sz="2000" b="1" dirty="0">
                <a:solidFill>
                  <a:prstClr val="black"/>
                </a:solidFill>
                <a:latin typeface="Rockwell" panose="02060603020205020403"/>
              </a:rPr>
              <a:t>r</a:t>
            </a:r>
            <a:r>
              <a:rPr kumimoji="0" lang="en-US" sz="2000" b="1" i="0" u="none" strike="noStrike" kern="1200" cap="none" spc="0" normalizeH="0" baseline="0" noProof="0" dirty="0" err="1">
                <a:ln>
                  <a:noFill/>
                </a:ln>
                <a:solidFill>
                  <a:prstClr val="black"/>
                </a:solidFill>
                <a:effectLst/>
                <a:uLnTx/>
                <a:uFillTx/>
                <a:latin typeface="Rockwell" panose="02060603020205020403"/>
                <a:ea typeface="+mn-ea"/>
                <a:cs typeface="+mn-cs"/>
              </a:rPr>
              <a:t>eads</a:t>
            </a: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 three test scores for a student. Find the average score achieved for that student.</a:t>
            </a:r>
            <a:endParaRPr kumimoji="0" lang="en-US" sz="800" b="1"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342900" marR="0" lvl="0" indent="-182880" algn="l" defTabSz="914400" rtl="0" eaLnBrk="1" fontAlgn="auto" latinLnBrk="0" hangingPunct="1">
              <a:lnSpc>
                <a:spcPct val="90000"/>
              </a:lnSpc>
              <a:spcBef>
                <a:spcPts val="1000"/>
              </a:spcBef>
              <a:spcAft>
                <a:spcPct val="0"/>
              </a:spcAft>
              <a:buClr>
                <a:srgbClr val="D34817">
                  <a:lumMod val="75000"/>
                </a:srgbClr>
              </a:buClr>
              <a:buSzPct val="85000"/>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408FB5AA-4E3E-4B4C-BB5D-C7BE57F424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21097E35-62A5-435F-A0C7-9695E74188F5}"/>
              </a:ext>
            </a:extLst>
          </p:cNvPr>
          <p:cNvSpPr>
            <a:spLocks noGrp="1"/>
          </p:cNvSpPr>
          <p:nvPr>
            <p:ph type="sldNum" sz="quarter" idx="12"/>
          </p:nvPr>
        </p:nvSpPr>
        <p:spPr/>
        <p:txBody>
          <a:bodyPr/>
          <a:lstStyle/>
          <a:p>
            <a:pPr>
              <a:defRPr/>
            </a:pPr>
            <a:fld id="{1434CC37-B9A4-4F85-8AD4-3B3F8F3A93F9}" type="slidenum">
              <a:rPr lang="en-MY" smtClean="0"/>
              <a:pPr>
                <a:defRPr/>
              </a:pPr>
              <a:t>37</a:t>
            </a:fld>
            <a:endParaRPr lang="en-MY"/>
          </a:p>
        </p:txBody>
      </p:sp>
    </p:spTree>
    <p:extLst>
      <p:ext uri="{BB962C8B-B14F-4D97-AF65-F5344CB8AC3E}">
        <p14:creationId xmlns:p14="http://schemas.microsoft.com/office/powerpoint/2010/main" val="2254816226"/>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6</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lvl="1" indent="0" algn="just">
              <a:lnSpc>
                <a:spcPct val="100000"/>
              </a:lnSpc>
              <a:spcBef>
                <a:spcPts val="0"/>
              </a:spcBef>
              <a:spcAft>
                <a:spcPts val="0"/>
              </a:spcAft>
              <a:buClrTx/>
              <a:buNone/>
              <a:defRPr/>
            </a:pP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calculates the total price needs to be paid by visitors Legolands Theme Park. Assume that the ticket price is RM50 per person (adult and children).</a:t>
            </a:r>
            <a:endParaRPr kumimoji="0" lang="en-US" sz="300" b="1"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342900" marR="0" lvl="0" indent="-182880" algn="l" defTabSz="914400" rtl="0" eaLnBrk="1" fontAlgn="auto" latinLnBrk="0" hangingPunct="1">
              <a:lnSpc>
                <a:spcPct val="90000"/>
              </a:lnSpc>
              <a:spcBef>
                <a:spcPts val="1000"/>
              </a:spcBef>
              <a:spcAft>
                <a:spcPct val="0"/>
              </a:spcAft>
              <a:buClr>
                <a:srgbClr val="D34817">
                  <a:lumMod val="75000"/>
                </a:srgbClr>
              </a:buClr>
              <a:buSzPct val="85000"/>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9AD80E30-BE3D-4A60-8839-35343CCC5B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1DF3F02-97CC-479D-865E-3333A6ED47D5}"/>
              </a:ext>
            </a:extLst>
          </p:cNvPr>
          <p:cNvSpPr>
            <a:spLocks noGrp="1"/>
          </p:cNvSpPr>
          <p:nvPr>
            <p:ph type="sldNum" sz="quarter" idx="12"/>
          </p:nvPr>
        </p:nvSpPr>
        <p:spPr/>
        <p:txBody>
          <a:bodyPr/>
          <a:lstStyle/>
          <a:p>
            <a:pPr>
              <a:defRPr/>
            </a:pPr>
            <a:fld id="{1434CC37-B9A4-4F85-8AD4-3B3F8F3A93F9}" type="slidenum">
              <a:rPr lang="en-MY" smtClean="0"/>
              <a:pPr>
                <a:defRPr/>
              </a:pPr>
              <a:t>38</a:t>
            </a:fld>
            <a:endParaRPr lang="en-MY"/>
          </a:p>
        </p:txBody>
      </p:sp>
    </p:spTree>
    <p:extLst>
      <p:ext uri="{BB962C8B-B14F-4D97-AF65-F5344CB8AC3E}">
        <p14:creationId xmlns:p14="http://schemas.microsoft.com/office/powerpoint/2010/main" val="986885027"/>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7</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marR="0" lvl="1" indent="0" algn="just" defTabSz="457200" rtl="0" eaLnBrk="1" fontAlgn="auto" latinLnBrk="0" hangingPunct="1">
              <a:lnSpc>
                <a:spcPct val="100000"/>
              </a:lnSpc>
              <a:spcBef>
                <a:spcPts val="0"/>
              </a:spcBef>
              <a:spcAft>
                <a:spcPts val="0"/>
              </a:spcAft>
              <a:buClrTx/>
              <a:buSzTx/>
              <a:buFont typeface="Wingdings 3" panose="05040102010807070707" pitchFamily="18" charset="2"/>
              <a:buNone/>
              <a:tabLst/>
              <a:defRPr/>
            </a:pP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calculates the payment for parking a car in a car park based on hours parked. Each hour is charged RM1.50. The program should calculate and display the total payment that needs to be paid when a user parks the car.</a:t>
            </a:r>
            <a:endParaRPr kumimoji="0" lang="en-US" altLang="en-US"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AA802E41-DF4D-4CC5-AAC2-45463F5F4C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6538AB5-CC00-463D-BBFC-24D959E82C94}"/>
              </a:ext>
            </a:extLst>
          </p:cNvPr>
          <p:cNvSpPr>
            <a:spLocks noGrp="1"/>
          </p:cNvSpPr>
          <p:nvPr>
            <p:ph type="sldNum" sz="quarter" idx="12"/>
          </p:nvPr>
        </p:nvSpPr>
        <p:spPr/>
        <p:txBody>
          <a:bodyPr/>
          <a:lstStyle/>
          <a:p>
            <a:pPr>
              <a:defRPr/>
            </a:pPr>
            <a:fld id="{1434CC37-B9A4-4F85-8AD4-3B3F8F3A93F9}" type="slidenum">
              <a:rPr lang="en-MY" smtClean="0"/>
              <a:pPr>
                <a:defRPr/>
              </a:pPr>
              <a:t>39</a:t>
            </a:fld>
            <a:endParaRPr lang="en-MY"/>
          </a:p>
        </p:txBody>
      </p:sp>
    </p:spTree>
    <p:extLst>
      <p:ext uri="{BB962C8B-B14F-4D97-AF65-F5344CB8AC3E}">
        <p14:creationId xmlns:p14="http://schemas.microsoft.com/office/powerpoint/2010/main" val="146577677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765175"/>
            <a:ext cx="6481763" cy="5281613"/>
          </a:xfrm>
        </p:spPr>
      </p:pic>
      <p:pic>
        <p:nvPicPr>
          <p:cNvPr id="5" name="Picture 4"/>
          <p:cNvPicPr>
            <a:picLocks noChangeAspect="1"/>
          </p:cNvPicPr>
          <p:nvPr/>
        </p:nvPicPr>
        <p:blipFill>
          <a:blip r:embed="rId3">
            <a:clrChange>
              <a:clrFrom>
                <a:srgbClr val="DEDEDE"/>
              </a:clrFrom>
              <a:clrTo>
                <a:srgbClr val="DEDEDE">
                  <a:alpha val="0"/>
                </a:srgbClr>
              </a:clrTo>
            </a:clrChange>
            <a:extLst>
              <a:ext uri="{28A0092B-C50C-407E-A947-70E740481C1C}">
                <a14:useLocalDpi xmlns:a14="http://schemas.microsoft.com/office/drawing/2010/main" val="0"/>
              </a:ext>
            </a:extLst>
          </a:blip>
          <a:srcRect/>
          <a:stretch>
            <a:fillRect/>
          </a:stretch>
        </p:blipFill>
        <p:spPr bwMode="auto">
          <a:xfrm>
            <a:off x="6227763" y="3405188"/>
            <a:ext cx="2916237"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C79676A-50F9-4C71-9F3B-B5DA5889F273}"/>
              </a:ext>
            </a:extLst>
          </p:cNvPr>
          <p:cNvSpPr>
            <a:spLocks noGrp="1"/>
          </p:cNvSpPr>
          <p:nvPr>
            <p:ph type="sldNum" sz="quarter" idx="12"/>
          </p:nvPr>
        </p:nvSpPr>
        <p:spPr/>
        <p:txBody>
          <a:bodyPr/>
          <a:lstStyle/>
          <a:p>
            <a:pPr>
              <a:defRPr/>
            </a:pPr>
            <a:fld id="{D43BD8DF-4D26-4E62-8071-D25C4FDA2039}" type="slidenum">
              <a:rPr lang="en-MY" smtClean="0"/>
              <a:pPr>
                <a:defRPr/>
              </a:pPr>
              <a:t>4</a:t>
            </a:fld>
            <a:endParaRPr lang="en-MY"/>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8</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marR="0" lvl="1" indent="0" algn="just" defTabSz="457200" rtl="0" eaLnBrk="1" fontAlgn="auto" latinLnBrk="0" hangingPunct="1">
              <a:lnSpc>
                <a:spcPct val="100000"/>
              </a:lnSpc>
              <a:spcBef>
                <a:spcPts val="0"/>
              </a:spcBef>
              <a:spcAft>
                <a:spcPts val="0"/>
              </a:spcAft>
              <a:buClrTx/>
              <a:buSzTx/>
              <a:buFont typeface="Wingdings 3" panose="05040102010807070707" pitchFamily="18" charset="2"/>
              <a:buNone/>
              <a:tabLst/>
              <a:defRPr/>
            </a:pP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calculates total payment for grocery bought by customers. It reads the name of item, its price and quantity. Then the item name and total price for the item are displayed.</a:t>
            </a:r>
            <a:endParaRPr kumimoji="0" lang="en-US" altLang="en-US" sz="105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5500F9EC-F1DB-4FBD-8F84-5A9D21F589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D9892135-9CA6-4DE0-8928-2F78A0A0928F}"/>
              </a:ext>
            </a:extLst>
          </p:cNvPr>
          <p:cNvSpPr>
            <a:spLocks noGrp="1"/>
          </p:cNvSpPr>
          <p:nvPr>
            <p:ph type="sldNum" sz="quarter" idx="12"/>
          </p:nvPr>
        </p:nvSpPr>
        <p:spPr/>
        <p:txBody>
          <a:bodyPr/>
          <a:lstStyle/>
          <a:p>
            <a:pPr>
              <a:defRPr/>
            </a:pPr>
            <a:fld id="{1434CC37-B9A4-4F85-8AD4-3B3F8F3A93F9}" type="slidenum">
              <a:rPr lang="en-MY" smtClean="0"/>
              <a:pPr>
                <a:defRPr/>
              </a:pPr>
              <a:t>40</a:t>
            </a:fld>
            <a:endParaRPr lang="en-MY"/>
          </a:p>
        </p:txBody>
      </p:sp>
    </p:spTree>
    <p:extLst>
      <p:ext uri="{BB962C8B-B14F-4D97-AF65-F5344CB8AC3E}">
        <p14:creationId xmlns:p14="http://schemas.microsoft.com/office/powerpoint/2010/main" val="3973798848"/>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a:t>
            </a:r>
            <a:r>
              <a:rPr lang="en-US" sz="4200" b="1" cap="all" dirty="0">
                <a:blipFill>
                  <a:blip r:embed="rId6">
                    <a:extLst>
                      <a:ext uri="{28A0092B-C50C-407E-A947-70E740481C1C}">
                        <a14:useLocalDpi xmlns:a14="http://schemas.microsoft.com/office/drawing/2010/main" val="0"/>
                      </a:ext>
                    </a:extLst>
                  </a:blip>
                  <a:tile tx="6350" ty="-127000" sx="65000" sy="64000" flip="none" algn="tl"/>
                </a:blipFill>
                <a:latin typeface="Rockwell Condensed" panose="02060603050405020104"/>
              </a:rPr>
              <a:t>9</a:t>
            </a:r>
            <a:endPar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endParaRP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lnSpcReduction="10000"/>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Rockwell" panose="02060603020205020403"/>
                <a:ea typeface="+mn-ea"/>
                <a:cs typeface="+mn-cs"/>
              </a:rPr>
              <a:t>You would like to develop a simple ATM Machine for withdrawing money. The user of this ATM Machine should provide the total balance in the account before withdrawal and the total withdrawal amount. At then end, the ATM machine will display the total account before withdrawal, withdrawal amount and balance after withdrawal.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altLang="en-US" b="1" dirty="0">
              <a:solidFill>
                <a:prstClr val="black"/>
              </a:solidFill>
              <a:latin typeface="Rockwell" panose="020606030202050204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altLang="en-US" b="1" i="0" u="none" strike="noStrike" kern="1200" cap="none" spc="0" normalizeH="0" baseline="0" noProof="0" dirty="0">
              <a:ln>
                <a:noFill/>
              </a:ln>
              <a:solidFill>
                <a:prstClr val="black"/>
              </a:solidFill>
              <a:effectLst/>
              <a:uLnTx/>
              <a:uFillTx/>
              <a:latin typeface="Rockwell" panose="02060603020205020403"/>
              <a:ea typeface="+mn-ea"/>
              <a:cs typeface="+mn-cs"/>
            </a:endParaRPr>
          </a:p>
          <a:p>
            <a:pPr algn="just">
              <a:lnSpc>
                <a:spcPct val="100000"/>
              </a:lnSpc>
              <a:spcBef>
                <a:spcPts val="0"/>
              </a:spcBef>
              <a:spcAft>
                <a:spcPts val="0"/>
              </a:spcAft>
              <a:buClr>
                <a:srgbClr val="C00000"/>
              </a:buClr>
              <a:buSzTx/>
              <a:buFont typeface="Wingdings" panose="05000000000000000000" pitchFamily="2" charset="2"/>
              <a:buChar char="§"/>
              <a:defRPr/>
            </a:pPr>
            <a:r>
              <a:rPr kumimoji="0" lang="en-US" sz="20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altLang="en-US" b="1" i="0" u="none" strike="noStrike" kern="1200" cap="none" spc="0" normalizeH="0" baseline="0" noProof="0" dirty="0">
              <a:ln>
                <a:noFill/>
              </a:ln>
              <a:solidFill>
                <a:srgbClr val="404040"/>
              </a:solidFill>
              <a:effectLst/>
              <a:uLnTx/>
              <a:uFillTx/>
              <a:latin typeface="Century Gothic" panose="020B0502020202020204" pitchFamily="34" charset="0"/>
              <a:ea typeface="+mn-ea"/>
              <a:cs typeface="+mn-cs"/>
            </a:endParaRPr>
          </a:p>
        </p:txBody>
      </p:sp>
      <p:pic>
        <p:nvPicPr>
          <p:cNvPr id="12" name="Picture 2">
            <a:extLst>
              <a:ext uri="{FF2B5EF4-FFF2-40B4-BE49-F238E27FC236}">
                <a16:creationId xmlns:a16="http://schemas.microsoft.com/office/drawing/2014/main" id="{36AB3767-1CF8-4C91-99D7-678BD19C71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CA7C58A2-2899-4605-8169-8697D02CD2D4}"/>
              </a:ext>
            </a:extLst>
          </p:cNvPr>
          <p:cNvSpPr>
            <a:spLocks noGrp="1"/>
          </p:cNvSpPr>
          <p:nvPr>
            <p:ph type="sldNum" sz="quarter" idx="12"/>
          </p:nvPr>
        </p:nvSpPr>
        <p:spPr/>
        <p:txBody>
          <a:bodyPr/>
          <a:lstStyle/>
          <a:p>
            <a:pPr>
              <a:defRPr/>
            </a:pPr>
            <a:fld id="{1434CC37-B9A4-4F85-8AD4-3B3F8F3A93F9}" type="slidenum">
              <a:rPr lang="en-MY" smtClean="0"/>
              <a:pPr>
                <a:defRPr/>
              </a:pPr>
              <a:t>41</a:t>
            </a:fld>
            <a:endParaRPr lang="en-MY"/>
          </a:p>
        </p:txBody>
      </p:sp>
    </p:spTree>
    <p:extLst>
      <p:ext uri="{BB962C8B-B14F-4D97-AF65-F5344CB8AC3E}">
        <p14:creationId xmlns:p14="http://schemas.microsoft.com/office/powerpoint/2010/main" val="2797431600"/>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10</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marR="0" lvl="1" indent="0" algn="just" defTabSz="457200" rtl="0" eaLnBrk="1" fontAlgn="auto" latinLnBrk="0" hangingPunct="1">
              <a:lnSpc>
                <a:spcPct val="100000"/>
              </a:lnSpc>
              <a:spcBef>
                <a:spcPts val="0"/>
              </a:spcBef>
              <a:spcAft>
                <a:spcPts val="0"/>
              </a:spcAft>
              <a:buClrTx/>
              <a:buSzTx/>
              <a:buFont typeface="Wingdings 3" panose="05040102010807070707" pitchFamily="18" charset="2"/>
              <a:buNone/>
              <a:tabLst/>
              <a:defRPr/>
            </a:pPr>
            <a:r>
              <a:rPr lang="en-US" sz="2000" b="1" dirty="0">
                <a:solidFill>
                  <a:prstClr val="black"/>
                </a:solidFill>
                <a:latin typeface="Rockwell" panose="02060603020205020403"/>
              </a:rPr>
              <a:t>r</a:t>
            </a:r>
            <a:r>
              <a:rPr kumimoji="0" lang="en-US" sz="2000" b="1" i="0" u="none" strike="noStrike" kern="1200" cap="none" spc="0" normalizeH="0" baseline="0" noProof="0" dirty="0" err="1">
                <a:ln>
                  <a:noFill/>
                </a:ln>
                <a:solidFill>
                  <a:prstClr val="black"/>
                </a:solidFill>
                <a:effectLst/>
                <a:uLnTx/>
                <a:uFillTx/>
                <a:latin typeface="Rockwell" panose="02060603020205020403"/>
                <a:ea typeface="+mn-ea"/>
                <a:cs typeface="+mn-cs"/>
              </a:rPr>
              <a:t>eads</a:t>
            </a: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 the actual price of a </a:t>
            </a:r>
            <a:r>
              <a:rPr kumimoji="0" lang="en-US" sz="2000" b="1" i="0" u="none" strike="noStrike" kern="1200" cap="none" spc="0" normalizeH="0" baseline="0" noProof="0" dirty="0" err="1">
                <a:ln>
                  <a:noFill/>
                </a:ln>
                <a:solidFill>
                  <a:prstClr val="black"/>
                </a:solidFill>
                <a:effectLst/>
                <a:uLnTx/>
                <a:uFillTx/>
                <a:latin typeface="Rockwell" panose="02060603020205020403"/>
                <a:ea typeface="+mn-ea"/>
                <a:cs typeface="+mn-cs"/>
              </a:rPr>
              <a:t>Bonia</a:t>
            </a: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 handbag and its discount percentage. It calculates and print the price of handbag that needs to be paid</a:t>
            </a:r>
            <a:r>
              <a:rPr lang="en-US" sz="1200" b="1" dirty="0">
                <a:solidFill>
                  <a:prstClr val="black"/>
                </a:solidFill>
                <a:latin typeface="Rockwell" panose="02060603020205020403"/>
              </a:rPr>
              <a:t>.</a:t>
            </a:r>
            <a:endParaRPr kumimoji="0" lang="en-US" altLang="en-US" sz="6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DD18A68E-3FE4-42E4-8C16-1FA5B912D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61CB240-7927-4E7C-A8AF-CAE560F95928}"/>
              </a:ext>
            </a:extLst>
          </p:cNvPr>
          <p:cNvSpPr>
            <a:spLocks noGrp="1"/>
          </p:cNvSpPr>
          <p:nvPr>
            <p:ph type="sldNum" sz="quarter" idx="12"/>
          </p:nvPr>
        </p:nvSpPr>
        <p:spPr/>
        <p:txBody>
          <a:bodyPr/>
          <a:lstStyle/>
          <a:p>
            <a:pPr>
              <a:defRPr/>
            </a:pPr>
            <a:fld id="{1434CC37-B9A4-4F85-8AD4-3B3F8F3A93F9}" type="slidenum">
              <a:rPr lang="en-MY" smtClean="0"/>
              <a:pPr>
                <a:defRPr/>
              </a:pPr>
              <a:t>42</a:t>
            </a:fld>
            <a:endParaRPr lang="en-MY"/>
          </a:p>
        </p:txBody>
      </p:sp>
    </p:spTree>
    <p:extLst>
      <p:ext uri="{BB962C8B-B14F-4D97-AF65-F5344CB8AC3E}">
        <p14:creationId xmlns:p14="http://schemas.microsoft.com/office/powerpoint/2010/main" val="2858625920"/>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6AC6B0-A699-4B75-9A9F-AAD0FA22BC6D}"/>
              </a:ext>
            </a:extLst>
          </p:cNvPr>
          <p:cNvSpPr>
            <a:spLocks noGrp="1"/>
          </p:cNvSpPr>
          <p:nvPr>
            <p:ph type="title"/>
          </p:nvPr>
        </p:nvSpPr>
        <p:spPr/>
        <p:txBody>
          <a:bodyPr/>
          <a:lstStyle/>
          <a:p>
            <a:r>
              <a:rPr lang="en-US" dirty="0"/>
              <a:t>Additional exercises</a:t>
            </a:r>
            <a:endParaRPr lang="en-MY" dirty="0"/>
          </a:p>
        </p:txBody>
      </p:sp>
      <p:sp>
        <p:nvSpPr>
          <p:cNvPr id="4" name="Text Placeholder 3">
            <a:extLst>
              <a:ext uri="{FF2B5EF4-FFF2-40B4-BE49-F238E27FC236}">
                <a16:creationId xmlns:a16="http://schemas.microsoft.com/office/drawing/2014/main" id="{533C63AF-378E-4A5A-9F39-13CFC0C7070D}"/>
              </a:ext>
            </a:extLst>
          </p:cNvPr>
          <p:cNvSpPr>
            <a:spLocks noGrp="1"/>
          </p:cNvSpPr>
          <p:nvPr>
            <p:ph type="body" idx="1"/>
          </p:nvPr>
        </p:nvSpPr>
        <p:spPr/>
        <p:txBody>
          <a:bodyPr/>
          <a:lstStyle/>
          <a:p>
            <a:endParaRPr lang="en-MY"/>
          </a:p>
        </p:txBody>
      </p:sp>
      <p:sp>
        <p:nvSpPr>
          <p:cNvPr id="2" name="Slide Number Placeholder 1">
            <a:extLst>
              <a:ext uri="{FF2B5EF4-FFF2-40B4-BE49-F238E27FC236}">
                <a16:creationId xmlns:a16="http://schemas.microsoft.com/office/drawing/2014/main" id="{8CB9A9E4-419C-4D53-BAE1-76C6200D3BC4}"/>
              </a:ext>
            </a:extLst>
          </p:cNvPr>
          <p:cNvSpPr>
            <a:spLocks noGrp="1"/>
          </p:cNvSpPr>
          <p:nvPr>
            <p:ph type="sldNum" sz="quarter" idx="12"/>
          </p:nvPr>
        </p:nvSpPr>
        <p:spPr/>
        <p:txBody>
          <a:bodyPr/>
          <a:lstStyle/>
          <a:p>
            <a:pPr>
              <a:defRPr/>
            </a:pPr>
            <a:fld id="{1434CC37-B9A4-4F85-8AD4-3B3F8F3A93F9}" type="slidenum">
              <a:rPr lang="en-MY" smtClean="0"/>
              <a:pPr>
                <a:defRPr/>
              </a:pPr>
              <a:t>43</a:t>
            </a:fld>
            <a:endParaRPr lang="en-MY"/>
          </a:p>
        </p:txBody>
      </p:sp>
    </p:spTree>
    <p:extLst>
      <p:ext uri="{BB962C8B-B14F-4D97-AF65-F5344CB8AC3E}">
        <p14:creationId xmlns:p14="http://schemas.microsoft.com/office/powerpoint/2010/main" val="261813621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1</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Rockwell (Body)"/>
                <a:ea typeface="+mn-ea"/>
                <a:cs typeface="+mn-cs"/>
              </a:rPr>
              <a:t>Write pseudo code and draw a flowchart for a program that: </a:t>
            </a:r>
          </a:p>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endParaRPr kumimoji="0" lang="en-US" sz="2400" b="0" i="0" u="none" strike="noStrike" kern="1200" cap="none" spc="0" normalizeH="0" baseline="0" noProof="0" dirty="0">
              <a:ln>
                <a:noFill/>
              </a:ln>
              <a:solidFill>
                <a:prstClr val="black"/>
              </a:solidFill>
              <a:effectLst/>
              <a:uLnTx/>
              <a:uFillTx/>
              <a:latin typeface="Rockwell (Body)"/>
              <a:ea typeface="+mn-ea"/>
              <a:cs typeface="+mn-cs"/>
            </a:endParaRPr>
          </a:p>
          <a:p>
            <a:pPr marL="400050" lvl="1" indent="0" algn="just">
              <a:lnSpc>
                <a:spcPct val="100000"/>
              </a:lnSpc>
              <a:spcBef>
                <a:spcPts val="0"/>
              </a:spcBef>
              <a:spcAft>
                <a:spcPts val="0"/>
              </a:spcAft>
              <a:buClrTx/>
              <a:buNone/>
              <a:defRPr/>
            </a:pP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computes </a:t>
            </a:r>
            <a:r>
              <a:rPr lang="en-US" sz="2000" b="1" dirty="0">
                <a:solidFill>
                  <a:prstClr val="black"/>
                </a:solidFill>
                <a:latin typeface="Rockwell" panose="02060603020205020403"/>
              </a:rPr>
              <a:t>the sum of two numbers. </a:t>
            </a:r>
            <a:r>
              <a:rPr kumimoji="0" lang="en-US" sz="2000" b="1" i="0" u="none" strike="noStrike" kern="1200" cap="none" spc="0" normalizeH="0" baseline="0" noProof="0" dirty="0">
                <a:ln>
                  <a:noFill/>
                </a:ln>
                <a:solidFill>
                  <a:prstClr val="black"/>
                </a:solidFill>
                <a:effectLst/>
                <a:uLnTx/>
                <a:uFillTx/>
                <a:latin typeface="Rockwell" panose="02060603020205020403"/>
                <a:ea typeface="+mn-ea"/>
                <a:cs typeface="+mn-cs"/>
              </a:rPr>
              <a:t>If the sum is below or equal to twenty, two numbers will be entered again. If the sum is above 20, it will display the sum.</a:t>
            </a:r>
            <a:r>
              <a:rPr kumimoji="0" lang="en-US" sz="1200" b="1" i="0" u="none" strike="noStrike" kern="1200" cap="none" spc="0" normalizeH="0" baseline="0" noProof="0" dirty="0">
                <a:ln>
                  <a:noFill/>
                </a:ln>
                <a:solidFill>
                  <a:prstClr val="black"/>
                </a:solidFill>
                <a:effectLst/>
                <a:uLnTx/>
                <a:uFillTx/>
                <a:latin typeface="Rockwell" panose="02060603020205020403"/>
                <a:ea typeface="+mn-ea"/>
                <a:cs typeface="+mn-cs"/>
              </a:rPr>
              <a:t>.</a:t>
            </a:r>
            <a:endParaRPr kumimoji="0" lang="en-US" altLang="en-US" sz="6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DD18A68E-3FE4-42E4-8C16-1FA5B912D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61CB240-7927-4E7C-A8AF-CAE560F9592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1434CC37-B9A4-4F85-8AD4-3B3F8F3A93F9}" type="slidenum">
              <a:rPr kumimoji="0" lang="en-MY" sz="11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44</a:t>
            </a:fld>
            <a:endParaRPr kumimoji="0" lang="en-MY" sz="11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399736221"/>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2</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1" i="0" u="none" strike="noStrike" kern="1200" cap="none" spc="0" normalizeH="0" baseline="0" noProof="0" dirty="0">
                <a:ln>
                  <a:noFill/>
                </a:ln>
                <a:solidFill>
                  <a:prstClr val="black"/>
                </a:solidFill>
                <a:effectLst/>
                <a:uLnTx/>
                <a:uFillTx/>
                <a:latin typeface="Rockwell (Body)"/>
                <a:ea typeface="+mn-ea"/>
                <a:cs typeface="+mn-cs"/>
              </a:rPr>
              <a:t>Create an algorithm (pseudo and a flowchart) that converts a numeric grade to a pass/no pass grade.</a:t>
            </a:r>
            <a:endParaRPr kumimoji="0" lang="en-US" altLang="en-US" sz="6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DD18A68E-3FE4-42E4-8C16-1FA5B912D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61CB240-7927-4E7C-A8AF-CAE560F9592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1434CC37-B9A4-4F85-8AD4-3B3F8F3A93F9}" type="slidenum">
              <a:rPr kumimoji="0" lang="en-MY" sz="11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45</a:t>
            </a:fld>
            <a:endParaRPr kumimoji="0" lang="en-MY" sz="11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34637486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3</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1" i="0" u="none" strike="noStrike" kern="1200" cap="none" spc="0" normalizeH="0" baseline="0" noProof="0" dirty="0">
                <a:ln>
                  <a:noFill/>
                </a:ln>
                <a:solidFill>
                  <a:prstClr val="black"/>
                </a:solidFill>
                <a:effectLst/>
                <a:uLnTx/>
                <a:uFillTx/>
                <a:latin typeface="Rockwell (Body)"/>
                <a:ea typeface="+mn-ea"/>
                <a:cs typeface="+mn-cs"/>
              </a:rPr>
              <a:t>Create an algorithm (pseudo and a flowchart) that will output the largest number among three numbers entered by the user.</a:t>
            </a:r>
            <a:endParaRPr kumimoji="0" lang="en-US" altLang="en-US" sz="6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DD18A68E-3FE4-42E4-8C16-1FA5B912D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61CB240-7927-4E7C-A8AF-CAE560F9592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1434CC37-B9A4-4F85-8AD4-3B3F8F3A93F9}" type="slidenum">
              <a:rPr kumimoji="0" lang="en-MY" sz="11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46</a:t>
            </a:fld>
            <a:endParaRPr kumimoji="0" lang="en-MY" sz="11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690741494"/>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7" name="Rectangle 7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Rectangle 23"/>
          <p:cNvSpPr txBox="1">
            <a:spLocks noChangeArrowheads="1"/>
          </p:cNvSpPr>
          <p:nvPr/>
        </p:nvSpPr>
        <p:spPr bwMode="auto">
          <a:xfrm>
            <a:off x="286710" y="484632"/>
            <a:ext cx="5057883" cy="1609344"/>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EXERCISE 4</a:t>
            </a:r>
          </a:p>
        </p:txBody>
      </p:sp>
      <p:sp>
        <p:nvSpPr>
          <p:cNvPr id="65539" name="Rectangle 3"/>
          <p:cNvSpPr txBox="1">
            <a:spLocks noChangeArrowheads="1"/>
          </p:cNvSpPr>
          <p:nvPr/>
        </p:nvSpPr>
        <p:spPr bwMode="auto">
          <a:xfrm>
            <a:off x="286708" y="2121408"/>
            <a:ext cx="5221395" cy="40507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defTabSz="457200">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defTabSz="45720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defTabSz="4572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marL="342900" marR="0" lvl="0" indent="-182880" algn="l" defTabSz="914400" rtl="0" eaLnBrk="1" fontAlgn="auto" latinLnBrk="0" hangingPunct="1">
              <a:lnSpc>
                <a:spcPct val="90000"/>
              </a:lnSpc>
              <a:spcBef>
                <a:spcPts val="1200"/>
              </a:spcBef>
              <a:spcAft>
                <a:spcPts val="200"/>
              </a:spcAft>
              <a:buClr>
                <a:srgbClr val="D34817">
                  <a:lumMod val="75000"/>
                </a:srgbClr>
              </a:buClr>
              <a:buSzPct val="85000"/>
              <a:buFont typeface="Wingdings" pitchFamily="2" charset="2"/>
              <a:buChar char="§"/>
              <a:tabLst/>
              <a:defRPr/>
            </a:pPr>
            <a:r>
              <a:rPr kumimoji="0" lang="en-US" sz="2400" b="1" i="0" u="none" strike="noStrike" kern="1200" cap="none" spc="0" normalizeH="0" baseline="0" noProof="0" dirty="0">
                <a:ln>
                  <a:noFill/>
                </a:ln>
                <a:solidFill>
                  <a:prstClr val="black"/>
                </a:solidFill>
                <a:effectLst/>
                <a:uLnTx/>
                <a:uFillTx/>
                <a:latin typeface="Rockwell (Body)"/>
                <a:ea typeface="+mn-ea"/>
                <a:cs typeface="+mn-cs"/>
              </a:rPr>
              <a:t>Create an algorithm (pseudo and a flowchart) that compute the GRADE which is the average of 4 different Marks, then displays “FAIL” if the GRADE is less than 50. Otherwise, “PASS” is printed.</a:t>
            </a:r>
            <a:endParaRPr kumimoji="0" lang="en-US" altLang="en-US" sz="6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pic>
        <p:nvPicPr>
          <p:cNvPr id="12" name="Picture 2">
            <a:extLst>
              <a:ext uri="{FF2B5EF4-FFF2-40B4-BE49-F238E27FC236}">
                <a16:creationId xmlns:a16="http://schemas.microsoft.com/office/drawing/2014/main" id="{DD18A68E-3FE4-42E4-8C16-1FA5B912D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3" y="0"/>
            <a:ext cx="374441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0" name="Oval 79">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61CB240-7927-4E7C-A8AF-CAE560F9592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1434CC37-B9A4-4F85-8AD4-3B3F8F3A93F9}" type="slidenum">
              <a:rPr kumimoji="0" lang="en-MY" sz="11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47</a:t>
            </a:fld>
            <a:endParaRPr kumimoji="0" lang="en-MY" sz="11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41949771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146" name="Rectangle 2"/>
          <p:cNvSpPr>
            <a:spLocks noGrp="1" noChangeArrowheads="1"/>
          </p:cNvSpPr>
          <p:nvPr>
            <p:ph type="title"/>
          </p:nvPr>
        </p:nvSpPr>
        <p:spPr>
          <a:xfrm>
            <a:off x="802386" y="484632"/>
            <a:ext cx="7543800" cy="1609344"/>
          </a:xfrm>
        </p:spPr>
        <p:txBody>
          <a:bodyPr vert="horz" lIns="91440" tIns="45720" rIns="91440" bIns="45720" rtlCol="0">
            <a:normAutofit/>
          </a:bodyPr>
          <a:lstStyle/>
          <a:p>
            <a:pPr fontAlgn="auto">
              <a:spcAft>
                <a:spcPts val="0"/>
              </a:spcAft>
              <a:defRPr/>
            </a:pPr>
            <a:r>
              <a:rPr lang="en-US"/>
              <a:t>Nature of problem</a:t>
            </a:r>
          </a:p>
        </p:txBody>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4B69E350-1F6D-4231-BA43-C04C6C8AD81B}"/>
              </a:ext>
            </a:extLst>
          </p:cNvPr>
          <p:cNvPicPr>
            <a:picLocks noChangeAspect="1"/>
          </p:cNvPicPr>
          <p:nvPr/>
        </p:nvPicPr>
        <p:blipFill>
          <a:blip r:embed="rId6"/>
          <a:stretch>
            <a:fillRect/>
          </a:stretch>
        </p:blipFill>
        <p:spPr>
          <a:xfrm>
            <a:off x="891270" y="2276215"/>
            <a:ext cx="7209121" cy="4625687"/>
          </a:xfrm>
          <a:prstGeom prst="rect">
            <a:avLst/>
          </a:prstGeom>
        </p:spPr>
      </p:pic>
      <p:sp>
        <p:nvSpPr>
          <p:cNvPr id="2" name="Slide Number Placeholder 1">
            <a:extLst>
              <a:ext uri="{FF2B5EF4-FFF2-40B4-BE49-F238E27FC236}">
                <a16:creationId xmlns:a16="http://schemas.microsoft.com/office/drawing/2014/main" id="{CB4FECE0-4007-4E55-8866-74298ABFDEF9}"/>
              </a:ext>
            </a:extLst>
          </p:cNvPr>
          <p:cNvSpPr>
            <a:spLocks noGrp="1"/>
          </p:cNvSpPr>
          <p:nvPr>
            <p:ph type="sldNum" sz="quarter" idx="12"/>
          </p:nvPr>
        </p:nvSpPr>
        <p:spPr/>
        <p:txBody>
          <a:bodyPr/>
          <a:lstStyle/>
          <a:p>
            <a:pPr>
              <a:defRPr/>
            </a:pPr>
            <a:fld id="{D43BD8DF-4D26-4E62-8071-D25C4FDA2039}" type="slidenum">
              <a:rPr lang="en-MY" smtClean="0"/>
              <a:pPr>
                <a:defRPr/>
              </a:pPr>
              <a:t>5</a:t>
            </a:fld>
            <a:endParaRPr lang="en-MY"/>
          </a:p>
        </p:txBody>
      </p:sp>
    </p:spTree>
    <p:extLst>
      <p:ext uri="{BB962C8B-B14F-4D97-AF65-F5344CB8AC3E}">
        <p14:creationId xmlns:p14="http://schemas.microsoft.com/office/powerpoint/2010/main" val="19986423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146" name="Rectangle 2"/>
          <p:cNvSpPr>
            <a:spLocks noGrp="1" noChangeArrowheads="1"/>
          </p:cNvSpPr>
          <p:nvPr>
            <p:ph type="title"/>
          </p:nvPr>
        </p:nvSpPr>
        <p:spPr>
          <a:xfrm>
            <a:off x="802386" y="484632"/>
            <a:ext cx="7543800" cy="1609344"/>
          </a:xfrm>
        </p:spPr>
        <p:txBody>
          <a:bodyPr vert="horz" lIns="91440" tIns="45720" rIns="91440" bIns="45720" rtlCol="0">
            <a:normAutofit/>
          </a:bodyPr>
          <a:lstStyle/>
          <a:p>
            <a:pPr fontAlgn="auto">
              <a:spcAft>
                <a:spcPts val="0"/>
              </a:spcAft>
              <a:defRPr/>
            </a:pPr>
            <a:r>
              <a:rPr lang="en-US" dirty="0"/>
              <a:t>Nature of problem</a:t>
            </a:r>
          </a:p>
        </p:txBody>
      </p:sp>
      <p:sp>
        <p:nvSpPr>
          <p:cNvPr id="2" name="Content Placeholder 1">
            <a:extLst>
              <a:ext uri="{FF2B5EF4-FFF2-40B4-BE49-F238E27FC236}">
                <a16:creationId xmlns:a16="http://schemas.microsoft.com/office/drawing/2014/main" id="{1FE80A59-7219-4620-8A5A-7B553160C28E}"/>
              </a:ext>
            </a:extLst>
          </p:cNvPr>
          <p:cNvSpPr>
            <a:spLocks noGrp="1"/>
          </p:cNvSpPr>
          <p:nvPr>
            <p:ph idx="1"/>
          </p:nvPr>
        </p:nvSpPr>
        <p:spPr>
          <a:xfrm>
            <a:off x="802386" y="2320412"/>
            <a:ext cx="7543800" cy="3851787"/>
          </a:xfrm>
        </p:spPr>
        <p:txBody>
          <a:bodyPr>
            <a:normAutofit fontScale="92500" lnSpcReduction="10000"/>
          </a:bodyPr>
          <a:lstStyle/>
          <a:p>
            <a:pPr eaLnBrk="1" fontAlgn="auto" hangingPunct="1">
              <a:spcBef>
                <a:spcPts val="0"/>
              </a:spcBef>
              <a:spcAft>
                <a:spcPts val="0"/>
              </a:spcAft>
              <a:buFont typeface="Arial" pitchFamily="34" charset="0"/>
              <a:buChar char="•"/>
              <a:defRPr/>
            </a:pPr>
            <a:r>
              <a:rPr lang="en-MY" sz="2800" b="1" dirty="0">
                <a:solidFill>
                  <a:srgbClr val="00B050"/>
                </a:solidFill>
                <a:latin typeface="Abadi" panose="020B0604020104020204" pitchFamily="34" charset="0"/>
                <a:cs typeface="Arial" charset="0"/>
              </a:rPr>
              <a:t>Abstract</a:t>
            </a:r>
            <a:r>
              <a:rPr lang="en-MY" sz="2800" dirty="0">
                <a:latin typeface="Abadi" panose="020B0604020104020204" pitchFamily="34" charset="0"/>
                <a:cs typeface="Arial" charset="0"/>
              </a:rPr>
              <a:t>: they have no particular values to  be used in making the solution:</a:t>
            </a:r>
          </a:p>
          <a:p>
            <a:pPr eaLnBrk="1" fontAlgn="auto" hangingPunct="1">
              <a:spcBef>
                <a:spcPts val="0"/>
              </a:spcBef>
              <a:spcAft>
                <a:spcPts val="0"/>
              </a:spcAft>
              <a:defRPr/>
            </a:pPr>
            <a:endParaRPr lang="en-MY" sz="2800" dirty="0">
              <a:latin typeface="Abadi" panose="020B0604020104020204" pitchFamily="34" charset="0"/>
              <a:cs typeface="Arial" charset="0"/>
            </a:endParaRPr>
          </a:p>
          <a:p>
            <a:pPr lvl="1" indent="-276225" eaLnBrk="1" fontAlgn="auto" hangingPunct="1">
              <a:spcBef>
                <a:spcPts val="0"/>
              </a:spcBef>
              <a:spcAft>
                <a:spcPts val="0"/>
              </a:spcAft>
              <a:defRPr/>
            </a:pPr>
            <a:r>
              <a:rPr lang="en-MY" sz="2600" dirty="0">
                <a:latin typeface="Abadi" panose="020B0604020104020204" pitchFamily="34" charset="0"/>
                <a:cs typeface="Arial" charset="0"/>
              </a:rPr>
              <a:t>Compute the area of a circle with a given radius </a:t>
            </a:r>
          </a:p>
          <a:p>
            <a:pPr lvl="1" eaLnBrk="1" fontAlgn="auto" hangingPunct="1">
              <a:spcBef>
                <a:spcPts val="0"/>
              </a:spcBef>
              <a:spcAft>
                <a:spcPts val="0"/>
              </a:spcAft>
              <a:defRPr/>
            </a:pPr>
            <a:endParaRPr lang="en-MY" sz="2600" dirty="0">
              <a:latin typeface="Abadi" panose="020B0604020104020204" pitchFamily="34" charset="0"/>
              <a:cs typeface="Arial" charset="0"/>
            </a:endParaRPr>
          </a:p>
          <a:p>
            <a:pPr marL="450850" lvl="1" indent="-269875" eaLnBrk="1" fontAlgn="auto" hangingPunct="1">
              <a:spcBef>
                <a:spcPts val="0"/>
              </a:spcBef>
              <a:spcAft>
                <a:spcPts val="0"/>
              </a:spcAft>
              <a:defRPr/>
            </a:pPr>
            <a:r>
              <a:rPr lang="en-MY" sz="2600" dirty="0">
                <a:latin typeface="Abadi" panose="020B0604020104020204" pitchFamily="34" charset="0"/>
                <a:cs typeface="Arial" charset="0"/>
              </a:rPr>
              <a:t>Calculate the monthly payment for a given loan amount with a specific loan duration and interest rate.</a:t>
            </a:r>
          </a:p>
          <a:p>
            <a:pPr lvl="1" eaLnBrk="1" fontAlgn="auto" hangingPunct="1">
              <a:spcBef>
                <a:spcPts val="0"/>
              </a:spcBef>
              <a:spcAft>
                <a:spcPts val="0"/>
              </a:spcAft>
              <a:defRPr/>
            </a:pPr>
            <a:endParaRPr lang="en-MY" sz="2800" dirty="0">
              <a:latin typeface="Abadi" panose="020B0604020104020204" pitchFamily="34" charset="0"/>
              <a:cs typeface="Arial" charset="0"/>
            </a:endParaRPr>
          </a:p>
          <a:p>
            <a:pPr eaLnBrk="1" fontAlgn="auto" hangingPunct="1">
              <a:spcBef>
                <a:spcPts val="0"/>
              </a:spcBef>
              <a:spcAft>
                <a:spcPts val="0"/>
              </a:spcAft>
              <a:buFont typeface="Arial" pitchFamily="34" charset="0"/>
              <a:buChar char="•"/>
              <a:defRPr/>
            </a:pPr>
            <a:r>
              <a:rPr lang="en-MY" sz="2800" dirty="0">
                <a:latin typeface="Abadi" panose="020B0604020104020204" pitchFamily="34" charset="0"/>
                <a:cs typeface="Arial" charset="0"/>
              </a:rPr>
              <a:t>It requires an abstract/general solution which can </a:t>
            </a:r>
            <a:r>
              <a:rPr lang="en-MY" sz="2800" dirty="0">
                <a:solidFill>
                  <a:srgbClr val="FF0000"/>
                </a:solidFill>
                <a:latin typeface="Abadi" panose="020B0604020104020204" pitchFamily="34" charset="0"/>
                <a:cs typeface="Arial" charset="0"/>
              </a:rPr>
              <a:t>solve several problems</a:t>
            </a:r>
            <a:r>
              <a:rPr lang="en-MY" sz="2800" dirty="0">
                <a:latin typeface="Abadi" panose="020B0604020104020204" pitchFamily="34" charset="0"/>
                <a:cs typeface="Arial" charset="0"/>
              </a:rPr>
              <a:t> when concrete information is given.</a:t>
            </a:r>
          </a:p>
        </p:txBody>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BBB05C6B-E312-4584-A178-D95EA09BF030}"/>
              </a:ext>
            </a:extLst>
          </p:cNvPr>
          <p:cNvSpPr>
            <a:spLocks noGrp="1"/>
          </p:cNvSpPr>
          <p:nvPr>
            <p:ph type="sldNum" sz="quarter" idx="12"/>
          </p:nvPr>
        </p:nvSpPr>
        <p:spPr/>
        <p:txBody>
          <a:bodyPr/>
          <a:lstStyle/>
          <a:p>
            <a:pPr>
              <a:defRPr/>
            </a:pPr>
            <a:fld id="{D43BD8DF-4D26-4E62-8071-D25C4FDA2039}" type="slidenum">
              <a:rPr lang="en-MY" smtClean="0"/>
              <a:pPr>
                <a:defRPr/>
              </a:pPr>
              <a:t>6</a:t>
            </a:fld>
            <a:endParaRPr lang="en-MY"/>
          </a:p>
        </p:txBody>
      </p:sp>
    </p:spTree>
    <p:extLst>
      <p:ext uri="{BB962C8B-B14F-4D97-AF65-F5344CB8AC3E}">
        <p14:creationId xmlns:p14="http://schemas.microsoft.com/office/powerpoint/2010/main" val="16825515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a:t>Analogy: to calculate the area of 3 different rectangles WITH GIVEN VALUES</a:t>
            </a:r>
          </a:p>
        </p:txBody>
      </p:sp>
      <p:sp>
        <p:nvSpPr>
          <p:cNvPr id="4" name="Folded Corner 3"/>
          <p:cNvSpPr/>
          <p:nvPr/>
        </p:nvSpPr>
        <p:spPr>
          <a:xfrm>
            <a:off x="755650" y="3986213"/>
            <a:ext cx="1430338" cy="16430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Area = 2 * 4</a:t>
            </a:r>
          </a:p>
          <a:p>
            <a:pPr algn="ctr">
              <a:defRPr/>
            </a:pPr>
            <a:r>
              <a:rPr lang="en-US" dirty="0"/>
              <a:t>__________</a:t>
            </a:r>
          </a:p>
          <a:p>
            <a:pPr algn="ctr">
              <a:defRPr/>
            </a:pPr>
            <a:r>
              <a:rPr lang="en-US" dirty="0"/>
              <a:t>__________</a:t>
            </a:r>
          </a:p>
          <a:p>
            <a:pPr algn="ctr">
              <a:defRPr/>
            </a:pPr>
            <a:r>
              <a:rPr lang="en-US" dirty="0"/>
              <a:t> </a:t>
            </a:r>
          </a:p>
        </p:txBody>
      </p:sp>
      <p:sp>
        <p:nvSpPr>
          <p:cNvPr id="5" name="Folded Corner 4"/>
          <p:cNvSpPr/>
          <p:nvPr/>
        </p:nvSpPr>
        <p:spPr>
          <a:xfrm>
            <a:off x="6300788" y="4076700"/>
            <a:ext cx="1511300" cy="15525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Area = 3 * 5</a:t>
            </a:r>
          </a:p>
          <a:p>
            <a:pPr algn="ctr">
              <a:defRPr/>
            </a:pPr>
            <a:r>
              <a:rPr lang="en-US" dirty="0"/>
              <a:t>__________</a:t>
            </a:r>
          </a:p>
          <a:p>
            <a:pPr algn="ctr">
              <a:defRPr/>
            </a:pPr>
            <a:r>
              <a:rPr lang="en-US" dirty="0"/>
              <a:t>__________ </a:t>
            </a:r>
          </a:p>
          <a:p>
            <a:pPr algn="ctr">
              <a:defRPr/>
            </a:pPr>
            <a:r>
              <a:rPr lang="en-US" dirty="0"/>
              <a:t> </a:t>
            </a:r>
          </a:p>
        </p:txBody>
      </p:sp>
      <p:sp>
        <p:nvSpPr>
          <p:cNvPr id="6" name="Folded Corner 5"/>
          <p:cNvSpPr/>
          <p:nvPr/>
        </p:nvSpPr>
        <p:spPr>
          <a:xfrm>
            <a:off x="3419475" y="4076700"/>
            <a:ext cx="1462088" cy="15525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Area = 2 * 8</a:t>
            </a:r>
          </a:p>
          <a:p>
            <a:pPr algn="ctr">
              <a:defRPr/>
            </a:pPr>
            <a:r>
              <a:rPr lang="en-US" dirty="0"/>
              <a:t>__________</a:t>
            </a:r>
          </a:p>
          <a:p>
            <a:pPr algn="ctr">
              <a:defRPr/>
            </a:pPr>
            <a:r>
              <a:rPr lang="en-US" dirty="0"/>
              <a:t>__________ </a:t>
            </a:r>
          </a:p>
          <a:p>
            <a:pPr algn="ctr">
              <a:defRPr/>
            </a:pPr>
            <a:r>
              <a:rPr lang="en-US" dirty="0"/>
              <a:t> </a:t>
            </a:r>
          </a:p>
        </p:txBody>
      </p:sp>
      <p:grpSp>
        <p:nvGrpSpPr>
          <p:cNvPr id="3" name="Group 2"/>
          <p:cNvGrpSpPr>
            <a:grpSpLocks/>
          </p:cNvGrpSpPr>
          <p:nvPr/>
        </p:nvGrpSpPr>
        <p:grpSpPr bwMode="auto">
          <a:xfrm>
            <a:off x="107950" y="2295525"/>
            <a:ext cx="1760538" cy="1598613"/>
            <a:chOff x="107950" y="2295525"/>
            <a:chExt cx="1760538" cy="1598613"/>
          </a:xfrm>
        </p:grpSpPr>
        <p:sp>
          <p:nvSpPr>
            <p:cNvPr id="7" name="Rectangle 6"/>
            <p:cNvSpPr/>
            <p:nvPr/>
          </p:nvSpPr>
          <p:spPr>
            <a:xfrm>
              <a:off x="931863" y="2708275"/>
              <a:ext cx="936625" cy="576263"/>
            </a:xfrm>
            <a:prstGeom prst="rect">
              <a:avLst/>
            </a:prstGeom>
            <a:solidFill>
              <a:srgbClr val="660066"/>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53" name="TextBox 9"/>
            <p:cNvSpPr txBox="1">
              <a:spLocks noChangeArrowheads="1"/>
            </p:cNvSpPr>
            <p:nvPr/>
          </p:nvSpPr>
          <p:spPr bwMode="auto">
            <a:xfrm>
              <a:off x="1039813" y="229552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dirty="0"/>
                <a:t>4cm</a:t>
              </a:r>
            </a:p>
          </p:txBody>
        </p:sp>
        <p:sp>
          <p:nvSpPr>
            <p:cNvPr id="18454" name="TextBox 10"/>
            <p:cNvSpPr txBox="1">
              <a:spLocks noChangeArrowheads="1"/>
            </p:cNvSpPr>
            <p:nvPr/>
          </p:nvSpPr>
          <p:spPr bwMode="auto">
            <a:xfrm>
              <a:off x="107950" y="2813050"/>
              <a:ext cx="719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2cm</a:t>
              </a:r>
            </a:p>
          </p:txBody>
        </p:sp>
        <p:sp>
          <p:nvSpPr>
            <p:cNvPr id="18455" name="TextBox 15"/>
            <p:cNvSpPr txBox="1">
              <a:spLocks noChangeArrowheads="1"/>
            </p:cNvSpPr>
            <p:nvPr/>
          </p:nvSpPr>
          <p:spPr bwMode="auto">
            <a:xfrm>
              <a:off x="931863" y="3525838"/>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Rect 1</a:t>
              </a:r>
            </a:p>
          </p:txBody>
        </p:sp>
      </p:grpSp>
      <p:grpSp>
        <p:nvGrpSpPr>
          <p:cNvPr id="11" name="Group 10"/>
          <p:cNvGrpSpPr>
            <a:grpSpLocks/>
          </p:cNvGrpSpPr>
          <p:nvPr/>
        </p:nvGrpSpPr>
        <p:grpSpPr bwMode="auto">
          <a:xfrm>
            <a:off x="5508625" y="2282825"/>
            <a:ext cx="2303463" cy="1703388"/>
            <a:chOff x="5508625" y="2282825"/>
            <a:chExt cx="2303463" cy="1703388"/>
          </a:xfrm>
        </p:grpSpPr>
        <p:sp>
          <p:nvSpPr>
            <p:cNvPr id="9" name="Rectangle 8"/>
            <p:cNvSpPr/>
            <p:nvPr/>
          </p:nvSpPr>
          <p:spPr>
            <a:xfrm>
              <a:off x="6122988" y="2727325"/>
              <a:ext cx="1689100" cy="798513"/>
            </a:xfrm>
            <a:prstGeom prst="rect">
              <a:avLst/>
            </a:prstGeom>
            <a:solidFill>
              <a:srgbClr val="990099"/>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49" name="TextBox 13"/>
            <p:cNvSpPr txBox="1">
              <a:spLocks noChangeArrowheads="1"/>
            </p:cNvSpPr>
            <p:nvPr/>
          </p:nvSpPr>
          <p:spPr bwMode="auto">
            <a:xfrm>
              <a:off x="5508625" y="2813050"/>
              <a:ext cx="719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3cm</a:t>
              </a:r>
            </a:p>
          </p:txBody>
        </p:sp>
        <p:sp>
          <p:nvSpPr>
            <p:cNvPr id="18450" name="TextBox 14"/>
            <p:cNvSpPr txBox="1">
              <a:spLocks noChangeArrowheads="1"/>
            </p:cNvSpPr>
            <p:nvPr/>
          </p:nvSpPr>
          <p:spPr bwMode="auto">
            <a:xfrm>
              <a:off x="6607175" y="228282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5cm</a:t>
              </a:r>
            </a:p>
          </p:txBody>
        </p:sp>
        <p:sp>
          <p:nvSpPr>
            <p:cNvPr id="18451" name="TextBox 16"/>
            <p:cNvSpPr txBox="1">
              <a:spLocks noChangeArrowheads="1"/>
            </p:cNvSpPr>
            <p:nvPr/>
          </p:nvSpPr>
          <p:spPr bwMode="auto">
            <a:xfrm>
              <a:off x="6594475" y="361632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Rect 3</a:t>
              </a:r>
            </a:p>
          </p:txBody>
        </p:sp>
      </p:grpSp>
      <p:grpSp>
        <p:nvGrpSpPr>
          <p:cNvPr id="10" name="Group 9"/>
          <p:cNvGrpSpPr>
            <a:grpSpLocks/>
          </p:cNvGrpSpPr>
          <p:nvPr/>
        </p:nvGrpSpPr>
        <p:grpSpPr bwMode="auto">
          <a:xfrm>
            <a:off x="2536825" y="2209800"/>
            <a:ext cx="2466975" cy="1684338"/>
            <a:chOff x="2536825" y="2209800"/>
            <a:chExt cx="2466975" cy="1684338"/>
          </a:xfrm>
        </p:grpSpPr>
        <p:sp>
          <p:nvSpPr>
            <p:cNvPr id="8" name="Rectangle 7"/>
            <p:cNvSpPr/>
            <p:nvPr/>
          </p:nvSpPr>
          <p:spPr>
            <a:xfrm>
              <a:off x="3203575" y="2708275"/>
              <a:ext cx="1800225" cy="576263"/>
            </a:xfrm>
            <a:prstGeom prst="rect">
              <a:avLst/>
            </a:prstGeom>
            <a:solidFill>
              <a:srgbClr val="CC0099"/>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45" name="TextBox 11"/>
            <p:cNvSpPr txBox="1">
              <a:spLocks noChangeArrowheads="1"/>
            </p:cNvSpPr>
            <p:nvPr/>
          </p:nvSpPr>
          <p:spPr bwMode="auto">
            <a:xfrm>
              <a:off x="3743325" y="2209800"/>
              <a:ext cx="720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8cm</a:t>
              </a:r>
            </a:p>
          </p:txBody>
        </p:sp>
        <p:sp>
          <p:nvSpPr>
            <p:cNvPr id="18446" name="TextBox 12"/>
            <p:cNvSpPr txBox="1">
              <a:spLocks noChangeArrowheads="1"/>
            </p:cNvSpPr>
            <p:nvPr/>
          </p:nvSpPr>
          <p:spPr bwMode="auto">
            <a:xfrm>
              <a:off x="2536825" y="2813050"/>
              <a:ext cx="719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2cm</a:t>
              </a:r>
            </a:p>
          </p:txBody>
        </p:sp>
        <p:sp>
          <p:nvSpPr>
            <p:cNvPr id="18447" name="TextBox 17"/>
            <p:cNvSpPr txBox="1">
              <a:spLocks noChangeArrowheads="1"/>
            </p:cNvSpPr>
            <p:nvPr/>
          </p:nvSpPr>
          <p:spPr bwMode="auto">
            <a:xfrm>
              <a:off x="3743325" y="3525838"/>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a:t>Rect 2</a:t>
              </a:r>
            </a:p>
          </p:txBody>
        </p:sp>
      </p:grpSp>
      <p:sp>
        <p:nvSpPr>
          <p:cNvPr id="20" name="Right Brace 19"/>
          <p:cNvSpPr/>
          <p:nvPr/>
        </p:nvSpPr>
        <p:spPr>
          <a:xfrm rot="5400000">
            <a:off x="3979863" y="3197225"/>
            <a:ext cx="503238" cy="5576887"/>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75" name="TextBox 20"/>
          <p:cNvSpPr txBox="1">
            <a:spLocks noChangeArrowheads="1"/>
          </p:cNvSpPr>
          <p:nvPr/>
        </p:nvSpPr>
        <p:spPr bwMode="auto">
          <a:xfrm>
            <a:off x="2682875" y="6342063"/>
            <a:ext cx="37099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r>
              <a:rPr lang="en-US" sz="2000" b="1"/>
              <a:t>3 different Java programs</a:t>
            </a:r>
          </a:p>
        </p:txBody>
      </p:sp>
      <p:sp>
        <p:nvSpPr>
          <p:cNvPr id="22" name="Explosion 2 21"/>
          <p:cNvSpPr/>
          <p:nvPr/>
        </p:nvSpPr>
        <p:spPr>
          <a:xfrm>
            <a:off x="6227764" y="5132388"/>
            <a:ext cx="3097212" cy="1728787"/>
          </a:xfrm>
          <a:prstGeom prst="irregularSeal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Concrete Problem</a:t>
            </a:r>
          </a:p>
        </p:txBody>
      </p:sp>
      <p:sp>
        <p:nvSpPr>
          <p:cNvPr id="12" name="Slide Number Placeholder 11">
            <a:extLst>
              <a:ext uri="{FF2B5EF4-FFF2-40B4-BE49-F238E27FC236}">
                <a16:creationId xmlns:a16="http://schemas.microsoft.com/office/drawing/2014/main" id="{53CD1EEF-BA69-4475-94C3-D528B58E33CC}"/>
              </a:ext>
            </a:extLst>
          </p:cNvPr>
          <p:cNvSpPr>
            <a:spLocks noGrp="1"/>
          </p:cNvSpPr>
          <p:nvPr>
            <p:ph type="sldNum" sz="quarter" idx="12"/>
          </p:nvPr>
        </p:nvSpPr>
        <p:spPr/>
        <p:txBody>
          <a:bodyPr/>
          <a:lstStyle/>
          <a:p>
            <a:pPr>
              <a:defRPr/>
            </a:pPr>
            <a:fld id="{D43BD8DF-4D26-4E62-8071-D25C4FDA2039}" type="slidenum">
              <a:rPr lang="en-MY" smtClean="0"/>
              <a:pPr>
                <a:defRPr/>
              </a:pPr>
              <a:t>7</a:t>
            </a:fld>
            <a:endParaRPr lang="en-MY"/>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9475"/>
                                        </p:tgtEl>
                                        <p:attrNameLst>
                                          <p:attrName>style.visibility</p:attrName>
                                        </p:attrNameLst>
                                      </p:cBhvr>
                                      <p:to>
                                        <p:strVal val="visible"/>
                                      </p:to>
                                    </p:set>
                                    <p:animEffect transition="in" filter="fade">
                                      <p:cBhvr>
                                        <p:cTn id="48" dur="1000"/>
                                        <p:tgtEl>
                                          <p:spTgt spid="19475"/>
                                        </p:tgtEl>
                                      </p:cBhvr>
                                    </p:animEffect>
                                    <p:anim calcmode="lin" valueType="num">
                                      <p:cBhvr>
                                        <p:cTn id="49" dur="1000" fill="hold"/>
                                        <p:tgtEl>
                                          <p:spTgt spid="19475"/>
                                        </p:tgtEl>
                                        <p:attrNameLst>
                                          <p:attrName>ppt_x</p:attrName>
                                        </p:attrNameLst>
                                      </p:cBhvr>
                                      <p:tavLst>
                                        <p:tav tm="0">
                                          <p:val>
                                            <p:strVal val="#ppt_x"/>
                                          </p:val>
                                        </p:tav>
                                        <p:tav tm="100000">
                                          <p:val>
                                            <p:strVal val="#ppt_x"/>
                                          </p:val>
                                        </p:tav>
                                      </p:tavLst>
                                    </p:anim>
                                    <p:anim calcmode="lin" valueType="num">
                                      <p:cBhvr>
                                        <p:cTn id="50" dur="1000" fill="hold"/>
                                        <p:tgtEl>
                                          <p:spTgt spid="19475"/>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0" grpId="0" animBg="1"/>
      <p:bldP spid="19475"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marL="720725" indent="-182563" algn="ctr"/>
            <a:r>
              <a:rPr lang="en-US" dirty="0"/>
              <a:t>Find general solution:</a:t>
            </a:r>
          </a:p>
          <a:p>
            <a:pPr marL="1611313" indent="-182563" algn="ctr"/>
            <a:r>
              <a:rPr lang="en-US" dirty="0" err="1"/>
              <a:t>Rect</a:t>
            </a:r>
            <a:r>
              <a:rPr lang="en-US" dirty="0"/>
              <a:t> area  =  Width    *  Length</a:t>
            </a:r>
          </a:p>
          <a:p>
            <a:endParaRPr lang="en-US" dirty="0"/>
          </a:p>
          <a:p>
            <a:pPr algn="ctr">
              <a:lnSpc>
                <a:spcPct val="150000"/>
              </a:lnSpc>
            </a:pPr>
            <a:r>
              <a:rPr lang="en-US" dirty="0" err="1"/>
              <a:t>Rect</a:t>
            </a:r>
            <a:r>
              <a:rPr lang="en-US" dirty="0"/>
              <a:t> 1    =   2   *   4</a:t>
            </a:r>
          </a:p>
          <a:p>
            <a:pPr algn="ctr">
              <a:lnSpc>
                <a:spcPct val="150000"/>
              </a:lnSpc>
            </a:pPr>
            <a:r>
              <a:rPr lang="en-US" dirty="0" err="1"/>
              <a:t>Rect</a:t>
            </a:r>
            <a:r>
              <a:rPr lang="en-US" dirty="0"/>
              <a:t> 2    =   2   *   8</a:t>
            </a:r>
          </a:p>
          <a:p>
            <a:pPr algn="ctr">
              <a:lnSpc>
                <a:spcPct val="150000"/>
              </a:lnSpc>
            </a:pPr>
            <a:r>
              <a:rPr lang="en-US" dirty="0" err="1"/>
              <a:t>Rect</a:t>
            </a:r>
            <a:r>
              <a:rPr lang="en-US" dirty="0"/>
              <a:t> 3    =   3   *   5</a:t>
            </a:r>
          </a:p>
          <a:p>
            <a:pPr algn="ctr"/>
            <a:endParaRPr lang="en-US" dirty="0"/>
          </a:p>
          <a:p>
            <a:pPr algn="ctr"/>
            <a:endParaRPr lang="en-US" dirty="0"/>
          </a:p>
        </p:txBody>
      </p:sp>
      <p:sp>
        <p:nvSpPr>
          <p:cNvPr id="8" name="Rectangle 7"/>
          <p:cNvSpPr/>
          <p:nvPr/>
        </p:nvSpPr>
        <p:spPr>
          <a:xfrm>
            <a:off x="4792017" y="4155431"/>
            <a:ext cx="423713" cy="31968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05452" y="4755977"/>
            <a:ext cx="434975" cy="3672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819650" y="4755976"/>
            <a:ext cx="434976" cy="3672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olded Corner 12"/>
          <p:cNvSpPr/>
          <p:nvPr/>
        </p:nvSpPr>
        <p:spPr>
          <a:xfrm>
            <a:off x="820738" y="2325688"/>
            <a:ext cx="1152525" cy="14065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_______</a:t>
            </a:r>
          </a:p>
          <a:p>
            <a:pPr algn="ctr">
              <a:defRPr/>
            </a:pPr>
            <a:r>
              <a:rPr lang="en-US" dirty="0"/>
              <a:t>_______</a:t>
            </a:r>
          </a:p>
          <a:p>
            <a:pPr algn="ctr">
              <a:defRPr/>
            </a:pPr>
            <a:r>
              <a:rPr lang="en-US" dirty="0"/>
              <a:t>_______</a:t>
            </a:r>
          </a:p>
          <a:p>
            <a:pPr algn="ctr">
              <a:defRPr/>
            </a:pPr>
            <a:r>
              <a:rPr lang="en-US" dirty="0"/>
              <a:t>_______</a:t>
            </a:r>
          </a:p>
        </p:txBody>
      </p:sp>
      <p:sp>
        <p:nvSpPr>
          <p:cNvPr id="14" name="TextBox 20"/>
          <p:cNvSpPr txBox="1">
            <a:spLocks noChangeArrowheads="1"/>
          </p:cNvSpPr>
          <p:nvPr/>
        </p:nvSpPr>
        <p:spPr bwMode="auto">
          <a:xfrm>
            <a:off x="69850" y="3913188"/>
            <a:ext cx="227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algn="ctr"/>
            <a:r>
              <a:rPr lang="en-US" sz="2000" b="1"/>
              <a:t>1 Java program for 3 rectangles calculation</a:t>
            </a:r>
          </a:p>
        </p:txBody>
      </p:sp>
      <p:sp>
        <p:nvSpPr>
          <p:cNvPr id="15" name="Explosion 2 14"/>
          <p:cNvSpPr/>
          <p:nvPr/>
        </p:nvSpPr>
        <p:spPr>
          <a:xfrm>
            <a:off x="0" y="4938713"/>
            <a:ext cx="2752725" cy="1728787"/>
          </a:xfrm>
          <a:prstGeom prst="irregularSeal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Abstract Problem</a:t>
            </a:r>
          </a:p>
        </p:txBody>
      </p:sp>
      <p:sp>
        <p:nvSpPr>
          <p:cNvPr id="16" name="Title 1"/>
          <p:cNvSpPr txBox="1">
            <a:spLocks/>
          </p:cNvSpPr>
          <p:nvPr/>
        </p:nvSpPr>
        <p:spPr>
          <a:xfrm>
            <a:off x="768350" y="490538"/>
            <a:ext cx="8196263" cy="1498600"/>
          </a:xfrm>
          <a:prstGeom prst="rect">
            <a:avLst/>
          </a:prstGeom>
        </p:spPr>
        <p:txBody>
          <a:bodyPr anchor="ctr">
            <a:normAutofit/>
          </a:bodyPr>
          <a:lstStyle>
            <a:lvl1pPr algn="l" rtl="0" eaLnBrk="0" fontAlgn="base" hangingPunct="0">
              <a:lnSpc>
                <a:spcPct val="80000"/>
              </a:lnSpc>
              <a:spcBef>
                <a:spcPct val="0"/>
              </a:spcBef>
              <a:spcAft>
                <a:spcPct val="0"/>
              </a:spcAft>
              <a:defRPr sz="3600" kern="1200" cap="all" spc="100" baseline="0">
                <a:solidFill>
                  <a:srgbClr val="0D0D0D"/>
                </a:solidFill>
                <a:latin typeface="Calibri" panose="020F0502020204030204" pitchFamily="34" charset="0"/>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a:lstStyle>
          <a:p>
            <a:pPr algn="ctr">
              <a:defRPr/>
            </a:pPr>
            <a:r>
              <a:rPr kumimoji="0" lang="en-US" sz="3800"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j-ea"/>
                <a:cs typeface="+mj-cs"/>
              </a:rPr>
              <a:t>Analogy</a:t>
            </a:r>
            <a:r>
              <a:rPr lang="en-US" sz="4000" dirty="0">
                <a:latin typeface="Rockwell Condensed (Headings)"/>
              </a:rPr>
              <a:t> 2: to calculate the area of rectangles</a:t>
            </a:r>
          </a:p>
        </p:txBody>
      </p:sp>
      <p:sp>
        <p:nvSpPr>
          <p:cNvPr id="4" name="Right Brace 3"/>
          <p:cNvSpPr/>
          <p:nvPr/>
        </p:nvSpPr>
        <p:spPr>
          <a:xfrm>
            <a:off x="6271567" y="3501008"/>
            <a:ext cx="504825" cy="16478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 name="TextBox 20"/>
          <p:cNvSpPr txBox="1">
            <a:spLocks noChangeArrowheads="1"/>
          </p:cNvSpPr>
          <p:nvPr/>
        </p:nvSpPr>
        <p:spPr bwMode="auto">
          <a:xfrm>
            <a:off x="6596063" y="3789040"/>
            <a:ext cx="2270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defRPr>
            </a:lvl9pPr>
          </a:lstStyle>
          <a:p>
            <a:pPr algn="ctr"/>
            <a:r>
              <a:rPr lang="en-US" sz="2000" b="1" dirty="0"/>
              <a:t>Concrete information </a:t>
            </a:r>
          </a:p>
        </p:txBody>
      </p:sp>
      <p:sp>
        <p:nvSpPr>
          <p:cNvPr id="17" name="Rectangle 16">
            <a:extLst>
              <a:ext uri="{FF2B5EF4-FFF2-40B4-BE49-F238E27FC236}">
                <a16:creationId xmlns:a16="http://schemas.microsoft.com/office/drawing/2014/main" id="{5723FC79-9506-4C56-A399-65F5E1DB3B4E}"/>
              </a:ext>
            </a:extLst>
          </p:cNvPr>
          <p:cNvSpPr/>
          <p:nvPr/>
        </p:nvSpPr>
        <p:spPr>
          <a:xfrm>
            <a:off x="5076056" y="2492896"/>
            <a:ext cx="864371" cy="4968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744AD323-829E-473D-8301-65CE94C14A16}"/>
              </a:ext>
            </a:extLst>
          </p:cNvPr>
          <p:cNvSpPr/>
          <p:nvPr/>
        </p:nvSpPr>
        <p:spPr>
          <a:xfrm>
            <a:off x="6287467" y="2492896"/>
            <a:ext cx="1020837" cy="4968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6E0C86FB-DAD5-4A1A-9198-5763C8E110EA}"/>
              </a:ext>
            </a:extLst>
          </p:cNvPr>
          <p:cNvSpPr/>
          <p:nvPr/>
        </p:nvSpPr>
        <p:spPr>
          <a:xfrm>
            <a:off x="4792017" y="3531840"/>
            <a:ext cx="423713" cy="4012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a:extLst>
              <a:ext uri="{FF2B5EF4-FFF2-40B4-BE49-F238E27FC236}">
                <a16:creationId xmlns:a16="http://schemas.microsoft.com/office/drawing/2014/main" id="{F989E581-E488-41C6-971A-70F4DF7E5C84}"/>
              </a:ext>
            </a:extLst>
          </p:cNvPr>
          <p:cNvSpPr/>
          <p:nvPr/>
        </p:nvSpPr>
        <p:spPr>
          <a:xfrm>
            <a:off x="5508105" y="3531839"/>
            <a:ext cx="399926" cy="40121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a:extLst>
              <a:ext uri="{FF2B5EF4-FFF2-40B4-BE49-F238E27FC236}">
                <a16:creationId xmlns:a16="http://schemas.microsoft.com/office/drawing/2014/main" id="{CC73B6BC-EB33-4B5D-8044-836653B9D008}"/>
              </a:ext>
            </a:extLst>
          </p:cNvPr>
          <p:cNvSpPr/>
          <p:nvPr/>
        </p:nvSpPr>
        <p:spPr>
          <a:xfrm>
            <a:off x="5505452" y="4107905"/>
            <a:ext cx="402578" cy="3672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565F3AE9-C9AF-4308-BBBA-3AD7CA9A3CE5}"/>
              </a:ext>
            </a:extLst>
          </p:cNvPr>
          <p:cNvSpPr>
            <a:spLocks noGrp="1"/>
          </p:cNvSpPr>
          <p:nvPr>
            <p:ph type="sldNum" sz="quarter" idx="12"/>
          </p:nvPr>
        </p:nvSpPr>
        <p:spPr/>
        <p:txBody>
          <a:bodyPr/>
          <a:lstStyle/>
          <a:p>
            <a:pPr>
              <a:defRPr/>
            </a:pPr>
            <a:fld id="{D43BD8DF-4D26-4E62-8071-D25C4FDA2039}" type="slidenum">
              <a:rPr lang="en-MY" smtClean="0"/>
              <a:pPr>
                <a:defRPr/>
              </a:pPr>
              <a:t>8</a:t>
            </a:fld>
            <a:endParaRPr lang="en-MY"/>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fade">
                                      <p:cBhvr>
                                        <p:cTn id="7" dur="750"/>
                                        <p:tgtEl>
                                          <p:spTgt spid="2048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3">
                                            <p:txEl>
                                              <p:pRg st="4" end="4"/>
                                            </p:txEl>
                                          </p:spTgt>
                                        </p:tgtEl>
                                        <p:attrNameLst>
                                          <p:attrName>style.visibility</p:attrName>
                                        </p:attrNameLst>
                                      </p:cBhvr>
                                      <p:to>
                                        <p:strVal val="visible"/>
                                      </p:to>
                                    </p:set>
                                    <p:animEffect transition="in" filter="fade">
                                      <p:cBhvr>
                                        <p:cTn id="10" dur="750"/>
                                        <p:tgtEl>
                                          <p:spTgt spid="2048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3">
                                            <p:txEl>
                                              <p:pRg st="5" end="5"/>
                                            </p:txEl>
                                          </p:spTgt>
                                        </p:tgtEl>
                                        <p:attrNameLst>
                                          <p:attrName>style.visibility</p:attrName>
                                        </p:attrNameLst>
                                      </p:cBhvr>
                                      <p:to>
                                        <p:strVal val="visible"/>
                                      </p:to>
                                    </p:set>
                                    <p:animEffect transition="in" filter="fade">
                                      <p:cBhvr>
                                        <p:cTn id="13" dur="750"/>
                                        <p:tgtEl>
                                          <p:spTgt spid="20483">
                                            <p:txEl>
                                              <p:pRg st="5" end="5"/>
                                            </p:txEl>
                                          </p:spTgt>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childTnLst>
                          </p:cTn>
                        </p:par>
                        <p:par>
                          <p:cTn id="27" fill="hold">
                            <p:stCondLst>
                              <p:cond delay="1500"/>
                            </p:stCondLst>
                            <p:childTnLst>
                              <p:par>
                                <p:cTn id="28" presetID="22" presetClass="entr" presetSubtype="2"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par>
                          <p:cTn id="31" fill="hold" nodeType="afterGroup">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par>
                          <p:cTn id="35" fill="hold" nodeType="afterGroup">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down)">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animBg="1"/>
      <p:bldP spid="14" grpId="0"/>
      <p:bldP spid="15" grpId="0" animBg="1"/>
      <p:bldP spid="4" grpId="0" animBg="1"/>
      <p:bldP spid="18" grpId="0"/>
      <p:bldP spid="17"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8955"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6" name="Rectangle 4"/>
          <p:cNvSpPr>
            <a:spLocks noGrp="1" noChangeArrowheads="1"/>
          </p:cNvSpPr>
          <p:nvPr>
            <p:ph type="title"/>
          </p:nvPr>
        </p:nvSpPr>
        <p:spPr>
          <a:xfrm>
            <a:off x="286710" y="484632"/>
            <a:ext cx="5057883" cy="1609344"/>
          </a:xfrm>
        </p:spPr>
        <p:txBody>
          <a:bodyPr>
            <a:normAutofit/>
          </a:bodyPr>
          <a:lstStyle/>
          <a:p>
            <a:pPr eaLnBrk="1" fontAlgn="auto" hangingPunct="1">
              <a:spcAft>
                <a:spcPts val="0"/>
              </a:spcAft>
              <a:defRPr/>
            </a:pPr>
            <a:r>
              <a:rPr lang="en-US" dirty="0">
                <a:latin typeface="Rockwell Condensed (Headings)"/>
              </a:rPr>
              <a:t>Types of Problem Solutions</a:t>
            </a:r>
          </a:p>
        </p:txBody>
      </p:sp>
      <p:sp>
        <p:nvSpPr>
          <p:cNvPr id="20483" name="Rectangle 5"/>
          <p:cNvSpPr>
            <a:spLocks noGrp="1" noChangeArrowheads="1"/>
          </p:cNvSpPr>
          <p:nvPr>
            <p:ph idx="1"/>
          </p:nvPr>
        </p:nvSpPr>
        <p:spPr>
          <a:xfrm>
            <a:off x="286709" y="2121408"/>
            <a:ext cx="5057884" cy="4050792"/>
          </a:xfrm>
        </p:spPr>
        <p:txBody>
          <a:bodyPr rtlCol="0">
            <a:normAutofit/>
          </a:bodyPr>
          <a:lstStyle/>
          <a:p>
            <a:pPr marL="266700" indent="-266700" eaLnBrk="1" fontAlgn="auto" hangingPunct="1">
              <a:buFont typeface="Wingdings" panose="05000000000000000000" pitchFamily="2" charset="2"/>
              <a:buChar char="v"/>
              <a:defRPr/>
            </a:pPr>
            <a:r>
              <a:rPr lang="en-US" b="1" dirty="0">
                <a:solidFill>
                  <a:schemeClr val="accent1">
                    <a:lumMod val="75000"/>
                  </a:schemeClr>
                </a:solidFill>
              </a:rPr>
              <a:t>Algorithmic  Solutions</a:t>
            </a:r>
          </a:p>
          <a:p>
            <a:pPr marL="0" indent="0" eaLnBrk="1" fontAlgn="auto" hangingPunct="1">
              <a:spcBef>
                <a:spcPts val="0"/>
              </a:spcBef>
              <a:buNone/>
              <a:defRPr/>
            </a:pPr>
            <a:endParaRPr lang="en-US" sz="1800" b="1" dirty="0"/>
          </a:p>
          <a:p>
            <a:pPr marL="265176" lvl="1" indent="-137160" eaLnBrk="1" fontAlgn="auto" hangingPunct="1">
              <a:defRPr/>
            </a:pPr>
            <a:r>
              <a:rPr lang="en-US" dirty="0"/>
              <a:t>Well-defined steps/instructions for carrying out a particular task .</a:t>
            </a:r>
          </a:p>
          <a:p>
            <a:pPr marL="448056" lvl="2" indent="-137160" eaLnBrk="1" fontAlgn="auto" hangingPunct="1">
              <a:defRPr/>
            </a:pPr>
            <a:r>
              <a:rPr lang="en-US" sz="1800" dirty="0"/>
              <a:t>E.g. Calculating your bank account balance</a:t>
            </a:r>
          </a:p>
          <a:p>
            <a:pPr marL="448056" lvl="2" indent="-137160" eaLnBrk="1" fontAlgn="auto" hangingPunct="1">
              <a:defRPr/>
            </a:pPr>
            <a:r>
              <a:rPr lang="en-US" sz="1800" dirty="0"/>
              <a:t>Calculating the area of a circle</a:t>
            </a:r>
          </a:p>
          <a:p>
            <a:pPr marL="448056" lvl="2" indent="-137160" eaLnBrk="1" fontAlgn="auto" hangingPunct="1">
              <a:defRPr/>
            </a:pPr>
            <a:r>
              <a:rPr lang="en-US" sz="1800" dirty="0"/>
              <a:t>Calculating total salary</a:t>
            </a:r>
          </a:p>
          <a:p>
            <a:pPr marL="448056" lvl="2" indent="-137160" eaLnBrk="1" fontAlgn="auto" hangingPunct="1">
              <a:spcBef>
                <a:spcPts val="0"/>
              </a:spcBef>
              <a:spcAft>
                <a:spcPts val="0"/>
              </a:spcAft>
              <a:defRPr/>
            </a:pPr>
            <a:endParaRPr lang="en-US" sz="1800" dirty="0"/>
          </a:p>
          <a:p>
            <a:pPr marL="265176" lvl="1" indent="-137160" eaLnBrk="1" fontAlgn="auto" hangingPunct="1">
              <a:defRPr/>
            </a:pPr>
            <a:r>
              <a:rPr lang="en-US" dirty="0"/>
              <a:t>The solution will be the same each time the algorithm is followed.</a:t>
            </a:r>
          </a:p>
          <a:p>
            <a:pPr marL="265176" lvl="1" indent="-137160" eaLnBrk="1" fontAlgn="auto" hangingPunct="1">
              <a:spcBef>
                <a:spcPts val="0"/>
              </a:spcBef>
              <a:spcAft>
                <a:spcPts val="0"/>
              </a:spcAft>
              <a:defRPr/>
            </a:pPr>
            <a:endParaRPr lang="en-US" dirty="0"/>
          </a:p>
          <a:p>
            <a:pPr marL="265176" lvl="1" indent="-137160" eaLnBrk="1" fontAlgn="auto" hangingPunct="1">
              <a:defRPr/>
            </a:pPr>
            <a:r>
              <a:rPr lang="en-US" dirty="0"/>
              <a:t>Most computers use algorithmic types of problem solutions. </a:t>
            </a:r>
          </a:p>
        </p:txBody>
      </p:sp>
      <p:pic>
        <p:nvPicPr>
          <p:cNvPr id="20484" name="Picture 3" descr="C:\Users\mcmanusm\AppData\Local\Microsoft\Windows\Temporary Internet Files\Content.IE5\7ED8Z4VG\MC900140717[1].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52595" y="2141439"/>
            <a:ext cx="2526882" cy="22777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04" name="Oval 203">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5" name="Oval 204">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Slide Number Placeholder 1">
            <a:extLst>
              <a:ext uri="{FF2B5EF4-FFF2-40B4-BE49-F238E27FC236}">
                <a16:creationId xmlns:a16="http://schemas.microsoft.com/office/drawing/2014/main" id="{DA049393-B423-4F2F-A06A-47488014BB5F}"/>
              </a:ext>
            </a:extLst>
          </p:cNvPr>
          <p:cNvSpPr>
            <a:spLocks noGrp="1"/>
          </p:cNvSpPr>
          <p:nvPr>
            <p:ph type="sldNum" sz="quarter" idx="12"/>
          </p:nvPr>
        </p:nvSpPr>
        <p:spPr/>
        <p:txBody>
          <a:bodyPr/>
          <a:lstStyle/>
          <a:p>
            <a:pPr>
              <a:defRPr/>
            </a:pPr>
            <a:fld id="{D43BD8DF-4D26-4E62-8071-D25C4FDA2039}" type="slidenum">
              <a:rPr lang="en-MY" smtClean="0"/>
              <a:pPr>
                <a:defRPr/>
              </a:pPr>
              <a:t>9</a:t>
            </a:fld>
            <a:endParaRPr lang="en-MY"/>
          </a:p>
        </p:txBody>
      </p:sp>
    </p:spTree>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8361</TotalTime>
  <Words>2631</Words>
  <Application>Microsoft Office PowerPoint</Application>
  <PresentationFormat>On-screen Show (4:3)</PresentationFormat>
  <Paragraphs>472</Paragraphs>
  <Slides>47</Slides>
  <Notes>26</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47</vt:i4>
      </vt:variant>
    </vt:vector>
  </HeadingPairs>
  <TitlesOfParts>
    <vt:vector size="67" baseType="lpstr">
      <vt:lpstr>Abadi</vt:lpstr>
      <vt:lpstr>Arial</vt:lpstr>
      <vt:lpstr>Calibri</vt:lpstr>
      <vt:lpstr>Century Gothic</vt:lpstr>
      <vt:lpstr>Courier New</vt:lpstr>
      <vt:lpstr>Lucida Sans Unicode</vt:lpstr>
      <vt:lpstr>Rockwell</vt:lpstr>
      <vt:lpstr>Rockwell (Body)</vt:lpstr>
      <vt:lpstr>Rockwell Condensed</vt:lpstr>
      <vt:lpstr>Rockwell Condensed (Headings)</vt:lpstr>
      <vt:lpstr>Rockwell Extra Bold</vt:lpstr>
      <vt:lpstr>Tahoma</vt:lpstr>
      <vt:lpstr>Times New Roman</vt:lpstr>
      <vt:lpstr>Tw Cen MT</vt:lpstr>
      <vt:lpstr>Verdana</vt:lpstr>
      <vt:lpstr>Wingdings</vt:lpstr>
      <vt:lpstr>Wingdings 2</vt:lpstr>
      <vt:lpstr>Wingdings 3</vt:lpstr>
      <vt:lpstr>Wood Type</vt:lpstr>
      <vt:lpstr>1_Wood Type</vt:lpstr>
      <vt:lpstr>Problem Solving Concepts</vt:lpstr>
      <vt:lpstr>Objectives </vt:lpstr>
      <vt:lpstr>Introduction</vt:lpstr>
      <vt:lpstr>PowerPoint Presentation</vt:lpstr>
      <vt:lpstr>Nature of problem</vt:lpstr>
      <vt:lpstr>Nature of problem</vt:lpstr>
      <vt:lpstr>Analogy: to calculate the area of 3 different rectangles WITH GIVEN VALUES</vt:lpstr>
      <vt:lpstr>PowerPoint Presentation</vt:lpstr>
      <vt:lpstr>Types of Problem Solutions</vt:lpstr>
      <vt:lpstr>Types of Problem Solutions</vt:lpstr>
      <vt:lpstr>Algorithmic VS Heuristic Solutions</vt:lpstr>
      <vt:lpstr>Algorithmic VS Heuristic Solutions</vt:lpstr>
      <vt:lpstr>Steps in Building a Program</vt:lpstr>
      <vt:lpstr>Steps in Building a Program</vt:lpstr>
      <vt:lpstr>Steps in Building a Program</vt:lpstr>
      <vt:lpstr>Example</vt:lpstr>
      <vt:lpstr>Steps in Building a Program</vt:lpstr>
      <vt:lpstr>Algorithm</vt:lpstr>
      <vt:lpstr>Algorithm</vt:lpstr>
      <vt:lpstr>Algorithm</vt:lpstr>
      <vt:lpstr>Pseudocode </vt:lpstr>
      <vt:lpstr>Pseudocode </vt:lpstr>
      <vt:lpstr>Pseudocode to calculate the perimeter of a rectangle</vt:lpstr>
      <vt:lpstr>Flowchart</vt:lpstr>
      <vt:lpstr>Flowchart to calculate the perimeter of a rectangle</vt:lpstr>
      <vt:lpstr>Steps in Building a Program</vt:lpstr>
      <vt:lpstr>TEST ALGORITHM to calculate the perimeter of a rectangle</vt:lpstr>
      <vt:lpstr>Steps in Building a Program</vt:lpstr>
      <vt:lpstr>Hello World PSEUDOCODE &amp; JAVA CODE</vt:lpstr>
      <vt:lpstr>ALGORITHM &amp; JAVA CODE to calculate the perimeter of a rectangle </vt:lpstr>
      <vt:lpstr>Steps in Building a Program</vt:lpstr>
      <vt:lpstr>PowerPoint Presentation</vt:lpstr>
      <vt:lpstr>EXERCISE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exercises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Concepts</dc:title>
  <dc:creator>user</dc:creator>
  <cp:lastModifiedBy>Fathey</cp:lastModifiedBy>
  <cp:revision>151</cp:revision>
  <cp:lastPrinted>2015-09-14T12:18:01Z</cp:lastPrinted>
  <dcterms:created xsi:type="dcterms:W3CDTF">2014-09-03T07:38:03Z</dcterms:created>
  <dcterms:modified xsi:type="dcterms:W3CDTF">2023-04-10T07:22:34Z</dcterms:modified>
</cp:coreProperties>
</file>