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28" r:id="rId1"/>
    <p:sldMasterId id="2147484340" r:id="rId2"/>
  </p:sldMasterIdLst>
  <p:notesMasterIdLst>
    <p:notesMasterId r:id="rId17"/>
  </p:notesMasterIdLst>
  <p:handoutMasterIdLst>
    <p:handoutMasterId r:id="rId18"/>
  </p:handoutMasterIdLst>
  <p:sldIdLst>
    <p:sldId id="421" r:id="rId3"/>
    <p:sldId id="420" r:id="rId4"/>
    <p:sldId id="371" r:id="rId5"/>
    <p:sldId id="370" r:id="rId6"/>
    <p:sldId id="418" r:id="rId7"/>
    <p:sldId id="362" r:id="rId8"/>
    <p:sldId id="419" r:id="rId9"/>
    <p:sldId id="324" r:id="rId10"/>
    <p:sldId id="397" r:id="rId11"/>
    <p:sldId id="399" r:id="rId12"/>
    <p:sldId id="394" r:id="rId13"/>
    <p:sldId id="388" r:id="rId14"/>
    <p:sldId id="398" r:id="rId15"/>
    <p:sldId id="4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  <a:srgbClr val="0066FF"/>
    <a:srgbClr val="FF6600"/>
    <a:srgbClr val="66FFFF"/>
    <a:srgbClr val="33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FCB15-D8B8-4684-AF9C-862F140B44C1}" v="141" dt="2020-04-02T04:05:32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62" d="100"/>
          <a:sy n="62" d="100"/>
        </p:scale>
        <p:origin x="13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finah Farvin binti Packeer Mohamed" userId="c0420840-0705-4e33-9785-07dc2af8c746" providerId="ADAL" clId="{5DEFCB15-D8B8-4684-AF9C-862F140B44C1}"/>
    <pc:docChg chg="custSel delSld modSld">
      <pc:chgData name="Shafinah Farvin binti Packeer Mohamed" userId="c0420840-0705-4e33-9785-07dc2af8c746" providerId="ADAL" clId="{5DEFCB15-D8B8-4684-AF9C-862F140B44C1}" dt="2020-04-02T04:05:37.686" v="40" actId="20577"/>
      <pc:docMkLst>
        <pc:docMk/>
      </pc:docMkLst>
      <pc:sldChg chg="modSp mod">
        <pc:chgData name="Shafinah Farvin binti Packeer Mohamed" userId="c0420840-0705-4e33-9785-07dc2af8c746" providerId="ADAL" clId="{5DEFCB15-D8B8-4684-AF9C-862F140B44C1}" dt="2020-04-01T09:13:45.296" v="23" actId="1076"/>
        <pc:sldMkLst>
          <pc:docMk/>
          <pc:sldMk cId="0" sldId="370"/>
        </pc:sldMkLst>
        <pc:spChg chg="mod">
          <ac:chgData name="Shafinah Farvin binti Packeer Mohamed" userId="c0420840-0705-4e33-9785-07dc2af8c746" providerId="ADAL" clId="{5DEFCB15-D8B8-4684-AF9C-862F140B44C1}" dt="2020-04-01T09:13:38.840" v="22" actId="20577"/>
          <ac:spMkLst>
            <pc:docMk/>
            <pc:sldMk cId="0" sldId="370"/>
            <ac:spMk id="50178" creationId="{00000000-0000-0000-0000-000000000000}"/>
          </ac:spMkLst>
        </pc:spChg>
        <pc:spChg chg="mod">
          <ac:chgData name="Shafinah Farvin binti Packeer Mohamed" userId="c0420840-0705-4e33-9785-07dc2af8c746" providerId="ADAL" clId="{5DEFCB15-D8B8-4684-AF9C-862F140B44C1}" dt="2020-04-01T09:13:45.296" v="23" actId="1076"/>
          <ac:spMkLst>
            <pc:docMk/>
            <pc:sldMk cId="0" sldId="370"/>
            <ac:spMk id="50179" creationId="{00000000-0000-0000-0000-000000000000}"/>
          </ac:spMkLst>
        </pc:spChg>
      </pc:sldChg>
      <pc:sldChg chg="modSp mod">
        <pc:chgData name="Shafinah Farvin binti Packeer Mohamed" userId="c0420840-0705-4e33-9785-07dc2af8c746" providerId="ADAL" clId="{5DEFCB15-D8B8-4684-AF9C-862F140B44C1}" dt="2020-04-02T04:05:37.686" v="40" actId="20577"/>
        <pc:sldMkLst>
          <pc:docMk/>
          <pc:sldMk cId="0" sldId="394"/>
        </pc:sldMkLst>
        <pc:spChg chg="mod">
          <ac:chgData name="Shafinah Farvin binti Packeer Mohamed" userId="c0420840-0705-4e33-9785-07dc2af8c746" providerId="ADAL" clId="{5DEFCB15-D8B8-4684-AF9C-862F140B44C1}" dt="2020-04-02T04:05:37.686" v="40" actId="20577"/>
          <ac:spMkLst>
            <pc:docMk/>
            <pc:sldMk cId="0" sldId="394"/>
            <ac:spMk id="58370" creationId="{00000000-0000-0000-0000-000000000000}"/>
          </ac:spMkLst>
        </pc:spChg>
      </pc:sldChg>
      <pc:sldChg chg="del">
        <pc:chgData name="Shafinah Farvin binti Packeer Mohamed" userId="c0420840-0705-4e33-9785-07dc2af8c746" providerId="ADAL" clId="{5DEFCB15-D8B8-4684-AF9C-862F140B44C1}" dt="2020-04-02T03:58:22.175" v="24" actId="47"/>
        <pc:sldMkLst>
          <pc:docMk/>
          <pc:sldMk cId="0" sldId="395"/>
        </pc:sldMkLst>
      </pc:sldChg>
      <pc:sldChg chg="modSp mod">
        <pc:chgData name="Shafinah Farvin binti Packeer Mohamed" userId="c0420840-0705-4e33-9785-07dc2af8c746" providerId="ADAL" clId="{5DEFCB15-D8B8-4684-AF9C-862F140B44C1}" dt="2020-04-01T09:08:31.950" v="0" actId="20577"/>
        <pc:sldMkLst>
          <pc:docMk/>
          <pc:sldMk cId="3605184630" sldId="420"/>
        </pc:sldMkLst>
        <pc:spChg chg="mod">
          <ac:chgData name="Shafinah Farvin binti Packeer Mohamed" userId="c0420840-0705-4e33-9785-07dc2af8c746" providerId="ADAL" clId="{5DEFCB15-D8B8-4684-AF9C-862F140B44C1}" dt="2020-04-01T09:08:31.950" v="0" actId="20577"/>
          <ac:spMkLst>
            <pc:docMk/>
            <pc:sldMk cId="3605184630" sldId="420"/>
            <ac:spMk id="3" creationId="{50F1D118-4F6F-4952-BBC4-8137EC0EBF71}"/>
          </ac:spMkLst>
        </pc:spChg>
      </pc:sldChg>
    </pc:docChg>
  </pc:docChgLst>
  <pc:docChgLst>
    <pc:chgData name="Shafinah Farvin binti Packeer Mohamed" userId="c0420840-0705-4e33-9785-07dc2af8c746" providerId="ADAL" clId="{D6960F15-8161-43B5-A213-AAA37F583092}"/>
    <pc:docChg chg="undo redo custSel mod addSld delSld modSld sldOrd">
      <pc:chgData name="Shafinah Farvin binti Packeer Mohamed" userId="c0420840-0705-4e33-9785-07dc2af8c746" providerId="ADAL" clId="{D6960F15-8161-43B5-A213-AAA37F583092}" dt="2020-04-01T05:43:15.109" v="1004" actId="6549"/>
      <pc:docMkLst>
        <pc:docMk/>
      </pc:docMkLst>
      <pc:sldChg chg="modSp mod">
        <pc:chgData name="Shafinah Farvin binti Packeer Mohamed" userId="c0420840-0705-4e33-9785-07dc2af8c746" providerId="ADAL" clId="{D6960F15-8161-43B5-A213-AAA37F583092}" dt="2020-04-01T03:16:32.123" v="2" actId="20577"/>
        <pc:sldMkLst>
          <pc:docMk/>
          <pc:sldMk cId="0" sldId="256"/>
        </pc:sldMkLst>
        <pc:spChg chg="mod">
          <ac:chgData name="Shafinah Farvin binti Packeer Mohamed" userId="c0420840-0705-4e33-9785-07dc2af8c746" providerId="ADAL" clId="{D6960F15-8161-43B5-A213-AAA37F583092}" dt="2020-04-01T03:16:32.123" v="2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Shafinah Farvin binti Packeer Mohamed" userId="c0420840-0705-4e33-9785-07dc2af8c746" providerId="ADAL" clId="{D6960F15-8161-43B5-A213-AAA37F583092}" dt="2020-04-01T05:07:39.208" v="653" actId="20577"/>
        <pc:sldMkLst>
          <pc:docMk/>
          <pc:sldMk cId="0" sldId="324"/>
        </pc:sldMkLst>
        <pc:spChg chg="mod">
          <ac:chgData name="Shafinah Farvin binti Packeer Mohamed" userId="c0420840-0705-4e33-9785-07dc2af8c746" providerId="ADAL" clId="{D6960F15-8161-43B5-A213-AAA37F583092}" dt="2020-04-01T05:07:39.208" v="653" actId="20577"/>
          <ac:spMkLst>
            <pc:docMk/>
            <pc:sldMk cId="0" sldId="324"/>
            <ac:spMk id="54274" creationId="{00000000-0000-0000-0000-000000000000}"/>
          </ac:spMkLst>
        </pc:spChg>
      </pc:sldChg>
      <pc:sldChg chg="modSp mod">
        <pc:chgData name="Shafinah Farvin binti Packeer Mohamed" userId="c0420840-0705-4e33-9785-07dc2af8c746" providerId="ADAL" clId="{D6960F15-8161-43B5-A213-AAA37F583092}" dt="2020-04-01T04:57:48.923" v="617" actId="20577"/>
        <pc:sldMkLst>
          <pc:docMk/>
          <pc:sldMk cId="0" sldId="362"/>
        </pc:sldMkLst>
        <pc:spChg chg="mod">
          <ac:chgData name="Shafinah Farvin binti Packeer Mohamed" userId="c0420840-0705-4e33-9785-07dc2af8c746" providerId="ADAL" clId="{D6960F15-8161-43B5-A213-AAA37F583092}" dt="2020-04-01T04:57:48.923" v="617" actId="20577"/>
          <ac:spMkLst>
            <pc:docMk/>
            <pc:sldMk cId="0" sldId="362"/>
            <ac:spMk id="52226" creationId="{00000000-0000-0000-0000-000000000000}"/>
          </ac:spMkLst>
        </pc:spChg>
      </pc:sldChg>
      <pc:sldChg chg="addSp delSp modSp mod">
        <pc:chgData name="Shafinah Farvin binti Packeer Mohamed" userId="c0420840-0705-4e33-9785-07dc2af8c746" providerId="ADAL" clId="{D6960F15-8161-43B5-A213-AAA37F583092}" dt="2020-04-01T05:42:03.054" v="1002" actId="6549"/>
        <pc:sldMkLst>
          <pc:docMk/>
          <pc:sldMk cId="0" sldId="370"/>
        </pc:sldMkLst>
        <pc:spChg chg="add del mod">
          <ac:chgData name="Shafinah Farvin binti Packeer Mohamed" userId="c0420840-0705-4e33-9785-07dc2af8c746" providerId="ADAL" clId="{D6960F15-8161-43B5-A213-AAA37F583092}" dt="2020-04-01T05:34:23.899" v="820" actId="478"/>
          <ac:spMkLst>
            <pc:docMk/>
            <pc:sldMk cId="0" sldId="370"/>
            <ac:spMk id="2" creationId="{34BCB5CA-A50C-4F68-A04F-BA9EC5D7C7E9}"/>
          </ac:spMkLst>
        </pc:spChg>
        <pc:spChg chg="mod">
          <ac:chgData name="Shafinah Farvin binti Packeer Mohamed" userId="c0420840-0705-4e33-9785-07dc2af8c746" providerId="ADAL" clId="{D6960F15-8161-43B5-A213-AAA37F583092}" dt="2020-04-01T05:42:03.054" v="1002" actId="6549"/>
          <ac:spMkLst>
            <pc:docMk/>
            <pc:sldMk cId="0" sldId="370"/>
            <ac:spMk id="50178" creationId="{00000000-0000-0000-0000-000000000000}"/>
          </ac:spMkLst>
        </pc:spChg>
        <pc:spChg chg="mod">
          <ac:chgData name="Shafinah Farvin binti Packeer Mohamed" userId="c0420840-0705-4e33-9785-07dc2af8c746" providerId="ADAL" clId="{D6960F15-8161-43B5-A213-AAA37F583092}" dt="2020-04-01T05:34:19.082" v="819" actId="14100"/>
          <ac:spMkLst>
            <pc:docMk/>
            <pc:sldMk cId="0" sldId="370"/>
            <ac:spMk id="50179" creationId="{00000000-0000-0000-0000-000000000000}"/>
          </ac:spMkLst>
        </pc:spChg>
      </pc:sldChg>
      <pc:sldChg chg="addSp delSp modSp mod ord setBg setClrOvrMap">
        <pc:chgData name="Shafinah Farvin binti Packeer Mohamed" userId="c0420840-0705-4e33-9785-07dc2af8c746" providerId="ADAL" clId="{D6960F15-8161-43B5-A213-AAA37F583092}" dt="2020-04-01T05:40:25.767" v="982"/>
        <pc:sldMkLst>
          <pc:docMk/>
          <pc:sldMk cId="0" sldId="371"/>
        </pc:sldMkLst>
        <pc:spChg chg="del mod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2" creationId="{00000000-0000-0000-0000-000000000000}"/>
          </ac:spMkLst>
        </pc:spChg>
        <pc:spChg chg="del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3" creationId="{00000000-0000-0000-0000-000000000000}"/>
          </ac:spMkLst>
        </pc:spChg>
        <pc:spChg chg="del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4" creationId="{00000000-0000-0000-0000-000000000000}"/>
          </ac:spMkLst>
        </pc:spChg>
        <pc:spChg chg="del mod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5" creationId="{00000000-0000-0000-0000-000000000000}"/>
          </ac:spMkLst>
        </pc:spChg>
        <pc:spChg chg="del mod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6" creationId="{00000000-0000-0000-0000-000000000000}"/>
          </ac:spMkLst>
        </pc:spChg>
        <pc:spChg chg="del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7" creationId="{00000000-0000-0000-0000-000000000000}"/>
          </ac:spMkLst>
        </pc:spChg>
        <pc:spChg chg="del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8" creationId="{00000000-0000-0000-0000-000000000000}"/>
          </ac:spMkLst>
        </pc:spChg>
        <pc:spChg chg="del mod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9" creationId="{00000000-0000-0000-0000-000000000000}"/>
          </ac:spMkLst>
        </pc:spChg>
        <pc:spChg chg="del mod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10" creationId="{00000000-0000-0000-0000-000000000000}"/>
          </ac:spMkLst>
        </pc:spChg>
        <pc:spChg chg="del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11" creationId="{00000000-0000-0000-0000-000000000000}"/>
          </ac:spMkLst>
        </pc:spChg>
        <pc:spChg chg="del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12" creationId="{00000000-0000-0000-0000-000000000000}"/>
          </ac:spMkLst>
        </pc:spChg>
        <pc:spChg chg="del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14" creationId="{00000000-0000-0000-0000-000000000000}"/>
          </ac:spMkLst>
        </pc:spChg>
        <pc:spChg chg="del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15" creationId="{00000000-0000-0000-0000-000000000000}"/>
          </ac:spMkLst>
        </pc:spChg>
        <pc:spChg chg="add del mod">
          <ac:chgData name="Shafinah Farvin binti Packeer Mohamed" userId="c0420840-0705-4e33-9785-07dc2af8c746" providerId="ADAL" clId="{D6960F15-8161-43B5-A213-AAA37F583092}" dt="2020-04-01T05:31:45.590" v="794" actId="478"/>
          <ac:spMkLst>
            <pc:docMk/>
            <pc:sldMk cId="0" sldId="371"/>
            <ac:spMk id="16" creationId="{A3E476C4-BAC5-4A93-9284-99D92F7FC21E}"/>
          </ac:spMkLst>
        </pc:spChg>
        <pc:spChg chg="del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17" creationId="{00000000-0000-0000-0000-000000000000}"/>
          </ac:spMkLst>
        </pc:spChg>
        <pc:spChg chg="del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18" creationId="{00000000-0000-0000-0000-000000000000}"/>
          </ac:spMkLst>
        </pc:spChg>
        <pc:spChg chg="del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19" creationId="{00000000-0000-0000-0000-000000000000}"/>
          </ac:spMkLst>
        </pc:spChg>
        <pc:spChg chg="del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20" creationId="{00000000-0000-0000-0000-000000000000}"/>
          </ac:spMkLst>
        </pc:spChg>
        <pc:spChg chg="del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21" creationId="{00000000-0000-0000-0000-000000000000}"/>
          </ac:spMkLst>
        </pc:spChg>
        <pc:spChg chg="del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22" creationId="{00000000-0000-0000-0000-000000000000}"/>
          </ac:spMkLst>
        </pc:spChg>
        <pc:spChg chg="del">
          <ac:chgData name="Shafinah Farvin binti Packeer Mohamed" userId="c0420840-0705-4e33-9785-07dc2af8c746" providerId="ADAL" clId="{D6960F15-8161-43B5-A213-AAA37F583092}" dt="2020-04-01T05:31:40.029" v="791" actId="478"/>
          <ac:spMkLst>
            <pc:docMk/>
            <pc:sldMk cId="0" sldId="371"/>
            <ac:spMk id="23" creationId="{00000000-0000-0000-0000-000000000000}"/>
          </ac:spMkLst>
        </pc:spChg>
        <pc:spChg chg="add del">
          <ac:chgData name="Shafinah Farvin binti Packeer Mohamed" userId="c0420840-0705-4e33-9785-07dc2af8c746" providerId="ADAL" clId="{D6960F15-8161-43B5-A213-AAA37F583092}" dt="2020-04-01T05:32:06.459" v="798" actId="26606"/>
          <ac:spMkLst>
            <pc:docMk/>
            <pc:sldMk cId="0" sldId="371"/>
            <ac:spMk id="71" creationId="{1DB7C82F-AB7E-4F0C-B829-FA1B9C415180}"/>
          </ac:spMkLst>
        </pc:spChg>
        <pc:spChg chg="add del">
          <ac:chgData name="Shafinah Farvin binti Packeer Mohamed" userId="c0420840-0705-4e33-9785-07dc2af8c746" providerId="ADAL" clId="{D6960F15-8161-43B5-A213-AAA37F583092}" dt="2020-04-01T05:32:17.870" v="802" actId="26606"/>
          <ac:spMkLst>
            <pc:docMk/>
            <pc:sldMk cId="0" sldId="371"/>
            <ac:spMk id="73" creationId="{9A0576B0-CD8C-4661-95C8-A9F2CE7CDDB0}"/>
          </ac:spMkLst>
        </pc:spChg>
        <pc:spChg chg="add del">
          <ac:chgData name="Shafinah Farvin binti Packeer Mohamed" userId="c0420840-0705-4e33-9785-07dc2af8c746" providerId="ADAL" clId="{D6960F15-8161-43B5-A213-AAA37F583092}" dt="2020-04-01T05:32:17.870" v="802" actId="26606"/>
          <ac:spMkLst>
            <pc:docMk/>
            <pc:sldMk cId="0" sldId="371"/>
            <ac:spMk id="75" creationId="{3FF60E2B-3919-423C-B1FF-56CDE6681165}"/>
          </ac:spMkLst>
        </pc:spChg>
        <pc:spChg chg="mod">
          <ac:chgData name="Shafinah Farvin binti Packeer Mohamed" userId="c0420840-0705-4e33-9785-07dc2af8c746" providerId="ADAL" clId="{D6960F15-8161-43B5-A213-AAA37F583092}" dt="2020-04-01T05:32:17.870" v="802" actId="26606"/>
          <ac:spMkLst>
            <pc:docMk/>
            <pc:sldMk cId="0" sldId="371"/>
            <ac:spMk id="51202" creationId="{00000000-0000-0000-0000-000000000000}"/>
          </ac:spMkLst>
        </pc:spChg>
        <pc:spChg chg="add del">
          <ac:chgData name="Shafinah Farvin binti Packeer Mohamed" userId="c0420840-0705-4e33-9785-07dc2af8c746" providerId="ADAL" clId="{D6960F15-8161-43B5-A213-AAA37F583092}" dt="2020-04-01T05:32:09.896" v="800" actId="26606"/>
          <ac:spMkLst>
            <pc:docMk/>
            <pc:sldMk cId="0" sldId="371"/>
            <ac:spMk id="51204" creationId="{1707FC24-6981-43D9-B525-C7832BA22463}"/>
          </ac:spMkLst>
        </pc:spChg>
        <pc:spChg chg="add del">
          <ac:chgData name="Shafinah Farvin binti Packeer Mohamed" userId="c0420840-0705-4e33-9785-07dc2af8c746" providerId="ADAL" clId="{D6960F15-8161-43B5-A213-AAA37F583092}" dt="2020-04-01T05:32:17.870" v="802" actId="26606"/>
          <ac:spMkLst>
            <pc:docMk/>
            <pc:sldMk cId="0" sldId="371"/>
            <ac:spMk id="51206" creationId="{605494DE-B078-4D87-BB01-C84320618DAD}"/>
          </ac:spMkLst>
        </pc:spChg>
        <pc:graphicFrameChg chg="del mod">
          <ac:chgData name="Shafinah Farvin binti Packeer Mohamed" userId="c0420840-0705-4e33-9785-07dc2af8c746" providerId="ADAL" clId="{D6960F15-8161-43B5-A213-AAA37F583092}" dt="2020-04-01T05:31:40.029" v="791" actId="478"/>
          <ac:graphicFrameMkLst>
            <pc:docMk/>
            <pc:sldMk cId="0" sldId="371"/>
            <ac:graphicFrameMk id="51203" creationId="{00000000-0000-0000-0000-000000000000}"/>
          </ac:graphicFrameMkLst>
        </pc:graphicFrameChg>
        <pc:picChg chg="add mod">
          <ac:chgData name="Shafinah Farvin binti Packeer Mohamed" userId="c0420840-0705-4e33-9785-07dc2af8c746" providerId="ADAL" clId="{D6960F15-8161-43B5-A213-AAA37F583092}" dt="2020-04-01T05:32:44.596" v="809" actId="14100"/>
          <ac:picMkLst>
            <pc:docMk/>
            <pc:sldMk cId="0" sldId="371"/>
            <ac:picMk id="25" creationId="{4A0EF6C3-0761-4F0E-AE5B-623E0896EF08}"/>
          </ac:picMkLst>
        </pc:picChg>
      </pc:sldChg>
      <pc:sldChg chg="addSp delSp modSp del mod">
        <pc:chgData name="Shafinah Farvin binti Packeer Mohamed" userId="c0420840-0705-4e33-9785-07dc2af8c746" providerId="ADAL" clId="{D6960F15-8161-43B5-A213-AAA37F583092}" dt="2020-04-01T04:25:44.718" v="182" actId="47"/>
        <pc:sldMkLst>
          <pc:docMk/>
          <pc:sldMk cId="0" sldId="372"/>
        </pc:sldMkLst>
        <pc:spChg chg="add del mod">
          <ac:chgData name="Shafinah Farvin binti Packeer Mohamed" userId="c0420840-0705-4e33-9785-07dc2af8c746" providerId="ADAL" clId="{D6960F15-8161-43B5-A213-AAA37F583092}" dt="2020-04-01T03:58:21.948" v="146" actId="478"/>
          <ac:spMkLst>
            <pc:docMk/>
            <pc:sldMk cId="0" sldId="372"/>
            <ac:spMk id="2" creationId="{3EB0C72D-F7CE-49B0-8705-BB9AF59CB154}"/>
          </ac:spMkLst>
        </pc:spChg>
        <pc:spChg chg="add mod">
          <ac:chgData name="Shafinah Farvin binti Packeer Mohamed" userId="c0420840-0705-4e33-9785-07dc2af8c746" providerId="ADAL" clId="{D6960F15-8161-43B5-A213-AAA37F583092}" dt="2020-04-01T03:58:41.376" v="151" actId="1076"/>
          <ac:spMkLst>
            <pc:docMk/>
            <pc:sldMk cId="0" sldId="372"/>
            <ac:spMk id="7" creationId="{245C0401-A305-4ECD-8BF7-DBCDCF37E387}"/>
          </ac:spMkLst>
        </pc:spChg>
        <pc:graphicFrameChg chg="mod">
          <ac:chgData name="Shafinah Farvin binti Packeer Mohamed" userId="c0420840-0705-4e33-9785-07dc2af8c746" providerId="ADAL" clId="{D6960F15-8161-43B5-A213-AAA37F583092}" dt="2020-04-01T03:54:56.102" v="130" actId="11529"/>
          <ac:graphicFrameMkLst>
            <pc:docMk/>
            <pc:sldMk cId="0" sldId="372"/>
            <ac:graphicFrameMk id="53251" creationId="{00000000-0000-0000-0000-000000000000}"/>
          </ac:graphicFrameMkLst>
        </pc:graphicFrameChg>
      </pc:sldChg>
      <pc:sldChg chg="del">
        <pc:chgData name="Shafinah Farvin binti Packeer Mohamed" userId="c0420840-0705-4e33-9785-07dc2af8c746" providerId="ADAL" clId="{D6960F15-8161-43B5-A213-AAA37F583092}" dt="2020-04-01T05:04:15.682" v="618" actId="47"/>
        <pc:sldMkLst>
          <pc:docMk/>
          <pc:sldMk cId="0" sldId="382"/>
        </pc:sldMkLst>
      </pc:sldChg>
      <pc:sldChg chg="del">
        <pc:chgData name="Shafinah Farvin binti Packeer Mohamed" userId="c0420840-0705-4e33-9785-07dc2af8c746" providerId="ADAL" clId="{D6960F15-8161-43B5-A213-AAA37F583092}" dt="2020-04-01T05:04:17.010" v="619" actId="47"/>
        <pc:sldMkLst>
          <pc:docMk/>
          <pc:sldMk cId="0" sldId="383"/>
        </pc:sldMkLst>
      </pc:sldChg>
      <pc:sldChg chg="addSp modSp mod modAnim">
        <pc:chgData name="Shafinah Farvin binti Packeer Mohamed" userId="c0420840-0705-4e33-9785-07dc2af8c746" providerId="ADAL" clId="{D6960F15-8161-43B5-A213-AAA37F583092}" dt="2020-04-01T05:15:56.518" v="740"/>
        <pc:sldMkLst>
          <pc:docMk/>
          <pc:sldMk cId="0" sldId="397"/>
        </pc:sldMkLst>
        <pc:spChg chg="add mod">
          <ac:chgData name="Shafinah Farvin binti Packeer Mohamed" userId="c0420840-0705-4e33-9785-07dc2af8c746" providerId="ADAL" clId="{D6960F15-8161-43B5-A213-AAA37F583092}" dt="2020-04-01T05:11:59.671" v="739" actId="1076"/>
          <ac:spMkLst>
            <pc:docMk/>
            <pc:sldMk cId="0" sldId="397"/>
            <ac:spMk id="2" creationId="{D48DA9D6-4B95-47F1-A730-4B79F307D0E2}"/>
          </ac:spMkLst>
        </pc:spChg>
        <pc:spChg chg="mod">
          <ac:chgData name="Shafinah Farvin binti Packeer Mohamed" userId="c0420840-0705-4e33-9785-07dc2af8c746" providerId="ADAL" clId="{D6960F15-8161-43B5-A213-AAA37F583092}" dt="2020-04-01T05:08:02.407" v="657" actId="20577"/>
          <ac:spMkLst>
            <pc:docMk/>
            <pc:sldMk cId="0" sldId="397"/>
            <ac:spMk id="55298" creationId="{00000000-0000-0000-0000-000000000000}"/>
          </ac:spMkLst>
        </pc:spChg>
        <pc:spChg chg="mod">
          <ac:chgData name="Shafinah Farvin binti Packeer Mohamed" userId="c0420840-0705-4e33-9785-07dc2af8c746" providerId="ADAL" clId="{D6960F15-8161-43B5-A213-AAA37F583092}" dt="2020-04-01T05:11:52.001" v="738" actId="1076"/>
          <ac:spMkLst>
            <pc:docMk/>
            <pc:sldMk cId="0" sldId="397"/>
            <ac:spMk id="55299" creationId="{00000000-0000-0000-0000-000000000000}"/>
          </ac:spMkLst>
        </pc:spChg>
      </pc:sldChg>
      <pc:sldChg chg="modSp mod modAnim">
        <pc:chgData name="Shafinah Farvin binti Packeer Mohamed" userId="c0420840-0705-4e33-9785-07dc2af8c746" providerId="ADAL" clId="{D6960F15-8161-43B5-A213-AAA37F583092}" dt="2020-04-01T05:16:39.798" v="746"/>
        <pc:sldMkLst>
          <pc:docMk/>
          <pc:sldMk cId="0" sldId="399"/>
        </pc:sldMkLst>
        <pc:spChg chg="mod">
          <ac:chgData name="Shafinah Farvin binti Packeer Mohamed" userId="c0420840-0705-4e33-9785-07dc2af8c746" providerId="ADAL" clId="{D6960F15-8161-43B5-A213-AAA37F583092}" dt="2020-04-01T05:07:55.470" v="656" actId="20577"/>
          <ac:spMkLst>
            <pc:docMk/>
            <pc:sldMk cId="0" sldId="399"/>
            <ac:spMk id="56322" creationId="{00000000-0000-0000-0000-000000000000}"/>
          </ac:spMkLst>
        </pc:spChg>
      </pc:sldChg>
      <pc:sldChg chg="del">
        <pc:chgData name="Shafinah Farvin binti Packeer Mohamed" userId="c0420840-0705-4e33-9785-07dc2af8c746" providerId="ADAL" clId="{D6960F15-8161-43B5-A213-AAA37F583092}" dt="2020-04-01T04:53:02.858" v="598" actId="47"/>
        <pc:sldMkLst>
          <pc:docMk/>
          <pc:sldMk cId="2203199221" sldId="417"/>
        </pc:sldMkLst>
      </pc:sldChg>
      <pc:sldChg chg="addSp delSp modSp mod modAnim">
        <pc:chgData name="Shafinah Farvin binti Packeer Mohamed" userId="c0420840-0705-4e33-9785-07dc2af8c746" providerId="ADAL" clId="{D6960F15-8161-43B5-A213-AAA37F583092}" dt="2020-04-01T05:43:15.109" v="1004" actId="6549"/>
        <pc:sldMkLst>
          <pc:docMk/>
          <pc:sldMk cId="140540139" sldId="418"/>
        </pc:sldMkLst>
        <pc:spChg chg="mod">
          <ac:chgData name="Shafinah Farvin binti Packeer Mohamed" userId="c0420840-0705-4e33-9785-07dc2af8c746" providerId="ADAL" clId="{D6960F15-8161-43B5-A213-AAA37F583092}" dt="2020-04-01T04:57:01.586" v="602" actId="108"/>
          <ac:spMkLst>
            <pc:docMk/>
            <pc:sldMk cId="140540139" sldId="418"/>
            <ac:spMk id="2" creationId="{00000000-0000-0000-0000-000000000000}"/>
          </ac:spMkLst>
        </pc:spChg>
        <pc:spChg chg="add mod">
          <ac:chgData name="Shafinah Farvin binti Packeer Mohamed" userId="c0420840-0705-4e33-9785-07dc2af8c746" providerId="ADAL" clId="{D6960F15-8161-43B5-A213-AAA37F583092}" dt="2020-04-01T04:52:45.044" v="597" actId="6549"/>
          <ac:spMkLst>
            <pc:docMk/>
            <pc:sldMk cId="140540139" sldId="418"/>
            <ac:spMk id="3" creationId="{58AA7E75-B72D-4147-8DAF-36EA12813C6E}"/>
          </ac:spMkLst>
        </pc:spChg>
        <pc:spChg chg="mod">
          <ac:chgData name="Shafinah Farvin binti Packeer Mohamed" userId="c0420840-0705-4e33-9785-07dc2af8c746" providerId="ADAL" clId="{D6960F15-8161-43B5-A213-AAA37F583092}" dt="2020-04-01T05:43:15.109" v="1004" actId="6549"/>
          <ac:spMkLst>
            <pc:docMk/>
            <pc:sldMk cId="140540139" sldId="418"/>
            <ac:spMk id="4" creationId="{00000000-0000-0000-0000-000000000000}"/>
          </ac:spMkLst>
        </pc:spChg>
        <pc:spChg chg="add del mod">
          <ac:chgData name="Shafinah Farvin binti Packeer Mohamed" userId="c0420840-0705-4e33-9785-07dc2af8c746" providerId="ADAL" clId="{D6960F15-8161-43B5-A213-AAA37F583092}" dt="2020-04-01T04:37:56.981" v="245"/>
          <ac:spMkLst>
            <pc:docMk/>
            <pc:sldMk cId="140540139" sldId="418"/>
            <ac:spMk id="5" creationId="{E80F3F42-FC53-43B5-9F64-8156B9D23BD7}"/>
          </ac:spMkLst>
        </pc:spChg>
      </pc:sldChg>
      <pc:sldChg chg="addSp delSp modSp add mod">
        <pc:chgData name="Shafinah Farvin binti Packeer Mohamed" userId="c0420840-0705-4e33-9785-07dc2af8c746" providerId="ADAL" clId="{D6960F15-8161-43B5-A213-AAA37F583092}" dt="2020-04-01T05:23:35.744" v="789" actId="14100"/>
        <pc:sldMkLst>
          <pc:docMk/>
          <pc:sldMk cId="1410910455" sldId="419"/>
        </pc:sldMkLst>
        <pc:spChg chg="mod">
          <ac:chgData name="Shafinah Farvin binti Packeer Mohamed" userId="c0420840-0705-4e33-9785-07dc2af8c746" providerId="ADAL" clId="{D6960F15-8161-43B5-A213-AAA37F583092}" dt="2020-04-01T05:05:54.711" v="621" actId="108"/>
          <ac:spMkLst>
            <pc:docMk/>
            <pc:sldMk cId="1410910455" sldId="419"/>
            <ac:spMk id="2" creationId="{78412F49-6E77-4DA2-B808-66D2EF792B7A}"/>
          </ac:spMkLst>
        </pc:spChg>
        <pc:spChg chg="del">
          <ac:chgData name="Shafinah Farvin binti Packeer Mohamed" userId="c0420840-0705-4e33-9785-07dc2af8c746" providerId="ADAL" clId="{D6960F15-8161-43B5-A213-AAA37F583092}" dt="2020-04-01T04:20:22.559" v="155" actId="931"/>
          <ac:spMkLst>
            <pc:docMk/>
            <pc:sldMk cId="1410910455" sldId="419"/>
            <ac:spMk id="3" creationId="{1A981BB6-52C8-42DA-B159-AA9DC96EE94D}"/>
          </ac:spMkLst>
        </pc:spChg>
        <pc:spChg chg="add del">
          <ac:chgData name="Shafinah Farvin binti Packeer Mohamed" userId="c0420840-0705-4e33-9785-07dc2af8c746" providerId="ADAL" clId="{D6960F15-8161-43B5-A213-AAA37F583092}" dt="2020-04-01T04:18:49.365" v="154"/>
          <ac:spMkLst>
            <pc:docMk/>
            <pc:sldMk cId="1410910455" sldId="419"/>
            <ac:spMk id="4" creationId="{83D86E75-0E19-4C35-BA6A-7DA2C9029DE0}"/>
          </ac:spMkLst>
        </pc:spChg>
        <pc:spChg chg="add mod">
          <ac:chgData name="Shafinah Farvin binti Packeer Mohamed" userId="c0420840-0705-4e33-9785-07dc2af8c746" providerId="ADAL" clId="{D6960F15-8161-43B5-A213-AAA37F583092}" dt="2020-04-01T04:38:03.409" v="254" actId="13822"/>
          <ac:spMkLst>
            <pc:docMk/>
            <pc:sldMk cId="1410910455" sldId="419"/>
            <ac:spMk id="14" creationId="{6D057E6F-8184-407F-AFF1-B271E2929C7A}"/>
          </ac:spMkLst>
        </pc:spChg>
        <pc:spChg chg="add mod">
          <ac:chgData name="Shafinah Farvin binti Packeer Mohamed" userId="c0420840-0705-4e33-9785-07dc2af8c746" providerId="ADAL" clId="{D6960F15-8161-43B5-A213-AAA37F583092}" dt="2020-04-01T04:33:30.681" v="224" actId="13822"/>
          <ac:spMkLst>
            <pc:docMk/>
            <pc:sldMk cId="1410910455" sldId="419"/>
            <ac:spMk id="15" creationId="{F2E944E2-922D-44A5-8202-56E1410560C2}"/>
          </ac:spMkLst>
        </pc:spChg>
        <pc:spChg chg="add del mod">
          <ac:chgData name="Shafinah Farvin binti Packeer Mohamed" userId="c0420840-0705-4e33-9785-07dc2af8c746" providerId="ADAL" clId="{D6960F15-8161-43B5-A213-AAA37F583092}" dt="2020-04-01T05:21:32.465" v="772" actId="478"/>
          <ac:spMkLst>
            <pc:docMk/>
            <pc:sldMk cId="1410910455" sldId="419"/>
            <ac:spMk id="16" creationId="{BF25E5DA-71F9-4CDD-A65F-F086802881C1}"/>
          </ac:spMkLst>
        </pc:spChg>
        <pc:picChg chg="add del mod">
          <ac:chgData name="Shafinah Farvin binti Packeer Mohamed" userId="c0420840-0705-4e33-9785-07dc2af8c746" providerId="ADAL" clId="{D6960F15-8161-43B5-A213-AAA37F583092}" dt="2020-04-01T05:21:26.728" v="771" actId="478"/>
          <ac:picMkLst>
            <pc:docMk/>
            <pc:sldMk cId="1410910455" sldId="419"/>
            <ac:picMk id="6" creationId="{9354F409-AADF-458F-BB4B-39CDC2768D08}"/>
          </ac:picMkLst>
        </pc:picChg>
        <pc:picChg chg="add del mod modCrop">
          <ac:chgData name="Shafinah Farvin binti Packeer Mohamed" userId="c0420840-0705-4e33-9785-07dc2af8c746" providerId="ADAL" clId="{D6960F15-8161-43B5-A213-AAA37F583092}" dt="2020-04-01T05:21:35.193" v="773" actId="478"/>
          <ac:picMkLst>
            <pc:docMk/>
            <pc:sldMk cId="1410910455" sldId="419"/>
            <ac:picMk id="8" creationId="{6157F7EB-70B3-44BC-82C3-6087823C2495}"/>
          </ac:picMkLst>
        </pc:picChg>
        <pc:picChg chg="add del mod ord">
          <ac:chgData name="Shafinah Farvin binti Packeer Mohamed" userId="c0420840-0705-4e33-9785-07dc2af8c746" providerId="ADAL" clId="{D6960F15-8161-43B5-A213-AAA37F583092}" dt="2020-04-01T05:22:50.231" v="780" actId="478"/>
          <ac:picMkLst>
            <pc:docMk/>
            <pc:sldMk cId="1410910455" sldId="419"/>
            <ac:picMk id="18" creationId="{C1FE5F32-84C9-45BF-BC84-F7C62B4DF23D}"/>
          </ac:picMkLst>
        </pc:picChg>
        <pc:picChg chg="add mod ord">
          <ac:chgData name="Shafinah Farvin binti Packeer Mohamed" userId="c0420840-0705-4e33-9785-07dc2af8c746" providerId="ADAL" clId="{D6960F15-8161-43B5-A213-AAA37F583092}" dt="2020-04-01T05:23:35.744" v="789" actId="14100"/>
          <ac:picMkLst>
            <pc:docMk/>
            <pc:sldMk cId="1410910455" sldId="419"/>
            <ac:picMk id="20" creationId="{D3CA64B8-E30D-417D-894F-24912B3618E5}"/>
          </ac:picMkLst>
        </pc:picChg>
        <pc:cxnChg chg="add mod">
          <ac:chgData name="Shafinah Farvin binti Packeer Mohamed" userId="c0420840-0705-4e33-9785-07dc2af8c746" providerId="ADAL" clId="{D6960F15-8161-43B5-A213-AAA37F583092}" dt="2020-04-01T04:23:57.177" v="178" actId="14100"/>
          <ac:cxnSpMkLst>
            <pc:docMk/>
            <pc:sldMk cId="1410910455" sldId="419"/>
            <ac:cxnSpMk id="10" creationId="{68CDF7BD-4C69-475B-8B2B-919A642C0A26}"/>
          </ac:cxnSpMkLst>
        </pc:cxnChg>
      </pc:sldChg>
      <pc:sldChg chg="modSp add mod">
        <pc:chgData name="Shafinah Farvin binti Packeer Mohamed" userId="c0420840-0705-4e33-9785-07dc2af8c746" providerId="ADAL" clId="{D6960F15-8161-43B5-A213-AAA37F583092}" dt="2020-04-01T05:40:11.643" v="980" actId="1076"/>
        <pc:sldMkLst>
          <pc:docMk/>
          <pc:sldMk cId="3605184630" sldId="420"/>
        </pc:sldMkLst>
        <pc:spChg chg="mod">
          <ac:chgData name="Shafinah Farvin binti Packeer Mohamed" userId="c0420840-0705-4e33-9785-07dc2af8c746" providerId="ADAL" clId="{D6960F15-8161-43B5-A213-AAA37F583092}" dt="2020-04-01T05:38:44.552" v="964" actId="20577"/>
          <ac:spMkLst>
            <pc:docMk/>
            <pc:sldMk cId="3605184630" sldId="420"/>
            <ac:spMk id="2" creationId="{7D9742CA-A6CE-484F-A63F-3475F472929E}"/>
          </ac:spMkLst>
        </pc:spChg>
        <pc:spChg chg="mod">
          <ac:chgData name="Shafinah Farvin binti Packeer Mohamed" userId="c0420840-0705-4e33-9785-07dc2af8c746" providerId="ADAL" clId="{D6960F15-8161-43B5-A213-AAA37F583092}" dt="2020-04-01T05:40:11.643" v="980" actId="1076"/>
          <ac:spMkLst>
            <pc:docMk/>
            <pc:sldMk cId="3605184630" sldId="420"/>
            <ac:spMk id="3" creationId="{50F1D118-4F6F-4952-BBC4-8137EC0EBF7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A3E2515-C3B9-4251-A576-5930E2533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12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E0DBB3F-7EB5-4EC7-A83E-56D5C8DA0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17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5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AD418-A305-4358-8A34-E46AD34DB0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4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364C2-C6F0-4676-8A5D-8022AEC61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9F7094-EFA6-464D-A6AC-ECB5BAC7AC95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FE4DC5AA-C001-4864-8B0B-1E2EF9B444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62166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8E7EF6-5180-4EBE-9DCB-2B1237FE28D3}" type="datetime1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7185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3BB4624-59BB-42AD-8828-13721ACFACFC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C84E2129-AA95-4CA4-A00E-F88BB9A5D8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2789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1F28D4-02E7-45C6-9F90-1EA69381355F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0ACD03-DCBF-4236-A809-E58E93EAD9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02345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E628FC-8ECA-45DD-85FA-577477E1DEF8}" type="datetime1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C73923-635F-42DF-BF72-0725641471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7263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8FDD0429-3955-4ED8-9D5C-7B8653A5F9F1}" type="datetime1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2002B-CFB1-45E7-9201-98A385A1B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01554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D9D6AB-F333-4714-9758-203500A73CF2}" type="datetime1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87DE8-FD3E-446E-B102-E5B922F5B3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08117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0C0BF3-E2B6-4150-8780-4F8AC029192D}" type="datetime1">
              <a:rPr lang="en-US" smtClean="0"/>
              <a:t>11/19/2021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68220-711B-403A-8873-D81D5195C7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2284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C1BE4-035F-4A65-9E5C-421DECCE7C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4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425121-59DD-4234-8761-687C1D3B3CF3}" type="datetime1">
              <a:rPr lang="en-US" smtClean="0"/>
              <a:t>11/19/2021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97BAE9-0E46-4487-98E8-BE093C51FA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4864"/>
      </p:ext>
    </p:extLst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40DB9E-2158-41BF-9438-41A4240AFC78}" type="datetime1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B53B7-C5E4-4035-A134-8408EA88EF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406"/>
      </p:ext>
    </p:extLst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F4F5D3-3D6C-4EBA-930D-39E8DB1E9F7C}" type="datetime1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B89F6-4AAF-42D1-828D-E87CE87D78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73130"/>
      </p:ext>
    </p:extLst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88" y="228600"/>
            <a:ext cx="749141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00188" y="1524000"/>
            <a:ext cx="3668712" cy="4714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321300" y="1524000"/>
            <a:ext cx="3670300" cy="4714875"/>
          </a:xfrm>
        </p:spPr>
        <p:txBody>
          <a:bodyPr rtlCol="0">
            <a:normAutofit/>
          </a:bodyPr>
          <a:lstStyle/>
          <a:p>
            <a:pPr lvl="0"/>
            <a:endParaRPr lang="en-MY" noProof="0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0"/>
          </p:nvPr>
        </p:nvSpPr>
        <p:spPr>
          <a:xfrm>
            <a:off x="1447800" y="6324600"/>
            <a:ext cx="1409700" cy="49053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82B5716-240A-48A5-A911-BB2F9962100C}" type="datetime1">
              <a:rPr lang="en-US" smtClean="0"/>
              <a:t>11/19/2021</a:t>
            </a:fld>
            <a:endParaRPr lang="en-GB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  <a:endParaRPr lang="en-GB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AFA4-EC7F-437D-BB59-2E8C504ADD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6678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27F209F5-7865-4D80-BA20-0D6839CB0D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C3664-9156-47B3-8FD0-8E7FA5379F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288E6-CC69-4056-9435-333E173A4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C8766-681A-4147-8856-0D1520ACAA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36DE3-9EB1-4F3E-A6A7-06B7F274D9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8F51C-4C41-4FD5-A120-3827747B4A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6C2DF0-EC04-4ACB-B97E-149FD5025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8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5131714-6C00-448E-A52F-D6635330F3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9" r:id="rId1"/>
    <p:sldLayoutId id="2147484330" r:id="rId2"/>
    <p:sldLayoutId id="2147484331" r:id="rId3"/>
    <p:sldLayoutId id="2147484332" r:id="rId4"/>
    <p:sldLayoutId id="2147484333" r:id="rId5"/>
    <p:sldLayoutId id="2147484334" r:id="rId6"/>
    <p:sldLayoutId id="2147484335" r:id="rId7"/>
    <p:sldLayoutId id="2147484336" r:id="rId8"/>
    <p:sldLayoutId id="2147484337" r:id="rId9"/>
    <p:sldLayoutId id="2147484338" r:id="rId10"/>
    <p:sldLayoutId id="21474843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27F59E3-D2E1-4231-AFEE-55F6C53174EB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C1F0D82-0A61-42DC-BF5E-6542D06514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0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</p:sldLayoutIdLst>
  <p:transition spd="slow">
    <p:pull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AAA0D94-BFF0-44AF-9E04-13800A619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5715" y="-1"/>
            <a:ext cx="915543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0242FF-80FA-4D90-877A-E17E42240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928117"/>
            <a:ext cx="776325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92E287-CC3E-48F7-B435-D232FB900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1002" y="1110053"/>
            <a:ext cx="4972879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21032" y="1432223"/>
            <a:ext cx="4542858" cy="3357976"/>
          </a:xfr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en-US" sz="48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Control Structures </a:t>
            </a:r>
            <a:endParaRPr lang="en-US" sz="48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54BB7A-6D45-494D-90A8-2F497C01F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5780565"/>
            <a:ext cx="776325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2E4495-24BE-4FFE-91E5-5BA7727E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5257800"/>
            <a:ext cx="810678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71644A3-12B1-4F51-BB08-FDD391EF5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A6658C1-CF92-4E90-A775-D0D64A3D3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C0D4DD9-75DC-4DC8-9D31-7ADBA2535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1032" y="4265887"/>
            <a:ext cx="4560023" cy="687058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masis MT Pro Black" panose="020B0604020202020204" pitchFamily="18" charset="0"/>
                <a:ea typeface="+mn-ea"/>
                <a:cs typeface="Arial" panose="020B0604020202020204" pitchFamily="34" charset="0"/>
              </a:rPr>
              <a:t>Switch ..case</a:t>
            </a:r>
            <a:endParaRPr kumimoji="0" lang="en-MY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masis MT Pro Black" panose="020B06040202020202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94042" y="5477256"/>
            <a:ext cx="895401" cy="64008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9587DE8-FD3E-446E-B102-E5B922F5B3E1}" type="slidenum">
              <a:rPr kumimoji="0" lang="en-US" sz="28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800" b="1" i="0" u="none" strike="noStrike" kern="1200" cap="none" spc="-7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A5085-91B0-4BD8-9FE1-8ACA3B180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49" y="2379254"/>
            <a:ext cx="2831989" cy="1999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AEF10-D4DE-4285-959B-89A2C209782E}"/>
              </a:ext>
            </a:extLst>
          </p:cNvPr>
          <p:cNvSpPr txBox="1"/>
          <p:nvPr/>
        </p:nvSpPr>
        <p:spPr>
          <a:xfrm>
            <a:off x="951159" y="2038235"/>
            <a:ext cx="153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Topic 4</a:t>
            </a:r>
            <a:endParaRPr kumimoji="0" lang="en-MY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88913"/>
            <a:ext cx="8458200" cy="563562"/>
          </a:xfrm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normAutofit fontScale="90000"/>
          </a:bodyPr>
          <a:lstStyle/>
          <a:p>
            <a:pPr algn="ctr" eaLnBrk="1" hangingPunct="1"/>
            <a:r>
              <a:rPr lang="en-US" altLang="en-US" b="1" cap="none" dirty="0">
                <a:solidFill>
                  <a:schemeClr val="accent2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and nested </a:t>
            </a:r>
            <a:r>
              <a:rPr lang="en-US" altLang="en-US" b="1" cap="none" dirty="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Example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17489" y="1874490"/>
            <a:ext cx="3672408" cy="3786292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algn="ctr" rotWithShape="0">
              <a:srgbClr val="000000"/>
            </a:outerShdw>
          </a:effectLst>
        </p:spPr>
        <p:txBody>
          <a:bodyPr wrap="square" lIns="92075" tIns="46037" rIns="92075" bIns="46037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number=1, x = 2;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(x)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case 1: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case 2: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case 3: number++;  break;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case 4 : number+=4; break;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default: number+=5; break;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4753992" y="980728"/>
            <a:ext cx="3778448" cy="286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algn="ctr" rotWithShape="0">
              <a:srgbClr val="000000"/>
            </a:outerShdw>
          </a:effectLst>
        </p:spPr>
        <p:txBody>
          <a:bodyPr wrap="square" lIns="92075" tIns="46037" rIns="92075" bIns="46037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number=1, x = 2;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if (x&gt;=1 &amp;&amp; x&lt;=3)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number++;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else if (x == 4)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 += 4;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number+=5;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4753992" y="3845371"/>
            <a:ext cx="3778448" cy="2862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algn="ctr" rotWithShape="0">
              <a:srgbClr val="000000"/>
            </a:outerShdw>
          </a:effectLst>
        </p:spPr>
        <p:txBody>
          <a:bodyPr wrap="square" lIns="92075" tIns="46037" rIns="92075" bIns="46037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number=1, x = 2;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if (x==1 || x==2 || x==3)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number++;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else if (x == 4)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 += 4;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number+=5; 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>
            <a:cxnSpLocks/>
            <a:stCxn id="56323" idx="3"/>
            <a:endCxn id="56324" idx="1"/>
          </p:cNvCxnSpPr>
          <p:nvPr/>
        </p:nvCxnSpPr>
        <p:spPr>
          <a:xfrm flipV="1">
            <a:off x="3889897" y="2412653"/>
            <a:ext cx="864095" cy="1354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  <a:stCxn id="56323" idx="3"/>
            <a:endCxn id="56325" idx="1"/>
          </p:cNvCxnSpPr>
          <p:nvPr/>
        </p:nvCxnSpPr>
        <p:spPr>
          <a:xfrm>
            <a:off x="3889897" y="3767636"/>
            <a:ext cx="864095" cy="1509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  <p:bldP spid="563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 txBox="1">
            <a:spLocks noChangeArrowheads="1"/>
          </p:cNvSpPr>
          <p:nvPr/>
        </p:nvSpPr>
        <p:spPr bwMode="auto">
          <a:xfrm>
            <a:off x="304800" y="218087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+mj-cs"/>
              </a:rPr>
              <a:t>switch</a:t>
            </a:r>
            <a:r>
              <a:rPr lang="en-US" altLang="en-US" b="1" dirty="0">
                <a:solidFill>
                  <a:schemeClr val="accent2"/>
                </a:solidFill>
                <a:latin typeface="Verdana"/>
                <a:ea typeface="+mj-ea"/>
                <a:cs typeface="+mj-cs"/>
              </a:rPr>
              <a:t> </a:t>
            </a:r>
            <a:r>
              <a:rPr lang="en-US" altLang="en-US" b="1" dirty="0">
                <a:latin typeface="+mn-lt"/>
                <a:ea typeface="+mj-ea"/>
                <a:cs typeface="+mj-cs"/>
              </a:rPr>
              <a:t>Example</a:t>
            </a:r>
            <a:endParaRPr lang="en-US" altLang="en-US" sz="3300" b="1" dirty="0">
              <a:latin typeface="+mn-lt"/>
            </a:endParaRPr>
          </a:p>
        </p:txBody>
      </p:sp>
      <p:sp>
        <p:nvSpPr>
          <p:cNvPr id="58371" name="Content Placeholder 2"/>
          <p:cNvSpPr txBox="1">
            <a:spLocks/>
          </p:cNvSpPr>
          <p:nvPr/>
        </p:nvSpPr>
        <p:spPr bwMode="auto">
          <a:xfrm>
            <a:off x="684213" y="1332632"/>
            <a:ext cx="7416800" cy="75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7688" indent="-2730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sz="2400" dirty="0">
                <a:latin typeface="+mn-lt"/>
              </a:rPr>
              <a:t>What is the value of j after these switch statements?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84213" y="2478088"/>
            <a:ext cx="3011487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i = 1;</a:t>
            </a:r>
            <a:b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j = 0;</a:t>
            </a:r>
            <a:b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rgbClr val="941EDF"/>
                </a:solidFill>
                <a:latin typeface="Courier New" panose="02070309020205020404" pitchFamily="49" charset="0"/>
              </a:rPr>
              <a:t>switch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(i+1) {</a:t>
            </a:r>
            <a:b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941EDF"/>
                </a:solidFill>
                <a:latin typeface="Courier New" panose="02070309020205020404" pitchFamily="49" charset="0"/>
              </a:rPr>
              <a:t>case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0: j = 0;</a:t>
            </a:r>
            <a:b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941EDF"/>
                </a:solidFill>
                <a:latin typeface="Courier New" panose="02070309020205020404" pitchFamily="49" charset="0"/>
              </a:rPr>
              <a:t>case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1: j = 1;</a:t>
            </a:r>
            <a:b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941EDF"/>
                </a:solidFill>
                <a:latin typeface="Courier New" panose="02070309020205020404" pitchFamily="49" charset="0"/>
              </a:rPr>
              <a:t>case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2: j = 3;</a:t>
            </a:r>
            <a:b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941EDF"/>
                </a:solidFill>
                <a:latin typeface="Courier New" panose="02070309020205020404" pitchFamily="49" charset="0"/>
              </a:rPr>
              <a:t>default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: j = -2;</a:t>
            </a:r>
            <a:b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8373" name="Rectangle 1"/>
          <p:cNvSpPr>
            <a:spLocks noChangeArrowheads="1"/>
          </p:cNvSpPr>
          <p:nvPr/>
        </p:nvSpPr>
        <p:spPr bwMode="auto">
          <a:xfrm>
            <a:off x="4572000" y="2478088"/>
            <a:ext cx="3529013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i = 1;</a:t>
            </a:r>
            <a:b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j = 0;</a:t>
            </a:r>
            <a:b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rgbClr val="941EDF"/>
                </a:solidFill>
                <a:latin typeface="Courier New" panose="02070309020205020404" pitchFamily="49" charset="0"/>
              </a:rPr>
              <a:t>switch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(i+1) {</a:t>
            </a:r>
            <a:b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941EDF"/>
                </a:solidFill>
                <a:latin typeface="Courier New" panose="02070309020205020404" pitchFamily="49" charset="0"/>
              </a:rPr>
              <a:t>case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0: j = 0;</a:t>
            </a:r>
            <a:r>
              <a:rPr lang="en-US" sz="1800">
                <a:solidFill>
                  <a:srgbClr val="941EDF"/>
                </a:solidFill>
                <a:latin typeface="Courier New" panose="02070309020205020404" pitchFamily="49" charset="0"/>
              </a:rPr>
              <a:t>break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941EDF"/>
                </a:solidFill>
                <a:latin typeface="Courier New" panose="02070309020205020404" pitchFamily="49" charset="0"/>
              </a:rPr>
              <a:t>case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1: j = 1;</a:t>
            </a:r>
            <a:r>
              <a:rPr lang="en-US" sz="1800">
                <a:solidFill>
                  <a:srgbClr val="941EDF"/>
                </a:solidFill>
                <a:latin typeface="Courier New" panose="02070309020205020404" pitchFamily="49" charset="0"/>
              </a:rPr>
              <a:t>break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941EDF"/>
                </a:solidFill>
                <a:latin typeface="Courier New" panose="02070309020205020404" pitchFamily="49" charset="0"/>
              </a:rPr>
              <a:t>case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2: j = 3;</a:t>
            </a:r>
            <a:r>
              <a:rPr lang="en-US" sz="1800">
                <a:solidFill>
                  <a:srgbClr val="941EDF"/>
                </a:solidFill>
                <a:latin typeface="Courier New" panose="02070309020205020404" pitchFamily="49" charset="0"/>
              </a:rPr>
              <a:t>break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941EDF"/>
                </a:solidFill>
                <a:latin typeface="Courier New" panose="02070309020205020404" pitchFamily="49" charset="0"/>
              </a:rPr>
              <a:t>default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: j = -2;</a:t>
            </a:r>
            <a:r>
              <a:rPr lang="en-US" sz="1800">
                <a:solidFill>
                  <a:srgbClr val="941EDF"/>
                </a:solidFill>
                <a:latin typeface="Courier New" panose="02070309020205020404" pitchFamily="49" charset="0"/>
              </a:rPr>
              <a:t>break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1800">
              <a:latin typeface="Verdana" panose="020B060403050404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74800" y="5732463"/>
            <a:ext cx="909638" cy="40163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j=-2</a:t>
            </a:r>
            <a:endParaRPr lang="en-US" altLang="en-US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651500" y="5732463"/>
            <a:ext cx="909638" cy="40163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j=3</a:t>
            </a:r>
            <a:endParaRPr lang="en-US" altLang="en-US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 txBox="1">
            <a:spLocks noChangeArrowheads="1"/>
          </p:cNvSpPr>
          <p:nvPr/>
        </p:nvSpPr>
        <p:spPr bwMode="auto">
          <a:xfrm>
            <a:off x="533400" y="260648"/>
            <a:ext cx="8108504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+mn-lt"/>
              </a:rPr>
              <a:t>Exercise</a:t>
            </a:r>
          </a:p>
        </p:txBody>
      </p:sp>
      <p:sp>
        <p:nvSpPr>
          <p:cNvPr id="59395" name="Content Placeholder 2"/>
          <p:cNvSpPr txBox="1">
            <a:spLocks/>
          </p:cNvSpPr>
          <p:nvPr/>
        </p:nvSpPr>
        <p:spPr bwMode="auto">
          <a:xfrm>
            <a:off x="649745" y="1024423"/>
            <a:ext cx="8091030" cy="50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7688" indent="-2730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sz="2400" dirty="0">
                <a:latin typeface="+mn-lt"/>
              </a:rPr>
              <a:t>Rewrite the following if statement using a switch:</a:t>
            </a:r>
          </a:p>
          <a:p>
            <a:pPr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33400" y="1580852"/>
            <a:ext cx="8077200" cy="501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selection;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your selection: ");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selection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if (selection == 1)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("You selected JAVA");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else if (selection == 2)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("You selected VISUAL BASIC");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else if(selection == 3)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("You selected PHP");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("Invalid selection");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611560" y="2111305"/>
            <a:ext cx="4745038" cy="3693959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algn="ctr" rotWithShape="0">
              <a:srgbClr val="000000"/>
            </a:outerShdw>
          </a:effectLst>
        </p:spPr>
        <p:txBody>
          <a:bodyPr lIns="92075" tIns="46037" rIns="92075" bIns="46037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number=1, x = 2;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switch (x)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case 1: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case 2: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case 3: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case 4: number = number *2;  break;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case 5 : number = number *5; break;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default: number--; break;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5583630" y="2111305"/>
            <a:ext cx="3204344" cy="3693959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algn="ctr" rotWithShape="0">
              <a:srgbClr val="000000"/>
            </a:outerShdw>
          </a:effectLst>
        </p:spPr>
        <p:txBody>
          <a:bodyPr wrap="square" lIns="92075" tIns="46037" rIns="92075" bIns="46037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number=1, x = 2;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if (x&gt;=1 &amp;&amp; x&lt;=4)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 = number *2;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else if (x== 5)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 = number *5;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number--; 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21" name="Content Placeholder 2"/>
          <p:cNvSpPr txBox="1">
            <a:spLocks/>
          </p:cNvSpPr>
          <p:nvPr/>
        </p:nvSpPr>
        <p:spPr bwMode="auto">
          <a:xfrm>
            <a:off x="533400" y="1406307"/>
            <a:ext cx="8283352" cy="63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7688" indent="-2730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sz="2400" dirty="0">
                <a:latin typeface="+mn-lt"/>
              </a:rPr>
              <a:t>Rewrite the following switch using if else statement 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70385BC-1AF9-4A9E-AACB-016BC5522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108504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+mn-lt"/>
              </a:rPr>
              <a:t>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3"/>
          <p:cNvSpPr txBox="1">
            <a:spLocks noChangeArrowheads="1"/>
          </p:cNvSpPr>
          <p:nvPr/>
        </p:nvSpPr>
        <p:spPr bwMode="auto"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n-ea"/>
                <a:cs typeface="Arial" panose="020B0604020202020204" pitchFamily="34" charset="0"/>
              </a:rPr>
              <a:t>TODAY’S TAKE AWAY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r="1" b="1"/>
          <a:stretch/>
        </p:blipFill>
        <p:spPr>
          <a:xfrm>
            <a:off x="755397" y="2265037"/>
            <a:ext cx="3816600" cy="3907158"/>
          </a:xfrm>
          <a:prstGeom prst="rect">
            <a:avLst/>
          </a:prstGeom>
        </p:spPr>
      </p:pic>
      <p:sp>
        <p:nvSpPr>
          <p:cNvPr id="137220" name="Rectangle 3"/>
          <p:cNvSpPr txBox="1">
            <a:spLocks noChangeArrowheads="1"/>
          </p:cNvSpPr>
          <p:nvPr/>
        </p:nvSpPr>
        <p:spPr bwMode="auto">
          <a:xfrm>
            <a:off x="4572000" y="2320412"/>
            <a:ext cx="4271838" cy="3851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342900" indent="-342900" defTabSz="4572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0250" indent="-457200" defTabSz="4572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52500" indent="-285750" defTabSz="4572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30250" marR="0" lvl="1" indent="-182880" algn="l" defTabSz="914400" rtl="0" eaLnBrk="1" fontAlgn="base" latinLnBrk="0" hangingPunct="1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Arial" panose="020B0604020202020204" pitchFamily="34" charset="0"/>
              </a:rPr>
              <a:t>Switch selection control structure.</a:t>
            </a:r>
          </a:p>
          <a:p>
            <a:pPr marL="730250" marR="0" lvl="1" indent="-182880" algn="l" defTabSz="914400" rtl="0" eaLnBrk="1" fontAlgn="base" latinLnBrk="0" hangingPunct="1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Arial" panose="020B0604020202020204" pitchFamily="34" charset="0"/>
              </a:rPr>
              <a:t>Nested If &amp; Switch statement.</a:t>
            </a:r>
          </a:p>
          <a:p>
            <a:pPr marL="730250" marR="0" lvl="1" indent="-182880" algn="l" defTabSz="914400" rtl="0" eaLnBrk="1" fontAlgn="base" latinLnBrk="0" hangingPunct="1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altLang="en-US" sz="2800" dirty="0">
                <a:solidFill>
                  <a:prstClr val="black"/>
                </a:solidFill>
                <a:latin typeface="Rockwell" panose="02060603020205020403"/>
                <a:cs typeface="Arial" panose="020B0604020202020204" pitchFamily="34" charset="0"/>
              </a:rPr>
              <a:t>Break statement.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Arial" panose="020B0604020202020204" pitchFamily="34" charset="0"/>
            </a:endParaRPr>
          </a:p>
          <a:p>
            <a:pPr marL="769620" marR="0" lvl="2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D34817">
                  <a:lumMod val="75000"/>
                </a:srgbClr>
              </a:buClr>
              <a:buSzPct val="85000"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37218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1EB4D2D-EA68-4F92-A1C2-F5B357ECF931}" type="slidenum">
              <a:rPr kumimoji="0" lang="en-US" sz="14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-7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9141492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742CA-A6CE-484F-A63F-3475F472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581" y="484632"/>
            <a:ext cx="5047708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Switch ..case</a:t>
            </a:r>
            <a:r>
              <a:rPr lang="en-US" dirty="0"/>
              <a:t>?</a:t>
            </a:r>
            <a:endParaRPr lang="en-MY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78D50903-AEAC-4E45-A91A-3BDB597824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668" r="3334" b="2"/>
          <a:stretch/>
        </p:blipFill>
        <p:spPr>
          <a:xfrm>
            <a:off x="2508" y="10"/>
            <a:ext cx="348504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D118-4F6F-4952-BBC4-8137EC0E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581" y="2121408"/>
            <a:ext cx="5047707" cy="4050792"/>
          </a:xfrm>
        </p:spPr>
        <p:txBody>
          <a:bodyPr>
            <a:normAutofit/>
          </a:bodyPr>
          <a:lstStyle/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400" dirty="0"/>
              <a:t>Similar to an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/>
              <a:t> statement, a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400" dirty="0"/>
              <a:t> statement allows a variable/expression to be examined against a list of options. 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400" dirty="0"/>
              <a:t>Each option is called a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/>
              <a:t>, and for each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/>
              <a:t>, different tasks can be performed.</a:t>
            </a:r>
            <a:endParaRPr lang="en-MY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18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7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07" name="Rectangle 7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08" name="Rectangle 7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928117"/>
            <a:ext cx="776325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1110053"/>
            <a:ext cx="2539778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076" y="1432223"/>
            <a:ext cx="2113813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cap="none" dirty="0">
                <a:solidFill>
                  <a:schemeClr val="accent2"/>
                </a:solidFill>
              </a:rPr>
              <a:t>Switch</a:t>
            </a:r>
            <a:r>
              <a:rPr lang="en-US" alt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Structure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5780565"/>
            <a:ext cx="776325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5257800"/>
            <a:ext cx="810678" cy="1080902"/>
            <a:chOff x="9685338" y="4460675"/>
            <a:chExt cx="1080904" cy="10809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5" name="Picture 2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A0EF6C3-0761-4F0E-AE5B-623E0896E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52736"/>
            <a:ext cx="3650582" cy="46766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cap="none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Switch..case</a:t>
            </a:r>
            <a:r>
              <a:rPr lang="en-US" altLang="en-US" b="1" cap="none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Syntax 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switch</a:t>
            </a:r>
            <a:r>
              <a:rPr lang="en-US" altLang="en-US" dirty="0">
                <a:latin typeface="Courier New" panose="02070309020205020404" pitchFamily="49" charset="0"/>
              </a:rPr>
              <a:t> (variable/expression)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case </a:t>
            </a:r>
            <a:r>
              <a:rPr lang="en-US" altLang="en-US" dirty="0">
                <a:latin typeface="Courier New" panose="02070309020205020404" pitchFamily="49" charset="0"/>
              </a:rPr>
              <a:t>value1: statements1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break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case </a:t>
            </a:r>
            <a:r>
              <a:rPr lang="en-US" altLang="en-US" dirty="0">
                <a:latin typeface="Courier New" panose="02070309020205020404" pitchFamily="49" charset="0"/>
              </a:rPr>
              <a:t>value2: statements2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break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...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case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value</a:t>
            </a:r>
            <a:r>
              <a:rPr lang="en-US" altLang="en-US" b="1" i="1" dirty="0" err="1">
                <a:latin typeface="Courier New" panose="02070309020205020404" pitchFamily="49" charset="0"/>
              </a:rPr>
              <a:t>n</a:t>
            </a:r>
            <a:r>
              <a:rPr lang="en-US" altLang="en-US" dirty="0">
                <a:latin typeface="Courier New" panose="02070309020205020404" pitchFamily="49" charset="0"/>
              </a:rPr>
              <a:t>: </a:t>
            </a:r>
            <a:r>
              <a:rPr lang="en-US" altLang="en-US" dirty="0" err="1">
                <a:latin typeface="Courier New" panose="02070309020205020404" pitchFamily="49" charset="0"/>
              </a:rPr>
              <a:t>statements</a:t>
            </a:r>
            <a:r>
              <a:rPr lang="en-US" altLang="en-US" b="1" i="1" dirty="0" err="1">
                <a:latin typeface="Courier New" panose="02070309020205020404" pitchFamily="49" charset="0"/>
              </a:rPr>
              <a:t>n</a:t>
            </a:r>
            <a:endParaRPr lang="en-US" altLang="en-US" b="1" i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break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default</a:t>
            </a:r>
            <a:r>
              <a:rPr lang="en-US" altLang="en-US" dirty="0">
                <a:latin typeface="Courier New" panose="02070309020205020404" pitchFamily="49" charset="0"/>
              </a:rPr>
              <a:t>: statements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</a:t>
            </a:r>
            <a:r>
              <a:rPr lang="en-US" altLang="en-US" b="1" dirty="0">
                <a:latin typeface="Courier New" panose="02070309020205020404" pitchFamily="49" charset="0"/>
              </a:rPr>
              <a:t>break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072160"/>
          </a:xfrm>
        </p:spPr>
        <p:txBody>
          <a:bodyPr/>
          <a:lstStyle/>
          <a:p>
            <a:pPr algn="ctr"/>
            <a:r>
              <a:rPr lang="en-US" dirty="0"/>
              <a:t>Nested </a:t>
            </a:r>
            <a:r>
              <a:rPr lang="en-US" b="1" cap="none" dirty="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en-US" dirty="0"/>
              <a:t> &amp; </a:t>
            </a:r>
            <a:r>
              <a:rPr lang="en-US" b="1" cap="none" dirty="0">
                <a:solidFill>
                  <a:schemeClr val="accent2"/>
                </a:solidFill>
                <a:latin typeface="Courier New" panose="02070309020205020404" pitchFamily="49" charset="0"/>
              </a:rPr>
              <a:t>Switch</a:t>
            </a:r>
            <a:r>
              <a:rPr lang="en-US" dirty="0"/>
              <a:t> statement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1144" y="1304015"/>
            <a:ext cx="8388424" cy="2646878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month = 2;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(month == 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("Month is Jan");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if (month == 2)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("Month is Feb");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if (month ==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("Month is March");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("Not the first quarter of the year");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AA7E75-B72D-4147-8DAF-36EA12813C6E}"/>
              </a:ext>
            </a:extLst>
          </p:cNvPr>
          <p:cNvSpPr/>
          <p:nvPr/>
        </p:nvSpPr>
        <p:spPr>
          <a:xfrm>
            <a:off x="432048" y="4166498"/>
            <a:ext cx="8388424" cy="2154436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month = 2;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switch (month){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case 1: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("Month is Jan");break;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case 2: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("Month is Feb"); break;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case 3: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("Month is March");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default: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("Not the first quarter of the year");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r>
              <a:rPr lang="en-US" dirty="0"/>
              <a:t> 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14054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cap="none" dirty="0">
                <a:solidFill>
                  <a:schemeClr val="accent2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statement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eaLnBrk="1" hangingPunct="1">
              <a:spcBef>
                <a:spcPct val="75000"/>
              </a:spcBef>
            </a:pPr>
            <a:r>
              <a:rPr lang="en-US" altLang="en-US" sz="2400" dirty="0"/>
              <a:t>Often a </a:t>
            </a:r>
            <a:r>
              <a:rPr lang="en-US" altLang="en-US" sz="2400" i="1" dirty="0"/>
              <a:t>break statement</a:t>
            </a:r>
            <a:r>
              <a:rPr lang="en-US" altLang="en-US" sz="2400" dirty="0"/>
              <a:t> is used as the last statement in each case's statement list.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2400" dirty="0"/>
              <a:t> statement causes control to transfer to the end of the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statement.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 sz="2400" dirty="0"/>
              <a:t>If a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2400" dirty="0"/>
              <a:t> statement is not used, the flow of control will continue into the next case.</a:t>
            </a:r>
          </a:p>
          <a:p>
            <a:pPr eaLnBrk="1" hangingPunct="1">
              <a:spcBef>
                <a:spcPct val="75000"/>
              </a:spcBef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3CA64B8-E30D-417D-894F-24912B361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8" y="2924944"/>
            <a:ext cx="7916889" cy="3750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412F49-6E77-4DA2-B808-66D2EF79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916889" cy="908807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Control flow of </a:t>
            </a:r>
            <a:r>
              <a:rPr lang="en-US" altLang="en-US" sz="3200" b="1" cap="none" dirty="0">
                <a:solidFill>
                  <a:schemeClr val="accent2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3200" dirty="0"/>
              <a:t> statement with and without the </a:t>
            </a:r>
            <a:r>
              <a:rPr lang="en-US" altLang="en-US" sz="3200" b="1" cap="none" dirty="0">
                <a:solidFill>
                  <a:schemeClr val="accent2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3200" dirty="0"/>
              <a:t> statements</a:t>
            </a:r>
            <a:endParaRPr lang="en-MY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DF7BD-4C69-475B-8B2B-919A642C0A26}"/>
              </a:ext>
            </a:extLst>
          </p:cNvPr>
          <p:cNvCxnSpPr>
            <a:cxnSpLocks/>
          </p:cNvCxnSpPr>
          <p:nvPr/>
        </p:nvCxnSpPr>
        <p:spPr>
          <a:xfrm>
            <a:off x="4283968" y="1385480"/>
            <a:ext cx="0" cy="5472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6D057E6F-8184-407F-AFF1-B271E2929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92" y="1385481"/>
            <a:ext cx="3095625" cy="1323439"/>
          </a:xfrm>
          <a:prstGeom prst="rect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(n){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1:  x = 20;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2:  x = 40;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x = 60;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F2E944E2-922D-44A5-8202-56E141056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1385480"/>
            <a:ext cx="3095625" cy="1323439"/>
          </a:xfrm>
          <a:prstGeom prst="rect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(n){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1:  x = 20; break;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2:  x = 40; break;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x = 60; break;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091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250950"/>
            <a:ext cx="8458200" cy="563562"/>
          </a:xfrm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normAutofit fontScale="90000"/>
          </a:bodyPr>
          <a:lstStyle/>
          <a:p>
            <a:pPr algn="ctr" eaLnBrk="1" hangingPunct="1"/>
            <a:r>
              <a:rPr lang="en-US" altLang="en-US" b="1" cap="none" dirty="0">
                <a:solidFill>
                  <a:schemeClr val="accent2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Examples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41970" y="1286304"/>
            <a:ext cx="4185568" cy="4032513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algn="ctr" rotWithShape="0">
              <a:srgbClr val="000000"/>
            </a:outerShdw>
          </a:effectLst>
        </p:spPr>
        <p:txBody>
          <a:bodyPr wrap="square" lIns="92075" tIns="46037" rIns="92075" bIns="46037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int m = 2;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switch (m)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case 1 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m=1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   break;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case 2 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m=2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   break;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case 3 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m=3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   break;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default: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break;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547664" y="5445224"/>
            <a:ext cx="1732012" cy="129330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7" rIns="92075" bIns="46037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Output: </a:t>
            </a:r>
          </a:p>
          <a:p>
            <a:pPr>
              <a:defRPr/>
            </a:pPr>
            <a:r>
              <a:rPr lang="en-US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m=2</a:t>
            </a:r>
          </a:p>
          <a:p>
            <a:pPr>
              <a:defRPr/>
            </a:pPr>
            <a:endParaRPr lang="en-US" alt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4572000" y="1286303"/>
            <a:ext cx="4330030" cy="4032513"/>
          </a:xfrm>
          <a:prstGeom prst="rect">
            <a:avLst/>
          </a:prstGeom>
          <a:solidFill>
            <a:srgbClr val="DDDDDD"/>
          </a:soli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algn="ctr" rotWithShape="0">
              <a:srgbClr val="000000"/>
            </a:outerShdw>
          </a:effectLst>
        </p:spPr>
        <p:txBody>
          <a:bodyPr wrap="square" lIns="92075" tIns="46037" rIns="92075" bIns="46037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= ‘b’;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switch (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case ‘a’ :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=a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case ‘b’ 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=b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case ‘c’ :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=c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default: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 break;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5364163" y="5445224"/>
            <a:ext cx="1620837" cy="132397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7" rIns="92075" bIns="46037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Output: </a:t>
            </a:r>
          </a:p>
          <a:p>
            <a:pPr>
              <a:defRPr/>
            </a:pP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=b</a:t>
            </a:r>
          </a:p>
          <a:p>
            <a:pPr>
              <a:defRPr/>
            </a:pP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=c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 autoUpdateAnimBg="0"/>
      <p:bldP spid="79877" grpId="0" animBg="1" autoUpdateAnimBg="0"/>
      <p:bldP spid="7987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23528" y="1844824"/>
            <a:ext cx="8568952" cy="3693959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algn="ctr" rotWithShape="0">
              <a:srgbClr val="000000"/>
            </a:outerShdw>
          </a:effectLst>
        </p:spPr>
        <p:txBody>
          <a:bodyPr wrap="square" lIns="92075" tIns="46037" rIns="92075" bIns="46037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'B';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(letter)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case 'A':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case 'a':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("You chose A");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break;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case 'B':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case 'b':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("You chose B");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break;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default: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("You chose other than A &amp; B");    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break;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D48DA9D6-4B95-47F1-A730-4B79F307D0E2}"/>
              </a:ext>
            </a:extLst>
          </p:cNvPr>
          <p:cNvSpPr/>
          <p:nvPr/>
        </p:nvSpPr>
        <p:spPr>
          <a:xfrm>
            <a:off x="3459102" y="1988840"/>
            <a:ext cx="5400600" cy="936104"/>
          </a:xfrm>
          <a:prstGeom prst="borderCallout1">
            <a:avLst>
              <a:gd name="adj1" fmla="val 45091"/>
              <a:gd name="adj2" fmla="val -4627"/>
              <a:gd name="adj3" fmla="val 115968"/>
              <a:gd name="adj4" fmla="val -32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if((letter == ‘A’) || (letter == ‘a’))</a:t>
            </a:r>
          </a:p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chose A");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E03BCDF-C5F5-4B89-96AA-4E3886475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438" y="250950"/>
            <a:ext cx="8458200" cy="563562"/>
          </a:xfrm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normAutofit fontScale="90000"/>
          </a:bodyPr>
          <a:lstStyle/>
          <a:p>
            <a:pPr algn="ctr" eaLnBrk="1" hangingPunct="1"/>
            <a:r>
              <a:rPr lang="en-US" altLang="en-US" cap="none" dirty="0">
                <a:solidFill>
                  <a:schemeClr val="accent2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4136</TotalTime>
  <Words>1238</Words>
  <Application>Microsoft Office PowerPoint</Application>
  <PresentationFormat>On-screen Show (4:3)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Amasis MT Pro Black</vt:lpstr>
      <vt:lpstr>Arial</vt:lpstr>
      <vt:lpstr>Calibri</vt:lpstr>
      <vt:lpstr>Courier New</vt:lpstr>
      <vt:lpstr>Rockwell</vt:lpstr>
      <vt:lpstr>Rockwell Condensed</vt:lpstr>
      <vt:lpstr>Rockwell Extra Bold</vt:lpstr>
      <vt:lpstr>Times New Roman</vt:lpstr>
      <vt:lpstr>Verdana</vt:lpstr>
      <vt:lpstr>Wingdings</vt:lpstr>
      <vt:lpstr>Wingdings 2</vt:lpstr>
      <vt:lpstr>Wood Type</vt:lpstr>
      <vt:lpstr>1_Wood Type</vt:lpstr>
      <vt:lpstr>Control Structures </vt:lpstr>
      <vt:lpstr>What is Switch ..case?</vt:lpstr>
      <vt:lpstr>Switch Structure</vt:lpstr>
      <vt:lpstr>Switch..case Syntax </vt:lpstr>
      <vt:lpstr>Nested If &amp; Switch statement</vt:lpstr>
      <vt:lpstr>The Break statement</vt:lpstr>
      <vt:lpstr>Control flow of Switch statement with and without the Break statements</vt:lpstr>
      <vt:lpstr>Switch Examples</vt:lpstr>
      <vt:lpstr>Switch Examples</vt:lpstr>
      <vt:lpstr>Switch and nested If Example</vt:lpstr>
      <vt:lpstr>PowerPoint Presentation</vt:lpstr>
      <vt:lpstr>PowerPoint Presentation</vt:lpstr>
      <vt:lpstr>PowerPoint Presentation</vt:lpstr>
      <vt:lpstr>PowerPoint Presentation</vt:lpstr>
    </vt:vector>
  </TitlesOfParts>
  <Company>University of Detroit Mercy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faculty</dc:creator>
  <cp:lastModifiedBy>Fathey</cp:lastModifiedBy>
  <cp:revision>204</cp:revision>
  <dcterms:created xsi:type="dcterms:W3CDTF">2002-05-22T03:03:13Z</dcterms:created>
  <dcterms:modified xsi:type="dcterms:W3CDTF">2021-11-19T02:10:16Z</dcterms:modified>
</cp:coreProperties>
</file>