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7" r:id="rId1"/>
    <p:sldMasterId id="2147484229" r:id="rId2"/>
    <p:sldMasterId id="2147484242" r:id="rId3"/>
  </p:sldMasterIdLst>
  <p:notesMasterIdLst>
    <p:notesMasterId r:id="rId52"/>
  </p:notesMasterIdLst>
  <p:handoutMasterIdLst>
    <p:handoutMasterId r:id="rId53"/>
  </p:handoutMasterIdLst>
  <p:sldIdLst>
    <p:sldId id="421" r:id="rId4"/>
    <p:sldId id="282" r:id="rId5"/>
    <p:sldId id="422" r:id="rId6"/>
    <p:sldId id="257" r:id="rId7"/>
    <p:sldId id="313" r:id="rId8"/>
    <p:sldId id="423" r:id="rId9"/>
    <p:sldId id="424" r:id="rId10"/>
    <p:sldId id="425" r:id="rId11"/>
    <p:sldId id="427" r:id="rId12"/>
    <p:sldId id="428" r:id="rId13"/>
    <p:sldId id="429" r:id="rId14"/>
    <p:sldId id="430" r:id="rId15"/>
    <p:sldId id="431" r:id="rId16"/>
    <p:sldId id="432" r:id="rId17"/>
    <p:sldId id="320" r:id="rId18"/>
    <p:sldId id="296" r:id="rId19"/>
    <p:sldId id="299" r:id="rId20"/>
    <p:sldId id="433" r:id="rId21"/>
    <p:sldId id="434" r:id="rId22"/>
    <p:sldId id="435" r:id="rId23"/>
    <p:sldId id="436" r:id="rId24"/>
    <p:sldId id="437" r:id="rId25"/>
    <p:sldId id="438" r:id="rId26"/>
    <p:sldId id="439" r:id="rId27"/>
    <p:sldId id="440" r:id="rId28"/>
    <p:sldId id="265" r:id="rId29"/>
    <p:sldId id="297" r:id="rId30"/>
    <p:sldId id="441" r:id="rId31"/>
    <p:sldId id="442" r:id="rId32"/>
    <p:sldId id="443" r:id="rId33"/>
    <p:sldId id="444" r:id="rId34"/>
    <p:sldId id="445" r:id="rId35"/>
    <p:sldId id="446" r:id="rId36"/>
    <p:sldId id="311" r:id="rId37"/>
    <p:sldId id="447" r:id="rId38"/>
    <p:sldId id="448" r:id="rId39"/>
    <p:sldId id="449" r:id="rId40"/>
    <p:sldId id="450" r:id="rId41"/>
    <p:sldId id="451" r:id="rId42"/>
    <p:sldId id="452" r:id="rId43"/>
    <p:sldId id="298" r:id="rId44"/>
    <p:sldId id="453" r:id="rId45"/>
    <p:sldId id="454" r:id="rId46"/>
    <p:sldId id="307" r:id="rId47"/>
    <p:sldId id="308" r:id="rId48"/>
    <p:sldId id="309" r:id="rId49"/>
    <p:sldId id="306" r:id="rId50"/>
    <p:sldId id="464"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33CC"/>
    <a:srgbClr val="F042F0"/>
    <a:srgbClr val="FF9900"/>
    <a:srgbClr val="FF3300"/>
    <a:srgbClr val="996633"/>
    <a:srgbClr val="FFFF66"/>
    <a:srgbClr val="CC99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DC2C22-8D7F-4003-8311-9F366FB893A7}" v="1" dt="2021-05-05T01:40:58.1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24" autoAdjust="0"/>
    <p:restoredTop sz="93690" autoAdjust="0"/>
  </p:normalViewPr>
  <p:slideViewPr>
    <p:cSldViewPr>
      <p:cViewPr varScale="1">
        <p:scale>
          <a:sx n="58" d="100"/>
          <a:sy n="58" d="100"/>
        </p:scale>
        <p:origin x="1136" y="52"/>
      </p:cViewPr>
      <p:guideLst>
        <p:guide orient="horz" pos="2160"/>
        <p:guide pos="2880"/>
      </p:guideLst>
    </p:cSldViewPr>
  </p:slideViewPr>
  <p:outlineViewPr>
    <p:cViewPr>
      <p:scale>
        <a:sx n="33" d="100"/>
        <a:sy n="33" d="100"/>
      </p:scale>
      <p:origin x="0" y="-808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handoutMaster" Target="handoutMasters/handoutMaster1.xml"/><Relationship Id="rId58" Type="http://schemas.microsoft.com/office/2016/11/relationships/changesInfo" Target="changesInfos/changesInfo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microsoft.com/office/2015/10/relationships/revisionInfo" Target="revisionInfo.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Shafinah Farvin binti Packeer M" userId="c0420840-0705-4e33-9785-07dc2af8c746" providerId="ADAL" clId="{3CDC2C22-8D7F-4003-8311-9F366FB893A7}"/>
    <pc:docChg chg="custSel modSld">
      <pc:chgData name="Dr. Shafinah Farvin binti Packeer M" userId="c0420840-0705-4e33-9785-07dc2af8c746" providerId="ADAL" clId="{3CDC2C22-8D7F-4003-8311-9F366FB893A7}" dt="2021-05-19T02:19:46.904" v="15" actId="20577"/>
      <pc:docMkLst>
        <pc:docMk/>
      </pc:docMkLst>
      <pc:sldChg chg="delSp modSp mod">
        <pc:chgData name="Dr. Shafinah Farvin binti Packeer M" userId="c0420840-0705-4e33-9785-07dc2af8c746" providerId="ADAL" clId="{3CDC2C22-8D7F-4003-8311-9F366FB893A7}" dt="2021-05-05T01:41:44.745" v="13" actId="20577"/>
        <pc:sldMkLst>
          <pc:docMk/>
          <pc:sldMk cId="0" sldId="299"/>
        </pc:sldMkLst>
        <pc:spChg chg="del mod">
          <ac:chgData name="Dr. Shafinah Farvin binti Packeer M" userId="c0420840-0705-4e33-9785-07dc2af8c746" providerId="ADAL" clId="{3CDC2C22-8D7F-4003-8311-9F366FB893A7}" dt="2021-05-05T01:24:38.829" v="2"/>
          <ac:spMkLst>
            <pc:docMk/>
            <pc:sldMk cId="0" sldId="299"/>
            <ac:spMk id="2" creationId="{C65ED424-720E-4331-A22E-1EB10C9D6794}"/>
          </ac:spMkLst>
        </pc:spChg>
        <pc:spChg chg="mod">
          <ac:chgData name="Dr. Shafinah Farvin binti Packeer M" userId="c0420840-0705-4e33-9785-07dc2af8c746" providerId="ADAL" clId="{3CDC2C22-8D7F-4003-8311-9F366FB893A7}" dt="2021-05-05T01:41:44.745" v="13" actId="20577"/>
          <ac:spMkLst>
            <pc:docMk/>
            <pc:sldMk cId="0" sldId="299"/>
            <ac:spMk id="33796" creationId="{00000000-0000-0000-0000-000000000000}"/>
          </ac:spMkLst>
        </pc:spChg>
      </pc:sldChg>
      <pc:sldChg chg="modSp mod">
        <pc:chgData name="Dr. Shafinah Farvin binti Packeer M" userId="c0420840-0705-4e33-9785-07dc2af8c746" providerId="ADAL" clId="{3CDC2C22-8D7F-4003-8311-9F366FB893A7}" dt="2021-05-19T02:19:46.904" v="15" actId="20577"/>
        <pc:sldMkLst>
          <pc:docMk/>
          <pc:sldMk cId="0" sldId="300"/>
        </pc:sldMkLst>
        <pc:spChg chg="mod">
          <ac:chgData name="Dr. Shafinah Farvin binti Packeer M" userId="c0420840-0705-4e33-9785-07dc2af8c746" providerId="ADAL" clId="{3CDC2C22-8D7F-4003-8311-9F366FB893A7}" dt="2021-05-19T02:19:46.904" v="15" actId="20577"/>
          <ac:spMkLst>
            <pc:docMk/>
            <pc:sldMk cId="0" sldId="300"/>
            <ac:spMk id="46084" creationId="{00000000-0000-0000-0000-000000000000}"/>
          </ac:spMkLst>
        </pc:spChg>
      </pc:sldChg>
    </pc:docChg>
  </pc:docChgLst>
  <pc:docChgLst>
    <pc:chgData name="Shafinah Farvin binti Packeer Mohamed" userId="c0420840-0705-4e33-9785-07dc2af8c746" providerId="ADAL" clId="{B6E2BC9E-276B-4A1A-A7A0-FE50FA90939C}"/>
    <pc:docChg chg="undo custSel delSld modSld sldOrd">
      <pc:chgData name="Shafinah Farvin binti Packeer Mohamed" userId="c0420840-0705-4e33-9785-07dc2af8c746" providerId="ADAL" clId="{B6E2BC9E-276B-4A1A-A7A0-FE50FA90939C}" dt="2020-05-17T01:45:01.241" v="182" actId="20577"/>
      <pc:docMkLst>
        <pc:docMk/>
      </pc:docMkLst>
      <pc:sldChg chg="del">
        <pc:chgData name="Shafinah Farvin binti Packeer Mohamed" userId="c0420840-0705-4e33-9785-07dc2af8c746" providerId="ADAL" clId="{B6E2BC9E-276B-4A1A-A7A0-FE50FA90939C}" dt="2020-05-07T06:19:13.748" v="39" actId="47"/>
        <pc:sldMkLst>
          <pc:docMk/>
          <pc:sldMk cId="0" sldId="261"/>
        </pc:sldMkLst>
      </pc:sldChg>
      <pc:sldChg chg="ord">
        <pc:chgData name="Shafinah Farvin binti Packeer Mohamed" userId="c0420840-0705-4e33-9785-07dc2af8c746" providerId="ADAL" clId="{B6E2BC9E-276B-4A1A-A7A0-FE50FA90939C}" dt="2020-05-17T01:25:50.991" v="181"/>
        <pc:sldMkLst>
          <pc:docMk/>
          <pc:sldMk cId="0" sldId="263"/>
        </pc:sldMkLst>
      </pc:sldChg>
      <pc:sldChg chg="addSp delSp modSp mod modAnim">
        <pc:chgData name="Shafinah Farvin binti Packeer Mohamed" userId="c0420840-0705-4e33-9785-07dc2af8c746" providerId="ADAL" clId="{B6E2BC9E-276B-4A1A-A7A0-FE50FA90939C}" dt="2020-05-17T01:45:01.241" v="182" actId="20577"/>
        <pc:sldMkLst>
          <pc:docMk/>
          <pc:sldMk cId="0" sldId="265"/>
        </pc:sldMkLst>
        <pc:spChg chg="add mod">
          <ac:chgData name="Shafinah Farvin binti Packeer Mohamed" userId="c0420840-0705-4e33-9785-07dc2af8c746" providerId="ADAL" clId="{B6E2BC9E-276B-4A1A-A7A0-FE50FA90939C}" dt="2020-05-17T01:45:01.241" v="182" actId="20577"/>
          <ac:spMkLst>
            <pc:docMk/>
            <pc:sldMk cId="0" sldId="265"/>
            <ac:spMk id="9" creationId="{2322B992-1631-4DDA-9EE8-1E01CC342364}"/>
          </ac:spMkLst>
        </pc:spChg>
        <pc:spChg chg="add mod">
          <ac:chgData name="Shafinah Farvin binti Packeer Mohamed" userId="c0420840-0705-4e33-9785-07dc2af8c746" providerId="ADAL" clId="{B6E2BC9E-276B-4A1A-A7A0-FE50FA90939C}" dt="2020-05-15T03:17:11.077" v="179" actId="1076"/>
          <ac:spMkLst>
            <pc:docMk/>
            <pc:sldMk cId="0" sldId="265"/>
            <ac:spMk id="10" creationId="{05D1009C-03F6-486B-9616-62B254AB2D7E}"/>
          </ac:spMkLst>
        </pc:spChg>
        <pc:spChg chg="del">
          <ac:chgData name="Shafinah Farvin binti Packeer Mohamed" userId="c0420840-0705-4e33-9785-07dc2af8c746" providerId="ADAL" clId="{B6E2BC9E-276B-4A1A-A7A0-FE50FA90939C}" dt="2020-05-15T03:10:32.557" v="83" actId="478"/>
          <ac:spMkLst>
            <pc:docMk/>
            <pc:sldMk cId="0" sldId="265"/>
            <ac:spMk id="24582" creationId="{00000000-0000-0000-0000-000000000000}"/>
          </ac:spMkLst>
        </pc:spChg>
        <pc:spChg chg="del">
          <ac:chgData name="Shafinah Farvin binti Packeer Mohamed" userId="c0420840-0705-4e33-9785-07dc2af8c746" providerId="ADAL" clId="{B6E2BC9E-276B-4A1A-A7A0-FE50FA90939C}" dt="2020-05-15T03:10:32.557" v="83" actId="478"/>
          <ac:spMkLst>
            <pc:docMk/>
            <pc:sldMk cId="0" sldId="265"/>
            <ac:spMk id="24584" creationId="{00000000-0000-0000-0000-000000000000}"/>
          </ac:spMkLst>
        </pc:spChg>
        <pc:spChg chg="mod">
          <ac:chgData name="Shafinah Farvin binti Packeer Mohamed" userId="c0420840-0705-4e33-9785-07dc2af8c746" providerId="ADAL" clId="{B6E2BC9E-276B-4A1A-A7A0-FE50FA90939C}" dt="2020-05-15T03:10:23.695" v="82" actId="20577"/>
          <ac:spMkLst>
            <pc:docMk/>
            <pc:sldMk cId="0" sldId="265"/>
            <ac:spMk id="44036" creationId="{00000000-0000-0000-0000-000000000000}"/>
          </ac:spMkLst>
        </pc:spChg>
        <pc:spChg chg="del">
          <ac:chgData name="Shafinah Farvin binti Packeer Mohamed" userId="c0420840-0705-4e33-9785-07dc2af8c746" providerId="ADAL" clId="{B6E2BC9E-276B-4A1A-A7A0-FE50FA90939C}" dt="2020-05-15T03:10:37.207" v="84" actId="478"/>
          <ac:spMkLst>
            <pc:docMk/>
            <pc:sldMk cId="0" sldId="265"/>
            <ac:spMk id="44037" creationId="{00000000-0000-0000-0000-000000000000}"/>
          </ac:spMkLst>
        </pc:spChg>
        <pc:grpChg chg="del">
          <ac:chgData name="Shafinah Farvin binti Packeer Mohamed" userId="c0420840-0705-4e33-9785-07dc2af8c746" providerId="ADAL" clId="{B6E2BC9E-276B-4A1A-A7A0-FE50FA90939C}" dt="2020-05-15T03:10:32.557" v="83" actId="478"/>
          <ac:grpSpMkLst>
            <pc:docMk/>
            <pc:sldMk cId="0" sldId="265"/>
            <ac:grpSpMk id="11" creationId="{00000000-0000-0000-0000-000000000000}"/>
          </ac:grpSpMkLst>
        </pc:grpChg>
      </pc:sldChg>
      <pc:sldChg chg="modSp mod">
        <pc:chgData name="Shafinah Farvin binti Packeer Mohamed" userId="c0420840-0705-4e33-9785-07dc2af8c746" providerId="ADAL" clId="{B6E2BC9E-276B-4A1A-A7A0-FE50FA90939C}" dt="2020-05-13T00:31:48.111" v="44" actId="20577"/>
        <pc:sldMkLst>
          <pc:docMk/>
          <pc:sldMk cId="0" sldId="286"/>
        </pc:sldMkLst>
        <pc:spChg chg="mod">
          <ac:chgData name="Shafinah Farvin binti Packeer Mohamed" userId="c0420840-0705-4e33-9785-07dc2af8c746" providerId="ADAL" clId="{B6E2BC9E-276B-4A1A-A7A0-FE50FA90939C}" dt="2020-05-13T00:31:48.111" v="44" actId="20577"/>
          <ac:spMkLst>
            <pc:docMk/>
            <pc:sldMk cId="0" sldId="286"/>
            <ac:spMk id="22533" creationId="{00000000-0000-0000-0000-000000000000}"/>
          </ac:spMkLst>
        </pc:spChg>
      </pc:sldChg>
      <pc:sldChg chg="modSp">
        <pc:chgData name="Shafinah Farvin binti Packeer Mohamed" userId="c0420840-0705-4e33-9785-07dc2af8c746" providerId="ADAL" clId="{B6E2BC9E-276B-4A1A-A7A0-FE50FA90939C}" dt="2020-05-15T03:11:09.665" v="86" actId="1076"/>
        <pc:sldMkLst>
          <pc:docMk/>
          <pc:sldMk cId="0" sldId="288"/>
        </pc:sldMkLst>
        <pc:spChg chg="mod">
          <ac:chgData name="Shafinah Farvin binti Packeer Mohamed" userId="c0420840-0705-4e33-9785-07dc2af8c746" providerId="ADAL" clId="{B6E2BC9E-276B-4A1A-A7A0-FE50FA90939C}" dt="2020-05-15T03:11:09.665" v="86" actId="1076"/>
          <ac:spMkLst>
            <pc:docMk/>
            <pc:sldMk cId="0" sldId="288"/>
            <ac:spMk id="39941" creationId="{00000000-0000-0000-0000-000000000000}"/>
          </ac:spMkLst>
        </pc:spChg>
      </pc:sldChg>
      <pc:sldChg chg="addSp modSp mod">
        <pc:chgData name="Shafinah Farvin binti Packeer Mohamed" userId="c0420840-0705-4e33-9785-07dc2af8c746" providerId="ADAL" clId="{B6E2BC9E-276B-4A1A-A7A0-FE50FA90939C}" dt="2020-05-13T02:09:17.880" v="57" actId="1076"/>
        <pc:sldMkLst>
          <pc:docMk/>
          <pc:sldMk cId="0" sldId="299"/>
        </pc:sldMkLst>
        <pc:spChg chg="add mod">
          <ac:chgData name="Shafinah Farvin binti Packeer Mohamed" userId="c0420840-0705-4e33-9785-07dc2af8c746" providerId="ADAL" clId="{B6E2BC9E-276B-4A1A-A7A0-FE50FA90939C}" dt="2020-05-13T02:09:17.880" v="57" actId="1076"/>
          <ac:spMkLst>
            <pc:docMk/>
            <pc:sldMk cId="0" sldId="299"/>
            <ac:spMk id="2" creationId="{C65ED424-720E-4331-A22E-1EB10C9D6794}"/>
          </ac:spMkLst>
        </pc:spChg>
        <pc:spChg chg="mod">
          <ac:chgData name="Shafinah Farvin binti Packeer Mohamed" userId="c0420840-0705-4e33-9785-07dc2af8c746" providerId="ADAL" clId="{B6E2BC9E-276B-4A1A-A7A0-FE50FA90939C}" dt="2020-05-13T02:08:57.676" v="45" actId="1076"/>
          <ac:spMkLst>
            <pc:docMk/>
            <pc:sldMk cId="0" sldId="299"/>
            <ac:spMk id="33796" creationId="{00000000-0000-0000-0000-000000000000}"/>
          </ac:spMkLst>
        </pc:spChg>
      </pc:sldChg>
      <pc:sldChg chg="addSp modSp mod">
        <pc:chgData name="Shafinah Farvin binti Packeer Mohamed" userId="c0420840-0705-4e33-9785-07dc2af8c746" providerId="ADAL" clId="{B6E2BC9E-276B-4A1A-A7A0-FE50FA90939C}" dt="2020-05-07T06:16:40.066" v="35" actId="14100"/>
        <pc:sldMkLst>
          <pc:docMk/>
          <pc:sldMk cId="0" sldId="312"/>
        </pc:sldMkLst>
        <pc:spChg chg="add mod">
          <ac:chgData name="Shafinah Farvin binti Packeer Mohamed" userId="c0420840-0705-4e33-9785-07dc2af8c746" providerId="ADAL" clId="{B6E2BC9E-276B-4A1A-A7A0-FE50FA90939C}" dt="2020-05-07T06:15:44.232" v="16" actId="2085"/>
          <ac:spMkLst>
            <pc:docMk/>
            <pc:sldMk cId="0" sldId="312"/>
            <ac:spMk id="2" creationId="{7867DCD0-C694-4F3B-80FE-1F374FF93B3C}"/>
          </ac:spMkLst>
        </pc:spChg>
        <pc:spChg chg="add mod">
          <ac:chgData name="Shafinah Farvin binti Packeer Mohamed" userId="c0420840-0705-4e33-9785-07dc2af8c746" providerId="ADAL" clId="{B6E2BC9E-276B-4A1A-A7A0-FE50FA90939C}" dt="2020-05-07T06:16:40.066" v="35" actId="14100"/>
          <ac:spMkLst>
            <pc:docMk/>
            <pc:sldMk cId="0" sldId="312"/>
            <ac:spMk id="5" creationId="{E84DC41C-1AF0-4B32-BCA1-22675B1BE6C1}"/>
          </ac:spMkLst>
        </pc:spChg>
        <pc:picChg chg="mod">
          <ac:chgData name="Shafinah Farvin binti Packeer Mohamed" userId="c0420840-0705-4e33-9785-07dc2af8c746" providerId="ADAL" clId="{B6E2BC9E-276B-4A1A-A7A0-FE50FA90939C}" dt="2020-05-07T06:15:01.574" v="1" actId="27636"/>
          <ac:picMkLst>
            <pc:docMk/>
            <pc:sldMk cId="0" sldId="312"/>
            <ac:picMk id="21506" creationId="{00000000-0000-0000-0000-000000000000}"/>
          </ac:picMkLst>
        </pc:picChg>
      </pc:sldChg>
      <pc:sldChg chg="del">
        <pc:chgData name="Shafinah Farvin binti Packeer Mohamed" userId="c0420840-0705-4e33-9785-07dc2af8c746" providerId="ADAL" clId="{B6E2BC9E-276B-4A1A-A7A0-FE50FA90939C}" dt="2020-05-07T06:19:17.876" v="40" actId="47"/>
        <pc:sldMkLst>
          <pc:docMk/>
          <pc:sldMk cId="0" sldId="316"/>
        </pc:sldMkLst>
      </pc:sldChg>
      <pc:sldChg chg="delSp mod">
        <pc:chgData name="Shafinah Farvin binti Packeer Mohamed" userId="c0420840-0705-4e33-9785-07dc2af8c746" providerId="ADAL" clId="{B6E2BC9E-276B-4A1A-A7A0-FE50FA90939C}" dt="2020-05-12T06:33:26.053" v="41" actId="478"/>
        <pc:sldMkLst>
          <pc:docMk/>
          <pc:sldMk cId="0" sldId="322"/>
        </pc:sldMkLst>
        <pc:spChg chg="del">
          <ac:chgData name="Shafinah Farvin binti Packeer Mohamed" userId="c0420840-0705-4e33-9785-07dc2af8c746" providerId="ADAL" clId="{B6E2BC9E-276B-4A1A-A7A0-FE50FA90939C}" dt="2020-05-12T06:33:26.053" v="41" actId="478"/>
          <ac:spMkLst>
            <pc:docMk/>
            <pc:sldMk cId="0" sldId="322"/>
            <ac:spMk id="8" creationId="{00000000-0000-0000-0000-000000000000}"/>
          </ac:spMkLst>
        </pc:spChg>
      </pc:sldChg>
      <pc:sldChg chg="del">
        <pc:chgData name="Shafinah Farvin binti Packeer Mohamed" userId="c0420840-0705-4e33-9785-07dc2af8c746" providerId="ADAL" clId="{B6E2BC9E-276B-4A1A-A7A0-FE50FA90939C}" dt="2020-05-15T03:10:40.391" v="85" actId="47"/>
        <pc:sldMkLst>
          <pc:docMk/>
          <pc:sldMk cId="0" sldId="32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B38579-C116-4947-A16E-2F9DF692F70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E972983E-3CAE-4793-9D2C-9A8FB5B38996}">
      <dgm:prSet/>
      <dgm:spPr/>
      <dgm:t>
        <a:bodyPr/>
        <a:lstStyle/>
        <a:p>
          <a:pPr>
            <a:defRPr b="1"/>
          </a:pPr>
          <a:r>
            <a:rPr lang="en-US" b="1"/>
            <a:t>To learn about repetition statements</a:t>
          </a:r>
          <a:endParaRPr lang="en-US"/>
        </a:p>
      </dgm:t>
    </dgm:pt>
    <dgm:pt modelId="{777DDD95-5921-4F8A-9D78-30FD08C4863F}" type="parTrans" cxnId="{0A18973A-5407-4E26-AA66-E2E5FCBF8930}">
      <dgm:prSet/>
      <dgm:spPr/>
      <dgm:t>
        <a:bodyPr/>
        <a:lstStyle/>
        <a:p>
          <a:endParaRPr lang="en-US"/>
        </a:p>
      </dgm:t>
    </dgm:pt>
    <dgm:pt modelId="{8CED8246-CCC9-4A58-8460-4A3EFF5A888E}" type="sibTrans" cxnId="{0A18973A-5407-4E26-AA66-E2E5FCBF8930}">
      <dgm:prSet/>
      <dgm:spPr/>
      <dgm:t>
        <a:bodyPr/>
        <a:lstStyle/>
        <a:p>
          <a:endParaRPr lang="en-US"/>
        </a:p>
      </dgm:t>
    </dgm:pt>
    <dgm:pt modelId="{CAFF0CD9-1A90-495A-B986-2066E55DB629}">
      <dgm:prSet/>
      <dgm:spPr/>
      <dgm:t>
        <a:bodyPr/>
        <a:lstStyle/>
        <a:p>
          <a:pPr>
            <a:defRPr b="1"/>
          </a:pPr>
          <a:r>
            <a:rPr lang="en-US" b="1"/>
            <a:t>while statement</a:t>
          </a:r>
          <a:endParaRPr lang="en-US"/>
        </a:p>
      </dgm:t>
    </dgm:pt>
    <dgm:pt modelId="{CB78D37D-7CCE-4F61-BC3F-7ECB483E4080}" type="parTrans" cxnId="{F03E9308-0EC1-420A-B90B-1E669A101F34}">
      <dgm:prSet/>
      <dgm:spPr/>
      <dgm:t>
        <a:bodyPr/>
        <a:lstStyle/>
        <a:p>
          <a:endParaRPr lang="en-US"/>
        </a:p>
      </dgm:t>
    </dgm:pt>
    <dgm:pt modelId="{AFAF0809-42ED-497D-8D7C-76A948F41FBC}" type="sibTrans" cxnId="{F03E9308-0EC1-420A-B90B-1E669A101F34}">
      <dgm:prSet/>
      <dgm:spPr/>
      <dgm:t>
        <a:bodyPr/>
        <a:lstStyle/>
        <a:p>
          <a:endParaRPr lang="en-US"/>
        </a:p>
      </dgm:t>
    </dgm:pt>
    <dgm:pt modelId="{1AC26B2E-4975-404A-ABD1-2E6982158A46}">
      <dgm:prSet/>
      <dgm:spPr/>
      <dgm:t>
        <a:bodyPr/>
        <a:lstStyle/>
        <a:p>
          <a:pPr>
            <a:defRPr b="1"/>
          </a:pPr>
          <a:r>
            <a:rPr lang="en-US" b="1"/>
            <a:t>do..while statement</a:t>
          </a:r>
          <a:endParaRPr lang="en-US"/>
        </a:p>
      </dgm:t>
    </dgm:pt>
    <dgm:pt modelId="{45328FF0-DD76-4A60-BF7F-112CE5129866}" type="parTrans" cxnId="{5569C654-AC8A-4666-A564-787E8CFD2912}">
      <dgm:prSet/>
      <dgm:spPr/>
      <dgm:t>
        <a:bodyPr/>
        <a:lstStyle/>
        <a:p>
          <a:endParaRPr lang="en-US"/>
        </a:p>
      </dgm:t>
    </dgm:pt>
    <dgm:pt modelId="{878E5BFF-EF1A-4A78-ACD9-E2ED985B9A09}" type="sibTrans" cxnId="{5569C654-AC8A-4666-A564-787E8CFD2912}">
      <dgm:prSet/>
      <dgm:spPr/>
      <dgm:t>
        <a:bodyPr/>
        <a:lstStyle/>
        <a:p>
          <a:endParaRPr lang="en-US"/>
        </a:p>
      </dgm:t>
    </dgm:pt>
    <dgm:pt modelId="{3897B033-07A9-4AF7-B00E-5730BA361C2B}">
      <dgm:prSet/>
      <dgm:spPr/>
      <dgm:t>
        <a:bodyPr/>
        <a:lstStyle/>
        <a:p>
          <a:pPr>
            <a:defRPr b="1"/>
          </a:pPr>
          <a:r>
            <a:rPr lang="en-US" b="1"/>
            <a:t>for statement</a:t>
          </a:r>
          <a:endParaRPr lang="en-US"/>
        </a:p>
      </dgm:t>
    </dgm:pt>
    <dgm:pt modelId="{E4E0B847-0FE1-4BDC-B871-9AA1DF5D1043}" type="parTrans" cxnId="{6B933E22-8EE8-4F99-9483-2E976BCDCAF7}">
      <dgm:prSet/>
      <dgm:spPr/>
      <dgm:t>
        <a:bodyPr/>
        <a:lstStyle/>
        <a:p>
          <a:endParaRPr lang="en-US"/>
        </a:p>
      </dgm:t>
    </dgm:pt>
    <dgm:pt modelId="{9B920EE8-0BC7-41EC-BBFA-2CDE345164ED}" type="sibTrans" cxnId="{6B933E22-8EE8-4F99-9483-2E976BCDCAF7}">
      <dgm:prSet/>
      <dgm:spPr/>
      <dgm:t>
        <a:bodyPr/>
        <a:lstStyle/>
        <a:p>
          <a:endParaRPr lang="en-US"/>
        </a:p>
      </dgm:t>
    </dgm:pt>
    <dgm:pt modelId="{D2BB50D6-C211-473A-B031-B50F908A3ACC}">
      <dgm:prSet/>
      <dgm:spPr/>
      <dgm:t>
        <a:bodyPr/>
        <a:lstStyle/>
        <a:p>
          <a:r>
            <a:rPr lang="en-US" b="1"/>
            <a:t>To learn about nested loops</a:t>
          </a:r>
          <a:endParaRPr lang="en-US"/>
        </a:p>
      </dgm:t>
    </dgm:pt>
    <dgm:pt modelId="{53641007-4876-4DB2-B962-68073D7241A3}" type="parTrans" cxnId="{19053EF1-5DE1-4631-B9E6-908669B12C4D}">
      <dgm:prSet/>
      <dgm:spPr/>
      <dgm:t>
        <a:bodyPr/>
        <a:lstStyle/>
        <a:p>
          <a:endParaRPr lang="en-US"/>
        </a:p>
      </dgm:t>
    </dgm:pt>
    <dgm:pt modelId="{868D2D10-A81F-4CAE-83B4-8FB41C0952DC}" type="sibTrans" cxnId="{19053EF1-5DE1-4631-B9E6-908669B12C4D}">
      <dgm:prSet/>
      <dgm:spPr/>
      <dgm:t>
        <a:bodyPr/>
        <a:lstStyle/>
        <a:p>
          <a:endParaRPr lang="en-US"/>
        </a:p>
      </dgm:t>
    </dgm:pt>
    <dgm:pt modelId="{50331EAA-49BF-4835-9329-47D5176F4FE4}">
      <dgm:prSet/>
      <dgm:spPr/>
      <dgm:t>
        <a:bodyPr/>
        <a:lstStyle/>
        <a:p>
          <a:r>
            <a:rPr lang="en-US" b="1"/>
            <a:t>To learn about repetition control structures</a:t>
          </a:r>
          <a:endParaRPr lang="en-US"/>
        </a:p>
      </dgm:t>
    </dgm:pt>
    <dgm:pt modelId="{3C112D32-7F42-4023-A7FD-4E1EDDF2DC6F}" type="parTrans" cxnId="{DC6AC000-4971-470F-AF05-B7C662B46E6E}">
      <dgm:prSet/>
      <dgm:spPr/>
      <dgm:t>
        <a:bodyPr/>
        <a:lstStyle/>
        <a:p>
          <a:endParaRPr lang="en-US"/>
        </a:p>
      </dgm:t>
    </dgm:pt>
    <dgm:pt modelId="{2317A21D-1918-463A-93CF-F9D56BA77E7B}" type="sibTrans" cxnId="{DC6AC000-4971-470F-AF05-B7C662B46E6E}">
      <dgm:prSet/>
      <dgm:spPr/>
      <dgm:t>
        <a:bodyPr/>
        <a:lstStyle/>
        <a:p>
          <a:endParaRPr lang="en-US"/>
        </a:p>
      </dgm:t>
    </dgm:pt>
    <dgm:pt modelId="{CDD01223-375A-49DE-B4B8-53E16E70D078}" type="pres">
      <dgm:prSet presAssocID="{26B38579-C116-4947-A16E-2F9DF692F701}" presName="linear" presStyleCnt="0">
        <dgm:presLayoutVars>
          <dgm:dir/>
          <dgm:animLvl val="lvl"/>
          <dgm:resizeHandles val="exact"/>
        </dgm:presLayoutVars>
      </dgm:prSet>
      <dgm:spPr/>
    </dgm:pt>
    <dgm:pt modelId="{CDFC927C-4BC2-48D5-9E0B-30E5767F346D}" type="pres">
      <dgm:prSet presAssocID="{E972983E-3CAE-4793-9D2C-9A8FB5B38996}" presName="parentLin" presStyleCnt="0"/>
      <dgm:spPr/>
    </dgm:pt>
    <dgm:pt modelId="{AB80ACA8-EFED-473F-9480-4AE73F34CC60}" type="pres">
      <dgm:prSet presAssocID="{E972983E-3CAE-4793-9D2C-9A8FB5B38996}" presName="parentLeftMargin" presStyleLbl="node1" presStyleIdx="0" presStyleCnt="4"/>
      <dgm:spPr/>
    </dgm:pt>
    <dgm:pt modelId="{0FC1FCD0-F381-4BAA-9868-166678BB19E4}" type="pres">
      <dgm:prSet presAssocID="{E972983E-3CAE-4793-9D2C-9A8FB5B38996}" presName="parentText" presStyleLbl="node1" presStyleIdx="0" presStyleCnt="4">
        <dgm:presLayoutVars>
          <dgm:chMax val="0"/>
          <dgm:bulletEnabled val="1"/>
        </dgm:presLayoutVars>
      </dgm:prSet>
      <dgm:spPr/>
    </dgm:pt>
    <dgm:pt modelId="{48038035-215F-4AA2-8466-26E6693934A2}" type="pres">
      <dgm:prSet presAssocID="{E972983E-3CAE-4793-9D2C-9A8FB5B38996}" presName="negativeSpace" presStyleCnt="0"/>
      <dgm:spPr/>
    </dgm:pt>
    <dgm:pt modelId="{2FBBCB14-F570-443D-80EC-CA0701CFD145}" type="pres">
      <dgm:prSet presAssocID="{E972983E-3CAE-4793-9D2C-9A8FB5B38996}" presName="childText" presStyleLbl="conFgAcc1" presStyleIdx="0" presStyleCnt="4">
        <dgm:presLayoutVars>
          <dgm:bulletEnabled val="1"/>
        </dgm:presLayoutVars>
      </dgm:prSet>
      <dgm:spPr/>
    </dgm:pt>
    <dgm:pt modelId="{5CDDE5ED-268E-476C-9C75-583FBDB6A6D5}" type="pres">
      <dgm:prSet presAssocID="{8CED8246-CCC9-4A58-8460-4A3EFF5A888E}" presName="spaceBetweenRectangles" presStyleCnt="0"/>
      <dgm:spPr/>
    </dgm:pt>
    <dgm:pt modelId="{CD73732F-F7F5-4767-A591-1DCC09312A01}" type="pres">
      <dgm:prSet presAssocID="{CAFF0CD9-1A90-495A-B986-2066E55DB629}" presName="parentLin" presStyleCnt="0"/>
      <dgm:spPr/>
    </dgm:pt>
    <dgm:pt modelId="{0DBE1B24-0457-4021-893A-1F967E808A5E}" type="pres">
      <dgm:prSet presAssocID="{CAFF0CD9-1A90-495A-B986-2066E55DB629}" presName="parentLeftMargin" presStyleLbl="node1" presStyleIdx="0" presStyleCnt="4"/>
      <dgm:spPr/>
    </dgm:pt>
    <dgm:pt modelId="{AFEBE21C-0824-4E45-AE97-C496B6ADB0C9}" type="pres">
      <dgm:prSet presAssocID="{CAFF0CD9-1A90-495A-B986-2066E55DB629}" presName="parentText" presStyleLbl="node1" presStyleIdx="1" presStyleCnt="4">
        <dgm:presLayoutVars>
          <dgm:chMax val="0"/>
          <dgm:bulletEnabled val="1"/>
        </dgm:presLayoutVars>
      </dgm:prSet>
      <dgm:spPr/>
    </dgm:pt>
    <dgm:pt modelId="{235765B3-0B32-443A-A365-F0265796193B}" type="pres">
      <dgm:prSet presAssocID="{CAFF0CD9-1A90-495A-B986-2066E55DB629}" presName="negativeSpace" presStyleCnt="0"/>
      <dgm:spPr/>
    </dgm:pt>
    <dgm:pt modelId="{38DAF18E-BA1A-4BF4-BADE-83EAED26308B}" type="pres">
      <dgm:prSet presAssocID="{CAFF0CD9-1A90-495A-B986-2066E55DB629}" presName="childText" presStyleLbl="conFgAcc1" presStyleIdx="1" presStyleCnt="4">
        <dgm:presLayoutVars>
          <dgm:bulletEnabled val="1"/>
        </dgm:presLayoutVars>
      </dgm:prSet>
      <dgm:spPr/>
    </dgm:pt>
    <dgm:pt modelId="{EA595DEA-616C-481B-BB92-59ADC622FE43}" type="pres">
      <dgm:prSet presAssocID="{AFAF0809-42ED-497D-8D7C-76A948F41FBC}" presName="spaceBetweenRectangles" presStyleCnt="0"/>
      <dgm:spPr/>
    </dgm:pt>
    <dgm:pt modelId="{D8593F88-1FB3-4E46-9BC2-D88561DCBB8E}" type="pres">
      <dgm:prSet presAssocID="{1AC26B2E-4975-404A-ABD1-2E6982158A46}" presName="parentLin" presStyleCnt="0"/>
      <dgm:spPr/>
    </dgm:pt>
    <dgm:pt modelId="{8B23AA93-98EC-4D9F-AB25-E9186D669216}" type="pres">
      <dgm:prSet presAssocID="{1AC26B2E-4975-404A-ABD1-2E6982158A46}" presName="parentLeftMargin" presStyleLbl="node1" presStyleIdx="1" presStyleCnt="4"/>
      <dgm:spPr/>
    </dgm:pt>
    <dgm:pt modelId="{CD9A8746-3A62-4CC6-BD3A-4C54A8550C60}" type="pres">
      <dgm:prSet presAssocID="{1AC26B2E-4975-404A-ABD1-2E6982158A46}" presName="parentText" presStyleLbl="node1" presStyleIdx="2" presStyleCnt="4">
        <dgm:presLayoutVars>
          <dgm:chMax val="0"/>
          <dgm:bulletEnabled val="1"/>
        </dgm:presLayoutVars>
      </dgm:prSet>
      <dgm:spPr/>
    </dgm:pt>
    <dgm:pt modelId="{2C5B5646-7FE7-49DB-B8A7-2CD0325084EC}" type="pres">
      <dgm:prSet presAssocID="{1AC26B2E-4975-404A-ABD1-2E6982158A46}" presName="negativeSpace" presStyleCnt="0"/>
      <dgm:spPr/>
    </dgm:pt>
    <dgm:pt modelId="{E168F6C0-894B-4AF7-8A59-52B95D6693FB}" type="pres">
      <dgm:prSet presAssocID="{1AC26B2E-4975-404A-ABD1-2E6982158A46}" presName="childText" presStyleLbl="conFgAcc1" presStyleIdx="2" presStyleCnt="4">
        <dgm:presLayoutVars>
          <dgm:bulletEnabled val="1"/>
        </dgm:presLayoutVars>
      </dgm:prSet>
      <dgm:spPr/>
    </dgm:pt>
    <dgm:pt modelId="{2868D423-9B1E-44F3-8628-92D5FE41EEB4}" type="pres">
      <dgm:prSet presAssocID="{878E5BFF-EF1A-4A78-ACD9-E2ED985B9A09}" presName="spaceBetweenRectangles" presStyleCnt="0"/>
      <dgm:spPr/>
    </dgm:pt>
    <dgm:pt modelId="{9FB14CF7-BB89-4124-8596-48AD725DF407}" type="pres">
      <dgm:prSet presAssocID="{3897B033-07A9-4AF7-B00E-5730BA361C2B}" presName="parentLin" presStyleCnt="0"/>
      <dgm:spPr/>
    </dgm:pt>
    <dgm:pt modelId="{B2630671-FED7-44AB-A303-4C8A91092F86}" type="pres">
      <dgm:prSet presAssocID="{3897B033-07A9-4AF7-B00E-5730BA361C2B}" presName="parentLeftMargin" presStyleLbl="node1" presStyleIdx="2" presStyleCnt="4"/>
      <dgm:spPr/>
    </dgm:pt>
    <dgm:pt modelId="{4165479E-034D-47C8-8888-829E2EBB63F9}" type="pres">
      <dgm:prSet presAssocID="{3897B033-07A9-4AF7-B00E-5730BA361C2B}" presName="parentText" presStyleLbl="node1" presStyleIdx="3" presStyleCnt="4">
        <dgm:presLayoutVars>
          <dgm:chMax val="0"/>
          <dgm:bulletEnabled val="1"/>
        </dgm:presLayoutVars>
      </dgm:prSet>
      <dgm:spPr/>
    </dgm:pt>
    <dgm:pt modelId="{38E3F9AE-36A8-4A5C-B44D-57615146FD7B}" type="pres">
      <dgm:prSet presAssocID="{3897B033-07A9-4AF7-B00E-5730BA361C2B}" presName="negativeSpace" presStyleCnt="0"/>
      <dgm:spPr/>
    </dgm:pt>
    <dgm:pt modelId="{1B87C2B4-1002-4E5A-B268-227E953452E6}" type="pres">
      <dgm:prSet presAssocID="{3897B033-07A9-4AF7-B00E-5730BA361C2B}" presName="childText" presStyleLbl="conFgAcc1" presStyleIdx="3" presStyleCnt="4">
        <dgm:presLayoutVars>
          <dgm:bulletEnabled val="1"/>
        </dgm:presLayoutVars>
      </dgm:prSet>
      <dgm:spPr/>
    </dgm:pt>
  </dgm:ptLst>
  <dgm:cxnLst>
    <dgm:cxn modelId="{DC6AC000-4971-470F-AF05-B7C662B46E6E}" srcId="{3897B033-07A9-4AF7-B00E-5730BA361C2B}" destId="{50331EAA-49BF-4835-9329-47D5176F4FE4}" srcOrd="1" destOrd="0" parTransId="{3C112D32-7F42-4023-A7FD-4E1EDDF2DC6F}" sibTransId="{2317A21D-1918-463A-93CF-F9D56BA77E7B}"/>
    <dgm:cxn modelId="{F03E9308-0EC1-420A-B90B-1E669A101F34}" srcId="{26B38579-C116-4947-A16E-2F9DF692F701}" destId="{CAFF0CD9-1A90-495A-B986-2066E55DB629}" srcOrd="1" destOrd="0" parTransId="{CB78D37D-7CCE-4F61-BC3F-7ECB483E4080}" sibTransId="{AFAF0809-42ED-497D-8D7C-76A948F41FBC}"/>
    <dgm:cxn modelId="{0CD7560F-C9E7-4CC8-A61E-1797BCF53505}" type="presOf" srcId="{3897B033-07A9-4AF7-B00E-5730BA361C2B}" destId="{4165479E-034D-47C8-8888-829E2EBB63F9}" srcOrd="1" destOrd="0" presId="urn:microsoft.com/office/officeart/2005/8/layout/list1"/>
    <dgm:cxn modelId="{34C01117-BA5C-4E7C-9670-654B38F47B2C}" type="presOf" srcId="{3897B033-07A9-4AF7-B00E-5730BA361C2B}" destId="{B2630671-FED7-44AB-A303-4C8A91092F86}" srcOrd="0" destOrd="0" presId="urn:microsoft.com/office/officeart/2005/8/layout/list1"/>
    <dgm:cxn modelId="{6B933E22-8EE8-4F99-9483-2E976BCDCAF7}" srcId="{26B38579-C116-4947-A16E-2F9DF692F701}" destId="{3897B033-07A9-4AF7-B00E-5730BA361C2B}" srcOrd="3" destOrd="0" parTransId="{E4E0B847-0FE1-4BDC-B871-9AA1DF5D1043}" sibTransId="{9B920EE8-0BC7-41EC-BBFA-2CDE345164ED}"/>
    <dgm:cxn modelId="{7D89562A-A63F-41E0-A94B-95614DD75331}" type="presOf" srcId="{CAFF0CD9-1A90-495A-B986-2066E55DB629}" destId="{AFEBE21C-0824-4E45-AE97-C496B6ADB0C9}" srcOrd="1" destOrd="0" presId="urn:microsoft.com/office/officeart/2005/8/layout/list1"/>
    <dgm:cxn modelId="{A8C4D72A-2626-4698-9222-A5332AD02034}" type="presOf" srcId="{CAFF0CD9-1A90-495A-B986-2066E55DB629}" destId="{0DBE1B24-0457-4021-893A-1F967E808A5E}" srcOrd="0" destOrd="0" presId="urn:microsoft.com/office/officeart/2005/8/layout/list1"/>
    <dgm:cxn modelId="{8B067B2D-F1AD-4706-96FC-D44DCC9B7702}" type="presOf" srcId="{1AC26B2E-4975-404A-ABD1-2E6982158A46}" destId="{CD9A8746-3A62-4CC6-BD3A-4C54A8550C60}" srcOrd="1" destOrd="0" presId="urn:microsoft.com/office/officeart/2005/8/layout/list1"/>
    <dgm:cxn modelId="{0A18973A-5407-4E26-AA66-E2E5FCBF8930}" srcId="{26B38579-C116-4947-A16E-2F9DF692F701}" destId="{E972983E-3CAE-4793-9D2C-9A8FB5B38996}" srcOrd="0" destOrd="0" parTransId="{777DDD95-5921-4F8A-9D78-30FD08C4863F}" sibTransId="{8CED8246-CCC9-4A58-8460-4A3EFF5A888E}"/>
    <dgm:cxn modelId="{54A3205C-E7C1-4E49-AD47-D9B447F09DBD}" type="presOf" srcId="{D2BB50D6-C211-473A-B031-B50F908A3ACC}" destId="{1B87C2B4-1002-4E5A-B268-227E953452E6}" srcOrd="0" destOrd="0" presId="urn:microsoft.com/office/officeart/2005/8/layout/list1"/>
    <dgm:cxn modelId="{362F3348-3678-4A1A-976B-C908A7205C19}" type="presOf" srcId="{E972983E-3CAE-4793-9D2C-9A8FB5B38996}" destId="{AB80ACA8-EFED-473F-9480-4AE73F34CC60}" srcOrd="0" destOrd="0" presId="urn:microsoft.com/office/officeart/2005/8/layout/list1"/>
    <dgm:cxn modelId="{5569C654-AC8A-4666-A564-787E8CFD2912}" srcId="{26B38579-C116-4947-A16E-2F9DF692F701}" destId="{1AC26B2E-4975-404A-ABD1-2E6982158A46}" srcOrd="2" destOrd="0" parTransId="{45328FF0-DD76-4A60-BF7F-112CE5129866}" sibTransId="{878E5BFF-EF1A-4A78-ACD9-E2ED985B9A09}"/>
    <dgm:cxn modelId="{2827FD78-D3D0-4B31-938F-C199A4F9091B}" type="presOf" srcId="{26B38579-C116-4947-A16E-2F9DF692F701}" destId="{CDD01223-375A-49DE-B4B8-53E16E70D078}" srcOrd="0" destOrd="0" presId="urn:microsoft.com/office/officeart/2005/8/layout/list1"/>
    <dgm:cxn modelId="{C77A0A86-0804-4A92-9356-A5E4FC2CC8B2}" type="presOf" srcId="{1AC26B2E-4975-404A-ABD1-2E6982158A46}" destId="{8B23AA93-98EC-4D9F-AB25-E9186D669216}" srcOrd="0" destOrd="0" presId="urn:microsoft.com/office/officeart/2005/8/layout/list1"/>
    <dgm:cxn modelId="{41592DE2-BFCC-42FB-8FA2-772CEA440504}" type="presOf" srcId="{50331EAA-49BF-4835-9329-47D5176F4FE4}" destId="{1B87C2B4-1002-4E5A-B268-227E953452E6}" srcOrd="0" destOrd="1" presId="urn:microsoft.com/office/officeart/2005/8/layout/list1"/>
    <dgm:cxn modelId="{1102DFE4-DE09-4D72-ADF2-6E0066D65B75}" type="presOf" srcId="{E972983E-3CAE-4793-9D2C-9A8FB5B38996}" destId="{0FC1FCD0-F381-4BAA-9868-166678BB19E4}" srcOrd="1" destOrd="0" presId="urn:microsoft.com/office/officeart/2005/8/layout/list1"/>
    <dgm:cxn modelId="{19053EF1-5DE1-4631-B9E6-908669B12C4D}" srcId="{3897B033-07A9-4AF7-B00E-5730BA361C2B}" destId="{D2BB50D6-C211-473A-B031-B50F908A3ACC}" srcOrd="0" destOrd="0" parTransId="{53641007-4876-4DB2-B962-68073D7241A3}" sibTransId="{868D2D10-A81F-4CAE-83B4-8FB41C0952DC}"/>
    <dgm:cxn modelId="{F0EB396D-D6A3-4EAB-B03C-37BF5079BDBD}" type="presParOf" srcId="{CDD01223-375A-49DE-B4B8-53E16E70D078}" destId="{CDFC927C-4BC2-48D5-9E0B-30E5767F346D}" srcOrd="0" destOrd="0" presId="urn:microsoft.com/office/officeart/2005/8/layout/list1"/>
    <dgm:cxn modelId="{D4900927-078C-4CFE-9FEC-FAD9BB3980DE}" type="presParOf" srcId="{CDFC927C-4BC2-48D5-9E0B-30E5767F346D}" destId="{AB80ACA8-EFED-473F-9480-4AE73F34CC60}" srcOrd="0" destOrd="0" presId="urn:microsoft.com/office/officeart/2005/8/layout/list1"/>
    <dgm:cxn modelId="{2F3B592F-0942-43CC-9CF4-D714AA8BB79B}" type="presParOf" srcId="{CDFC927C-4BC2-48D5-9E0B-30E5767F346D}" destId="{0FC1FCD0-F381-4BAA-9868-166678BB19E4}" srcOrd="1" destOrd="0" presId="urn:microsoft.com/office/officeart/2005/8/layout/list1"/>
    <dgm:cxn modelId="{83F6E14E-FBFF-46C5-B6C3-C4A8D60A9FFE}" type="presParOf" srcId="{CDD01223-375A-49DE-B4B8-53E16E70D078}" destId="{48038035-215F-4AA2-8466-26E6693934A2}" srcOrd="1" destOrd="0" presId="urn:microsoft.com/office/officeart/2005/8/layout/list1"/>
    <dgm:cxn modelId="{2C909939-99D5-489E-B346-B62EA8267BC6}" type="presParOf" srcId="{CDD01223-375A-49DE-B4B8-53E16E70D078}" destId="{2FBBCB14-F570-443D-80EC-CA0701CFD145}" srcOrd="2" destOrd="0" presId="urn:microsoft.com/office/officeart/2005/8/layout/list1"/>
    <dgm:cxn modelId="{BCC1206E-FD4D-47D8-9D60-7AC3831A158C}" type="presParOf" srcId="{CDD01223-375A-49DE-B4B8-53E16E70D078}" destId="{5CDDE5ED-268E-476C-9C75-583FBDB6A6D5}" srcOrd="3" destOrd="0" presId="urn:microsoft.com/office/officeart/2005/8/layout/list1"/>
    <dgm:cxn modelId="{742EAE82-023E-44D6-859B-5C307E999B96}" type="presParOf" srcId="{CDD01223-375A-49DE-B4B8-53E16E70D078}" destId="{CD73732F-F7F5-4767-A591-1DCC09312A01}" srcOrd="4" destOrd="0" presId="urn:microsoft.com/office/officeart/2005/8/layout/list1"/>
    <dgm:cxn modelId="{3A2FA04E-534E-42D9-BAD2-35D0E4F4BDC9}" type="presParOf" srcId="{CD73732F-F7F5-4767-A591-1DCC09312A01}" destId="{0DBE1B24-0457-4021-893A-1F967E808A5E}" srcOrd="0" destOrd="0" presId="urn:microsoft.com/office/officeart/2005/8/layout/list1"/>
    <dgm:cxn modelId="{79170ED5-BC07-41A1-89E2-AF7FDCD0FB7C}" type="presParOf" srcId="{CD73732F-F7F5-4767-A591-1DCC09312A01}" destId="{AFEBE21C-0824-4E45-AE97-C496B6ADB0C9}" srcOrd="1" destOrd="0" presId="urn:microsoft.com/office/officeart/2005/8/layout/list1"/>
    <dgm:cxn modelId="{9DE941AC-00F6-4C12-B0D7-C3424674C287}" type="presParOf" srcId="{CDD01223-375A-49DE-B4B8-53E16E70D078}" destId="{235765B3-0B32-443A-A365-F0265796193B}" srcOrd="5" destOrd="0" presId="urn:microsoft.com/office/officeart/2005/8/layout/list1"/>
    <dgm:cxn modelId="{E40B2F8B-4CAB-4757-913F-AB3E26ACA485}" type="presParOf" srcId="{CDD01223-375A-49DE-B4B8-53E16E70D078}" destId="{38DAF18E-BA1A-4BF4-BADE-83EAED26308B}" srcOrd="6" destOrd="0" presId="urn:microsoft.com/office/officeart/2005/8/layout/list1"/>
    <dgm:cxn modelId="{7B127ABA-A3BD-443F-86AE-DAA10751DC98}" type="presParOf" srcId="{CDD01223-375A-49DE-B4B8-53E16E70D078}" destId="{EA595DEA-616C-481B-BB92-59ADC622FE43}" srcOrd="7" destOrd="0" presId="urn:microsoft.com/office/officeart/2005/8/layout/list1"/>
    <dgm:cxn modelId="{431E4FDC-8B69-4290-A163-D73B809C3616}" type="presParOf" srcId="{CDD01223-375A-49DE-B4B8-53E16E70D078}" destId="{D8593F88-1FB3-4E46-9BC2-D88561DCBB8E}" srcOrd="8" destOrd="0" presId="urn:microsoft.com/office/officeart/2005/8/layout/list1"/>
    <dgm:cxn modelId="{0C5D9603-BF83-48BE-B0E6-F5CD45F75AD8}" type="presParOf" srcId="{D8593F88-1FB3-4E46-9BC2-D88561DCBB8E}" destId="{8B23AA93-98EC-4D9F-AB25-E9186D669216}" srcOrd="0" destOrd="0" presId="urn:microsoft.com/office/officeart/2005/8/layout/list1"/>
    <dgm:cxn modelId="{937AFCB0-11E7-4A4E-A72D-6639FDB5DF0D}" type="presParOf" srcId="{D8593F88-1FB3-4E46-9BC2-D88561DCBB8E}" destId="{CD9A8746-3A62-4CC6-BD3A-4C54A8550C60}" srcOrd="1" destOrd="0" presId="urn:microsoft.com/office/officeart/2005/8/layout/list1"/>
    <dgm:cxn modelId="{730F0C85-693F-459D-93C4-AD6528966F5D}" type="presParOf" srcId="{CDD01223-375A-49DE-B4B8-53E16E70D078}" destId="{2C5B5646-7FE7-49DB-B8A7-2CD0325084EC}" srcOrd="9" destOrd="0" presId="urn:microsoft.com/office/officeart/2005/8/layout/list1"/>
    <dgm:cxn modelId="{1D987918-A27B-410D-971F-4EC95B5C0449}" type="presParOf" srcId="{CDD01223-375A-49DE-B4B8-53E16E70D078}" destId="{E168F6C0-894B-4AF7-8A59-52B95D6693FB}" srcOrd="10" destOrd="0" presId="urn:microsoft.com/office/officeart/2005/8/layout/list1"/>
    <dgm:cxn modelId="{37A50796-56FF-4C14-BB89-32DFA8E1D298}" type="presParOf" srcId="{CDD01223-375A-49DE-B4B8-53E16E70D078}" destId="{2868D423-9B1E-44F3-8628-92D5FE41EEB4}" srcOrd="11" destOrd="0" presId="urn:microsoft.com/office/officeart/2005/8/layout/list1"/>
    <dgm:cxn modelId="{C9ECEB39-59F8-46A7-8CAC-BCF866937D37}" type="presParOf" srcId="{CDD01223-375A-49DE-B4B8-53E16E70D078}" destId="{9FB14CF7-BB89-4124-8596-48AD725DF407}" srcOrd="12" destOrd="0" presId="urn:microsoft.com/office/officeart/2005/8/layout/list1"/>
    <dgm:cxn modelId="{E6521945-4BF2-434C-B66E-BB4C326BCAE8}" type="presParOf" srcId="{9FB14CF7-BB89-4124-8596-48AD725DF407}" destId="{B2630671-FED7-44AB-A303-4C8A91092F86}" srcOrd="0" destOrd="0" presId="urn:microsoft.com/office/officeart/2005/8/layout/list1"/>
    <dgm:cxn modelId="{485FDCF9-933A-4326-8DB1-3CFBA50FFF63}" type="presParOf" srcId="{9FB14CF7-BB89-4124-8596-48AD725DF407}" destId="{4165479E-034D-47C8-8888-829E2EBB63F9}" srcOrd="1" destOrd="0" presId="urn:microsoft.com/office/officeart/2005/8/layout/list1"/>
    <dgm:cxn modelId="{41F44D63-5CEC-4A10-83DE-8734D05AAA19}" type="presParOf" srcId="{CDD01223-375A-49DE-B4B8-53E16E70D078}" destId="{38E3F9AE-36A8-4A5C-B44D-57615146FD7B}" srcOrd="13" destOrd="0" presId="urn:microsoft.com/office/officeart/2005/8/layout/list1"/>
    <dgm:cxn modelId="{D0152E1E-619E-4177-B2C9-33AF81F5E10A}" type="presParOf" srcId="{CDD01223-375A-49DE-B4B8-53E16E70D078}" destId="{1B87C2B4-1002-4E5A-B268-227E953452E6}" srcOrd="14"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BBCB14-F570-443D-80EC-CA0701CFD145}">
      <dsp:nvSpPr>
        <dsp:cNvPr id="0" name=""/>
        <dsp:cNvSpPr/>
      </dsp:nvSpPr>
      <dsp:spPr>
        <a:xfrm>
          <a:off x="0" y="1517888"/>
          <a:ext cx="4793873" cy="327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C1FCD0-F381-4BAA-9868-166678BB19E4}">
      <dsp:nvSpPr>
        <dsp:cNvPr id="0" name=""/>
        <dsp:cNvSpPr/>
      </dsp:nvSpPr>
      <dsp:spPr>
        <a:xfrm>
          <a:off x="239693" y="1326008"/>
          <a:ext cx="3355711" cy="383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838" tIns="0" rIns="126838" bIns="0" numCol="1" spcCol="1270" anchor="ctr" anchorCtr="0">
          <a:noAutofit/>
        </a:bodyPr>
        <a:lstStyle/>
        <a:p>
          <a:pPr marL="0" lvl="0" indent="0" algn="l" defTabSz="577850">
            <a:lnSpc>
              <a:spcPct val="90000"/>
            </a:lnSpc>
            <a:spcBef>
              <a:spcPct val="0"/>
            </a:spcBef>
            <a:spcAft>
              <a:spcPct val="35000"/>
            </a:spcAft>
            <a:buNone/>
            <a:defRPr b="1"/>
          </a:pPr>
          <a:r>
            <a:rPr lang="en-US" sz="1300" b="1" kern="1200"/>
            <a:t>To learn about repetition statements</a:t>
          </a:r>
          <a:endParaRPr lang="en-US" sz="1300" kern="1200"/>
        </a:p>
      </dsp:txBody>
      <dsp:txXfrm>
        <a:off x="258427" y="1344742"/>
        <a:ext cx="3318243" cy="346292"/>
      </dsp:txXfrm>
    </dsp:sp>
    <dsp:sp modelId="{38DAF18E-BA1A-4BF4-BADE-83EAED26308B}">
      <dsp:nvSpPr>
        <dsp:cNvPr id="0" name=""/>
        <dsp:cNvSpPr/>
      </dsp:nvSpPr>
      <dsp:spPr>
        <a:xfrm>
          <a:off x="0" y="2107568"/>
          <a:ext cx="4793873" cy="327600"/>
        </a:xfrm>
        <a:prstGeom prst="rect">
          <a:avLst/>
        </a:prstGeom>
        <a:solidFill>
          <a:schemeClr val="lt1">
            <a:alpha val="90000"/>
            <a:hueOff val="0"/>
            <a:satOff val="0"/>
            <a:lumOff val="0"/>
            <a:alphaOff val="0"/>
          </a:schemeClr>
        </a:solidFill>
        <a:ln w="12700" cap="flat" cmpd="sng" algn="ctr">
          <a:solidFill>
            <a:schemeClr val="accent2">
              <a:hueOff val="635930"/>
              <a:satOff val="-14509"/>
              <a:lumOff val="5360"/>
              <a:alphaOff val="0"/>
            </a:schemeClr>
          </a:solidFill>
          <a:prstDash val="solid"/>
        </a:ln>
        <a:effectLst/>
      </dsp:spPr>
      <dsp:style>
        <a:lnRef idx="2">
          <a:scrgbClr r="0" g="0" b="0"/>
        </a:lnRef>
        <a:fillRef idx="1">
          <a:scrgbClr r="0" g="0" b="0"/>
        </a:fillRef>
        <a:effectRef idx="0">
          <a:scrgbClr r="0" g="0" b="0"/>
        </a:effectRef>
        <a:fontRef idx="minor"/>
      </dsp:style>
    </dsp:sp>
    <dsp:sp modelId="{AFEBE21C-0824-4E45-AE97-C496B6ADB0C9}">
      <dsp:nvSpPr>
        <dsp:cNvPr id="0" name=""/>
        <dsp:cNvSpPr/>
      </dsp:nvSpPr>
      <dsp:spPr>
        <a:xfrm>
          <a:off x="239693" y="1915688"/>
          <a:ext cx="3355711" cy="383760"/>
        </a:xfrm>
        <a:prstGeom prst="roundRect">
          <a:avLst/>
        </a:prstGeom>
        <a:solidFill>
          <a:schemeClr val="accent2">
            <a:hueOff val="635930"/>
            <a:satOff val="-14509"/>
            <a:lumOff val="536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838" tIns="0" rIns="126838" bIns="0" numCol="1" spcCol="1270" anchor="ctr" anchorCtr="0">
          <a:noAutofit/>
        </a:bodyPr>
        <a:lstStyle/>
        <a:p>
          <a:pPr marL="0" lvl="0" indent="0" algn="l" defTabSz="577850">
            <a:lnSpc>
              <a:spcPct val="90000"/>
            </a:lnSpc>
            <a:spcBef>
              <a:spcPct val="0"/>
            </a:spcBef>
            <a:spcAft>
              <a:spcPct val="35000"/>
            </a:spcAft>
            <a:buNone/>
            <a:defRPr b="1"/>
          </a:pPr>
          <a:r>
            <a:rPr lang="en-US" sz="1300" b="1" kern="1200"/>
            <a:t>while statement</a:t>
          </a:r>
          <a:endParaRPr lang="en-US" sz="1300" kern="1200"/>
        </a:p>
      </dsp:txBody>
      <dsp:txXfrm>
        <a:off x="258427" y="1934422"/>
        <a:ext cx="3318243" cy="346292"/>
      </dsp:txXfrm>
    </dsp:sp>
    <dsp:sp modelId="{E168F6C0-894B-4AF7-8A59-52B95D6693FB}">
      <dsp:nvSpPr>
        <dsp:cNvPr id="0" name=""/>
        <dsp:cNvSpPr/>
      </dsp:nvSpPr>
      <dsp:spPr>
        <a:xfrm>
          <a:off x="0" y="2697248"/>
          <a:ext cx="4793873" cy="327600"/>
        </a:xfrm>
        <a:prstGeom prst="rect">
          <a:avLst/>
        </a:prstGeom>
        <a:solidFill>
          <a:schemeClr val="lt1">
            <a:alpha val="90000"/>
            <a:hueOff val="0"/>
            <a:satOff val="0"/>
            <a:lumOff val="0"/>
            <a:alphaOff val="0"/>
          </a:schemeClr>
        </a:solidFill>
        <a:ln w="12700" cap="flat" cmpd="sng" algn="ctr">
          <a:solidFill>
            <a:schemeClr val="accent2">
              <a:hueOff val="1271860"/>
              <a:satOff val="-29019"/>
              <a:lumOff val="10719"/>
              <a:alphaOff val="0"/>
            </a:schemeClr>
          </a:solidFill>
          <a:prstDash val="solid"/>
        </a:ln>
        <a:effectLst/>
      </dsp:spPr>
      <dsp:style>
        <a:lnRef idx="2">
          <a:scrgbClr r="0" g="0" b="0"/>
        </a:lnRef>
        <a:fillRef idx="1">
          <a:scrgbClr r="0" g="0" b="0"/>
        </a:fillRef>
        <a:effectRef idx="0">
          <a:scrgbClr r="0" g="0" b="0"/>
        </a:effectRef>
        <a:fontRef idx="minor"/>
      </dsp:style>
    </dsp:sp>
    <dsp:sp modelId="{CD9A8746-3A62-4CC6-BD3A-4C54A8550C60}">
      <dsp:nvSpPr>
        <dsp:cNvPr id="0" name=""/>
        <dsp:cNvSpPr/>
      </dsp:nvSpPr>
      <dsp:spPr>
        <a:xfrm>
          <a:off x="239693" y="2505368"/>
          <a:ext cx="3355711" cy="383760"/>
        </a:xfrm>
        <a:prstGeom prst="roundRect">
          <a:avLst/>
        </a:prstGeom>
        <a:solidFill>
          <a:schemeClr val="accent2">
            <a:hueOff val="1271860"/>
            <a:satOff val="-29019"/>
            <a:lumOff val="1071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838" tIns="0" rIns="126838" bIns="0" numCol="1" spcCol="1270" anchor="ctr" anchorCtr="0">
          <a:noAutofit/>
        </a:bodyPr>
        <a:lstStyle/>
        <a:p>
          <a:pPr marL="0" lvl="0" indent="0" algn="l" defTabSz="577850">
            <a:lnSpc>
              <a:spcPct val="90000"/>
            </a:lnSpc>
            <a:spcBef>
              <a:spcPct val="0"/>
            </a:spcBef>
            <a:spcAft>
              <a:spcPct val="35000"/>
            </a:spcAft>
            <a:buNone/>
            <a:defRPr b="1"/>
          </a:pPr>
          <a:r>
            <a:rPr lang="en-US" sz="1300" b="1" kern="1200"/>
            <a:t>do..while statement</a:t>
          </a:r>
          <a:endParaRPr lang="en-US" sz="1300" kern="1200"/>
        </a:p>
      </dsp:txBody>
      <dsp:txXfrm>
        <a:off x="258427" y="2524102"/>
        <a:ext cx="3318243" cy="346292"/>
      </dsp:txXfrm>
    </dsp:sp>
    <dsp:sp modelId="{1B87C2B4-1002-4E5A-B268-227E953452E6}">
      <dsp:nvSpPr>
        <dsp:cNvPr id="0" name=""/>
        <dsp:cNvSpPr/>
      </dsp:nvSpPr>
      <dsp:spPr>
        <a:xfrm>
          <a:off x="0" y="3286929"/>
          <a:ext cx="4793873" cy="757575"/>
        </a:xfrm>
        <a:prstGeom prst="rect">
          <a:avLst/>
        </a:prstGeom>
        <a:solidFill>
          <a:schemeClr val="lt1">
            <a:alpha val="90000"/>
            <a:hueOff val="0"/>
            <a:satOff val="0"/>
            <a:lumOff val="0"/>
            <a:alphaOff val="0"/>
          </a:schemeClr>
        </a:solidFill>
        <a:ln w="12700" cap="flat" cmpd="sng" algn="ctr">
          <a:solidFill>
            <a:schemeClr val="accent2">
              <a:hueOff val="1907789"/>
              <a:satOff val="-43528"/>
              <a:lumOff val="160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2058" tIns="270764" rIns="372058" bIns="92456" numCol="1" spcCol="1270" anchor="t" anchorCtr="0">
          <a:noAutofit/>
        </a:bodyPr>
        <a:lstStyle/>
        <a:p>
          <a:pPr marL="114300" lvl="1" indent="-114300" algn="l" defTabSz="577850">
            <a:lnSpc>
              <a:spcPct val="90000"/>
            </a:lnSpc>
            <a:spcBef>
              <a:spcPct val="0"/>
            </a:spcBef>
            <a:spcAft>
              <a:spcPct val="15000"/>
            </a:spcAft>
            <a:buChar char="•"/>
          </a:pPr>
          <a:r>
            <a:rPr lang="en-US" sz="1300" b="1" kern="1200"/>
            <a:t>To learn about nested loops</a:t>
          </a:r>
          <a:endParaRPr lang="en-US" sz="1300" kern="1200"/>
        </a:p>
        <a:p>
          <a:pPr marL="114300" lvl="1" indent="-114300" algn="l" defTabSz="577850">
            <a:lnSpc>
              <a:spcPct val="90000"/>
            </a:lnSpc>
            <a:spcBef>
              <a:spcPct val="0"/>
            </a:spcBef>
            <a:spcAft>
              <a:spcPct val="15000"/>
            </a:spcAft>
            <a:buChar char="•"/>
          </a:pPr>
          <a:r>
            <a:rPr lang="en-US" sz="1300" b="1" kern="1200"/>
            <a:t>To learn about repetition control structures</a:t>
          </a:r>
          <a:endParaRPr lang="en-US" sz="1300" kern="1200"/>
        </a:p>
      </dsp:txBody>
      <dsp:txXfrm>
        <a:off x="0" y="3286929"/>
        <a:ext cx="4793873" cy="757575"/>
      </dsp:txXfrm>
    </dsp:sp>
    <dsp:sp modelId="{4165479E-034D-47C8-8888-829E2EBB63F9}">
      <dsp:nvSpPr>
        <dsp:cNvPr id="0" name=""/>
        <dsp:cNvSpPr/>
      </dsp:nvSpPr>
      <dsp:spPr>
        <a:xfrm>
          <a:off x="239693" y="3095048"/>
          <a:ext cx="3355711" cy="383760"/>
        </a:xfrm>
        <a:prstGeom prst="roundRect">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838" tIns="0" rIns="126838" bIns="0" numCol="1" spcCol="1270" anchor="ctr" anchorCtr="0">
          <a:noAutofit/>
        </a:bodyPr>
        <a:lstStyle/>
        <a:p>
          <a:pPr marL="0" lvl="0" indent="0" algn="l" defTabSz="577850">
            <a:lnSpc>
              <a:spcPct val="90000"/>
            </a:lnSpc>
            <a:spcBef>
              <a:spcPct val="0"/>
            </a:spcBef>
            <a:spcAft>
              <a:spcPct val="35000"/>
            </a:spcAft>
            <a:buNone/>
            <a:defRPr b="1"/>
          </a:pPr>
          <a:r>
            <a:rPr lang="en-US" sz="1300" b="1" kern="1200"/>
            <a:t>for statement</a:t>
          </a:r>
          <a:endParaRPr lang="en-US" sz="1300" kern="1200"/>
        </a:p>
      </dsp:txBody>
      <dsp:txXfrm>
        <a:off x="258427" y="3113782"/>
        <a:ext cx="3318243"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F8D04A58-78E5-4B77-AD04-EF7DE11F7A1E}" type="datetimeFigureOut">
              <a:rPr lang="en-US"/>
              <a:pPr>
                <a:defRPr/>
              </a:pPr>
              <a:t>11/26/2021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7B30679F-8DA4-497E-87A8-51AC4472704C}" type="slidenum">
              <a:rPr lang="en-US"/>
              <a:pPr>
                <a:defRPr/>
              </a:pPr>
              <a:t>‹#›</a:t>
            </a:fld>
            <a:endParaRPr lang="en-US"/>
          </a:p>
        </p:txBody>
      </p:sp>
    </p:spTree>
    <p:extLst>
      <p:ext uri="{BB962C8B-B14F-4D97-AF65-F5344CB8AC3E}">
        <p14:creationId xmlns:p14="http://schemas.microsoft.com/office/powerpoint/2010/main" val="19178509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11E9156-C7CE-44CF-A246-EB6091AD361D}" type="datetimeFigureOut">
              <a:rPr lang="en-US"/>
              <a:pPr>
                <a:defRPr/>
              </a:pPr>
              <a:t>11/26/2021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69ED32BC-02AC-4DA5-8C40-BB1D353F7E11}" type="slidenum">
              <a:rPr lang="en-US"/>
              <a:pPr>
                <a:defRPr/>
              </a:pPr>
              <a:t>‹#›</a:t>
            </a:fld>
            <a:endParaRPr lang="en-US"/>
          </a:p>
        </p:txBody>
      </p:sp>
    </p:spTree>
    <p:extLst>
      <p:ext uri="{BB962C8B-B14F-4D97-AF65-F5344CB8AC3E}">
        <p14:creationId xmlns:p14="http://schemas.microsoft.com/office/powerpoint/2010/main" val="27906689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812805" y="6272785"/>
            <a:ext cx="4745736" cy="365125"/>
          </a:xfrm>
        </p:spPr>
        <p:txBody>
          <a:bodyPr/>
          <a:lstStyle/>
          <a:p>
            <a:pPr>
              <a:defRPr/>
            </a:pPr>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pPr>
              <a:defRPr/>
            </a:pPr>
            <a:fld id="{87B9DBF0-8920-441C-AE35-3E5C6AE1EC85}" type="slidenum">
              <a:rPr lang="en-US" smtClean="0"/>
              <a:pPr>
                <a:defRPr/>
              </a:pPr>
              <a:t>‹#›</a:t>
            </a:fld>
            <a:endParaRPr lang="en-US"/>
          </a:p>
        </p:txBody>
      </p:sp>
    </p:spTree>
    <p:extLst>
      <p:ext uri="{BB962C8B-B14F-4D97-AF65-F5344CB8AC3E}">
        <p14:creationId xmlns:p14="http://schemas.microsoft.com/office/powerpoint/2010/main" val="643295689"/>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A31B1AE1-356D-41D1-8DD3-EB3A47144769}" type="slidenum">
              <a:rPr lang="en-US" smtClean="0"/>
              <a:pPr>
                <a:defRPr/>
              </a:pPr>
              <a:t>‹#›</a:t>
            </a:fld>
            <a:endParaRPr lang="en-US"/>
          </a:p>
        </p:txBody>
      </p:sp>
    </p:spTree>
    <p:extLst>
      <p:ext uri="{BB962C8B-B14F-4D97-AF65-F5344CB8AC3E}">
        <p14:creationId xmlns:p14="http://schemas.microsoft.com/office/powerpoint/2010/main" val="4109871542"/>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2CBAF25F-480E-4B97-81D5-3990CB4F6C24}" type="slidenum">
              <a:rPr lang="en-US" smtClean="0"/>
              <a:pPr>
                <a:defRPr/>
              </a:pPr>
              <a:t>‹#›</a:t>
            </a:fld>
            <a:endParaRPr lang="en-US"/>
          </a:p>
        </p:txBody>
      </p:sp>
    </p:spTree>
    <p:extLst>
      <p:ext uri="{BB962C8B-B14F-4D97-AF65-F5344CB8AC3E}">
        <p14:creationId xmlns:p14="http://schemas.microsoft.com/office/powerpoint/2010/main" val="2278170867"/>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812805" y="6272785"/>
            <a:ext cx="4745736" cy="365125"/>
          </a:xfrm>
        </p:spPr>
        <p:txBody>
          <a:bodyPr/>
          <a:lstStyle/>
          <a:p>
            <a:pPr>
              <a:defRPr/>
            </a:pPr>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pPr>
              <a:defRPr/>
            </a:pPr>
            <a:fld id="{FE4DC5AA-C001-4864-8B0B-1E2EF9B44461}" type="slidenum">
              <a:rPr lang="en-US" smtClean="0"/>
              <a:pPr>
                <a:defRPr/>
              </a:pPr>
              <a:t>‹#›</a:t>
            </a:fld>
            <a:endParaRPr lang="en-US"/>
          </a:p>
        </p:txBody>
      </p:sp>
    </p:spTree>
    <p:extLst>
      <p:ext uri="{BB962C8B-B14F-4D97-AF65-F5344CB8AC3E}">
        <p14:creationId xmlns:p14="http://schemas.microsoft.com/office/powerpoint/2010/main" val="2406443828"/>
      </p:ext>
    </p:extLst>
  </p:cSld>
  <p:clrMapOvr>
    <a:masterClrMapping/>
  </p:clrMapOvr>
  <p:transition spd="slow">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3455464-0CBF-42F3-8CEF-A6497CC911D8}" type="slidenum">
              <a:rPr lang="en-US" smtClean="0"/>
              <a:pPr>
                <a:defRPr/>
              </a:pPr>
              <a:t>‹#›</a:t>
            </a:fld>
            <a:endParaRPr lang="en-US"/>
          </a:p>
        </p:txBody>
      </p:sp>
    </p:spTree>
    <p:extLst>
      <p:ext uri="{BB962C8B-B14F-4D97-AF65-F5344CB8AC3E}">
        <p14:creationId xmlns:p14="http://schemas.microsoft.com/office/powerpoint/2010/main" val="3188841407"/>
      </p:ext>
    </p:extLst>
  </p:cSld>
  <p:clrMapOvr>
    <a:masterClrMapping/>
  </p:clrMapOvr>
  <p:transition spd="slow">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pPr>
              <a:defRPr/>
            </a:pPr>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pPr>
              <a:defRPr/>
            </a:pPr>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pPr>
              <a:defRPr/>
            </a:pPr>
            <a:fld id="{C84E2129-AA95-4CA4-A00E-F88BB9A5D8FF}" type="slidenum">
              <a:rPr lang="en-US" smtClean="0"/>
              <a:pPr>
                <a:defRPr/>
              </a:pPr>
              <a:t>‹#›</a:t>
            </a:fld>
            <a:endParaRPr lang="en-US"/>
          </a:p>
        </p:txBody>
      </p:sp>
    </p:spTree>
    <p:extLst>
      <p:ext uri="{BB962C8B-B14F-4D97-AF65-F5344CB8AC3E}">
        <p14:creationId xmlns:p14="http://schemas.microsoft.com/office/powerpoint/2010/main" val="878705573"/>
      </p:ext>
    </p:extLst>
  </p:cSld>
  <p:clrMapOvr>
    <a:masterClrMapping/>
  </p:clrMapOvr>
  <p:transition spd="slow">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30ACD03-DCBF-4236-A809-E58E93EAD973}" type="slidenum">
              <a:rPr lang="en-US" smtClean="0"/>
              <a:pPr>
                <a:defRPr/>
              </a:pPr>
              <a:t>‹#›</a:t>
            </a:fld>
            <a:endParaRPr lang="en-US"/>
          </a:p>
        </p:txBody>
      </p:sp>
    </p:spTree>
    <p:extLst>
      <p:ext uri="{BB962C8B-B14F-4D97-AF65-F5344CB8AC3E}">
        <p14:creationId xmlns:p14="http://schemas.microsoft.com/office/powerpoint/2010/main" val="22144315"/>
      </p:ext>
    </p:extLst>
  </p:cSld>
  <p:clrMapOvr>
    <a:masterClrMapping/>
  </p:clrMapOvr>
  <p:transition spd="slow">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FEC73923-635F-42DF-BF72-07256414717D}" type="slidenum">
              <a:rPr lang="en-US" smtClean="0"/>
              <a:pPr>
                <a:defRPr/>
              </a:pPr>
              <a:t>‹#›</a:t>
            </a:fld>
            <a:endParaRPr lang="en-US"/>
          </a:p>
        </p:txBody>
      </p:sp>
    </p:spTree>
    <p:extLst>
      <p:ext uri="{BB962C8B-B14F-4D97-AF65-F5344CB8AC3E}">
        <p14:creationId xmlns:p14="http://schemas.microsoft.com/office/powerpoint/2010/main" val="1323694209"/>
      </p:ext>
    </p:extLst>
  </p:cSld>
  <p:clrMapOvr>
    <a:masterClrMapping/>
  </p:clrMapOvr>
  <p:transition spd="slow">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pPr>
              <a:defRPr/>
            </a:pPr>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pPr>
              <a:defRPr/>
            </a:pPr>
            <a:endParaRPr lang="en-US"/>
          </a:p>
        </p:txBody>
      </p:sp>
      <p:sp>
        <p:nvSpPr>
          <p:cNvPr id="5" name="Slide Number Placeholder 4"/>
          <p:cNvSpPr>
            <a:spLocks noGrp="1"/>
          </p:cNvSpPr>
          <p:nvPr>
            <p:ph type="sldNum" sz="quarter" idx="12"/>
          </p:nvPr>
        </p:nvSpPr>
        <p:spPr/>
        <p:txBody>
          <a:bodyPr/>
          <a:lstStyle/>
          <a:p>
            <a:pPr>
              <a:defRPr/>
            </a:pPr>
            <a:fld id="{4D62002B-CFB1-45E7-9201-98A385A1BDF2}" type="slidenum">
              <a:rPr lang="en-US" smtClean="0"/>
              <a:pPr>
                <a:defRPr/>
              </a:pPr>
              <a:t>‹#›</a:t>
            </a:fld>
            <a:endParaRPr lang="en-US"/>
          </a:p>
        </p:txBody>
      </p:sp>
    </p:spTree>
    <p:extLst>
      <p:ext uri="{BB962C8B-B14F-4D97-AF65-F5344CB8AC3E}">
        <p14:creationId xmlns:p14="http://schemas.microsoft.com/office/powerpoint/2010/main" val="3451689898"/>
      </p:ext>
    </p:extLst>
  </p:cSld>
  <p:clrMapOvr>
    <a:masterClrMapping/>
  </p:clrMapOvr>
  <p:transition spd="slow">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B9587DE8-FD3E-446E-B102-E5B922F5B3E1}" type="slidenum">
              <a:rPr lang="en-US" smtClean="0"/>
              <a:pPr>
                <a:defRPr/>
              </a:pPr>
              <a:t>‹#›</a:t>
            </a:fld>
            <a:endParaRPr lang="en-US"/>
          </a:p>
        </p:txBody>
      </p:sp>
    </p:spTree>
    <p:extLst>
      <p:ext uri="{BB962C8B-B14F-4D97-AF65-F5344CB8AC3E}">
        <p14:creationId xmlns:p14="http://schemas.microsoft.com/office/powerpoint/2010/main" val="1739662996"/>
      </p:ext>
    </p:extLst>
  </p:cSld>
  <p:clrMapOvr>
    <a:masterClrMapping/>
  </p:clrMapOvr>
  <p:transition spd="slow">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pPr>
              <a:defRPr/>
            </a:pPr>
            <a:endParaRPr lang="en-US"/>
          </a:p>
        </p:txBody>
      </p:sp>
      <p:sp>
        <p:nvSpPr>
          <p:cNvPr id="10" name="Footer Placeholder 9"/>
          <p:cNvSpPr>
            <a:spLocks noGrp="1"/>
          </p:cNvSpPr>
          <p:nvPr>
            <p:ph type="ftr" sz="quarter" idx="11"/>
          </p:nvPr>
        </p:nvSpPr>
        <p:spPr/>
        <p:txBody>
          <a:bodyPr/>
          <a:lstStyle/>
          <a:p>
            <a:pPr>
              <a:defRPr/>
            </a:pPr>
            <a:endParaRPr lang="en-US"/>
          </a:p>
        </p:txBody>
      </p:sp>
      <p:sp>
        <p:nvSpPr>
          <p:cNvPr id="11" name="Slide Number Placeholder 10"/>
          <p:cNvSpPr>
            <a:spLocks noGrp="1"/>
          </p:cNvSpPr>
          <p:nvPr>
            <p:ph type="sldNum" sz="quarter" idx="12"/>
          </p:nvPr>
        </p:nvSpPr>
        <p:spPr/>
        <p:txBody>
          <a:bodyPr/>
          <a:lstStyle/>
          <a:p>
            <a:pPr>
              <a:defRPr/>
            </a:pPr>
            <a:fld id="{66668220-711B-403A-8873-D81D5195C7B8}" type="slidenum">
              <a:rPr lang="en-US" smtClean="0"/>
              <a:pPr>
                <a:defRPr/>
              </a:pPr>
              <a:t>‹#›</a:t>
            </a:fld>
            <a:endParaRPr lang="en-US"/>
          </a:p>
        </p:txBody>
      </p:sp>
    </p:spTree>
    <p:extLst>
      <p:ext uri="{BB962C8B-B14F-4D97-AF65-F5344CB8AC3E}">
        <p14:creationId xmlns:p14="http://schemas.microsoft.com/office/powerpoint/2010/main" val="1243281464"/>
      </p:ext>
    </p:extLst>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9307FBC1-0344-48CE-88DC-5C7125919031}" type="slidenum">
              <a:rPr lang="en-US" smtClean="0"/>
              <a:pPr>
                <a:defRPr/>
              </a:pPr>
              <a:t>‹#›</a:t>
            </a:fld>
            <a:endParaRPr lang="en-US"/>
          </a:p>
        </p:txBody>
      </p:sp>
    </p:spTree>
    <p:extLst>
      <p:ext uri="{BB962C8B-B14F-4D97-AF65-F5344CB8AC3E}">
        <p14:creationId xmlns:p14="http://schemas.microsoft.com/office/powerpoint/2010/main" val="2887968594"/>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pPr>
              <a:defRPr/>
            </a:pPr>
            <a:endParaRPr lang="en-US"/>
          </a:p>
        </p:txBody>
      </p:sp>
      <p:sp>
        <p:nvSpPr>
          <p:cNvPr id="10" name="Slide Number Placeholder 9"/>
          <p:cNvSpPr>
            <a:spLocks noGrp="1"/>
          </p:cNvSpPr>
          <p:nvPr>
            <p:ph type="sldNum" sz="quarter" idx="12"/>
          </p:nvPr>
        </p:nvSpPr>
        <p:spPr/>
        <p:txBody>
          <a:bodyPr/>
          <a:lstStyle/>
          <a:p>
            <a:pPr>
              <a:defRPr/>
            </a:pPr>
            <a:fld id="{0F97BAE9-0E46-4487-98E8-BE093C51FA17}" type="slidenum">
              <a:rPr lang="en-US" smtClean="0"/>
              <a:pPr>
                <a:defRPr/>
              </a:pPr>
              <a:t>‹#›</a:t>
            </a:fld>
            <a:endParaRPr lang="en-US"/>
          </a:p>
        </p:txBody>
      </p:sp>
    </p:spTree>
    <p:extLst>
      <p:ext uri="{BB962C8B-B14F-4D97-AF65-F5344CB8AC3E}">
        <p14:creationId xmlns:p14="http://schemas.microsoft.com/office/powerpoint/2010/main" val="509768081"/>
      </p:ext>
    </p:extLst>
  </p:cSld>
  <p:clrMapOvr>
    <a:masterClrMapping/>
  </p:clrMapOvr>
  <p:transition spd="slow">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F6B53B7-C5E4-4035-A134-8408EA88EFA1}" type="slidenum">
              <a:rPr lang="en-US" smtClean="0"/>
              <a:pPr>
                <a:defRPr/>
              </a:pPr>
              <a:t>‹#›</a:t>
            </a:fld>
            <a:endParaRPr lang="en-US"/>
          </a:p>
        </p:txBody>
      </p:sp>
    </p:spTree>
    <p:extLst>
      <p:ext uri="{BB962C8B-B14F-4D97-AF65-F5344CB8AC3E}">
        <p14:creationId xmlns:p14="http://schemas.microsoft.com/office/powerpoint/2010/main" val="1623664601"/>
      </p:ext>
    </p:extLst>
  </p:cSld>
  <p:clrMapOvr>
    <a:masterClrMapping/>
  </p:clrMapOvr>
  <p:transition spd="slow">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10B89F6-4AAF-42D1-828D-E87CE87D7899}" type="slidenum">
              <a:rPr lang="en-US" smtClean="0"/>
              <a:pPr>
                <a:defRPr/>
              </a:pPr>
              <a:t>‹#›</a:t>
            </a:fld>
            <a:endParaRPr lang="en-US"/>
          </a:p>
        </p:txBody>
      </p:sp>
    </p:spTree>
    <p:extLst>
      <p:ext uri="{BB962C8B-B14F-4D97-AF65-F5344CB8AC3E}">
        <p14:creationId xmlns:p14="http://schemas.microsoft.com/office/powerpoint/2010/main" val="2074834842"/>
      </p:ext>
    </p:extLst>
  </p:cSld>
  <p:clrMapOvr>
    <a:masterClrMapping/>
  </p:clrMapOvr>
  <p:transition spd="slow">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1500188" y="228600"/>
            <a:ext cx="7491412" cy="1143000"/>
          </a:xfrm>
        </p:spPr>
        <p:txBody>
          <a:bodyPr/>
          <a:lstStyle/>
          <a:p>
            <a:r>
              <a:rPr lang="en-US"/>
              <a:t>Click to edit Master title style</a:t>
            </a:r>
            <a:endParaRPr lang="en-MY"/>
          </a:p>
        </p:txBody>
      </p:sp>
      <p:sp>
        <p:nvSpPr>
          <p:cNvPr id="3" name="Text Placeholder 2"/>
          <p:cNvSpPr>
            <a:spLocks noGrp="1"/>
          </p:cNvSpPr>
          <p:nvPr>
            <p:ph type="body" sz="half" idx="1"/>
          </p:nvPr>
        </p:nvSpPr>
        <p:spPr>
          <a:xfrm>
            <a:off x="1500188" y="1524000"/>
            <a:ext cx="3668712" cy="4714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hart Placeholder 3"/>
          <p:cNvSpPr>
            <a:spLocks noGrp="1"/>
          </p:cNvSpPr>
          <p:nvPr>
            <p:ph type="chart" sz="half" idx="2"/>
          </p:nvPr>
        </p:nvSpPr>
        <p:spPr>
          <a:xfrm>
            <a:off x="5321300" y="1524000"/>
            <a:ext cx="3670300" cy="4714875"/>
          </a:xfrm>
        </p:spPr>
        <p:txBody>
          <a:bodyPr rtlCol="0">
            <a:normAutofit/>
          </a:bodyPr>
          <a:lstStyle/>
          <a:p>
            <a:pPr lvl="0"/>
            <a:endParaRPr lang="en-MY" noProof="0"/>
          </a:p>
        </p:txBody>
      </p:sp>
      <p:sp>
        <p:nvSpPr>
          <p:cNvPr id="5" name="Rectangle 34"/>
          <p:cNvSpPr>
            <a:spLocks noGrp="1" noChangeArrowheads="1"/>
          </p:cNvSpPr>
          <p:nvPr>
            <p:ph type="dt" sz="half" idx="10"/>
          </p:nvPr>
        </p:nvSpPr>
        <p:spPr>
          <a:xfrm>
            <a:off x="1447800" y="6324600"/>
            <a:ext cx="1409700" cy="490538"/>
          </a:xfrm>
        </p:spPr>
        <p:txBody>
          <a:bodyPr/>
          <a:lstStyle>
            <a:lvl1pPr>
              <a:defRPr>
                <a:latin typeface="Arial" pitchFamily="34" charset="0"/>
                <a:cs typeface="Arial" pitchFamily="34" charset="0"/>
              </a:defRPr>
            </a:lvl1pPr>
          </a:lstStyle>
          <a:p>
            <a:pPr>
              <a:defRPr/>
            </a:pPr>
            <a:endParaRPr lang="en-GB"/>
          </a:p>
        </p:txBody>
      </p:sp>
      <p:sp>
        <p:nvSpPr>
          <p:cNvPr id="6" name="Rectangle 35"/>
          <p:cNvSpPr>
            <a:spLocks noGrp="1" noChangeArrowheads="1"/>
          </p:cNvSpPr>
          <p:nvPr>
            <p:ph type="ftr" sz="quarter" idx="11"/>
          </p:nvPr>
        </p:nvSpPr>
        <p:spPr>
          <a:xfrm>
            <a:off x="3733800" y="6324600"/>
            <a:ext cx="2895600" cy="457200"/>
          </a:xfrm>
        </p:spPr>
        <p:txBody>
          <a:bodyPr/>
          <a:lstStyle>
            <a:lvl1pPr>
              <a:defRPr/>
            </a:lvl1pPr>
          </a:lstStyle>
          <a:p>
            <a:pPr>
              <a:defRPr/>
            </a:pPr>
            <a:endParaRPr lang="en-GB"/>
          </a:p>
        </p:txBody>
      </p:sp>
      <p:sp>
        <p:nvSpPr>
          <p:cNvPr id="7" name="Rectangle 36"/>
          <p:cNvSpPr>
            <a:spLocks noGrp="1" noChangeArrowheads="1"/>
          </p:cNvSpPr>
          <p:nvPr>
            <p:ph type="sldNum" sz="quarter" idx="12"/>
          </p:nvPr>
        </p:nvSpPr>
        <p:spPr>
          <a:xfrm>
            <a:off x="7239000" y="6324600"/>
            <a:ext cx="1905000" cy="457200"/>
          </a:xfrm>
        </p:spPr>
        <p:txBody>
          <a:bodyPr/>
          <a:lstStyle>
            <a:lvl1pPr>
              <a:defRPr/>
            </a:lvl1pPr>
          </a:lstStyle>
          <a:p>
            <a:pPr>
              <a:defRPr/>
            </a:pPr>
            <a:fld id="{F94DAFA4-EC7F-437D-BB59-2E8C504ADD50}" type="slidenum">
              <a:rPr lang="en-GB"/>
              <a:pPr>
                <a:defRPr/>
              </a:pPr>
              <a:t>‹#›</a:t>
            </a:fld>
            <a:endParaRPr lang="en-GB"/>
          </a:p>
        </p:txBody>
      </p:sp>
    </p:spTree>
    <p:extLst>
      <p:ext uri="{BB962C8B-B14F-4D97-AF65-F5344CB8AC3E}">
        <p14:creationId xmlns:p14="http://schemas.microsoft.com/office/powerpoint/2010/main" val="216651846"/>
      </p:ext>
    </p:extLst>
  </p:cSld>
  <p:clrMapOvr>
    <a:masterClrMapping/>
  </p:clrMapOvr>
  <p:transition spd="slow">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0D9F7094-EFA6-464D-A6AC-ECB5BAC7AC95}" type="datetime1">
              <a:rPr lang="en-US" smtClean="0"/>
              <a:t>11/26/2021</a:t>
            </a:fld>
            <a:endParaRPr lang="en-US"/>
          </a:p>
        </p:txBody>
      </p:sp>
      <p:sp>
        <p:nvSpPr>
          <p:cNvPr id="5" name="Footer Placeholder 4"/>
          <p:cNvSpPr>
            <a:spLocks noGrp="1"/>
          </p:cNvSpPr>
          <p:nvPr>
            <p:ph type="ftr" sz="quarter" idx="11"/>
          </p:nvPr>
        </p:nvSpPr>
        <p:spPr>
          <a:xfrm>
            <a:off x="812805" y="6272785"/>
            <a:ext cx="4745736" cy="365125"/>
          </a:xfrm>
        </p:spPr>
        <p:txBody>
          <a:bodyPr/>
          <a:lstStyle/>
          <a:p>
            <a:pPr>
              <a:defRPr/>
            </a:pPr>
            <a:r>
              <a:rPr lang="en-US"/>
              <a:t>Copyright © 2012 Pearson Education, Inc.</a:t>
            </a:r>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pPr>
              <a:defRPr/>
            </a:pPr>
            <a:fld id="{FE4DC5AA-C001-4864-8B0B-1E2EF9B44461}" type="slidenum">
              <a:rPr lang="en-US" smtClean="0"/>
              <a:pPr>
                <a:defRPr/>
              </a:pPr>
              <a:t>‹#›</a:t>
            </a:fld>
            <a:endParaRPr lang="en-US"/>
          </a:p>
        </p:txBody>
      </p:sp>
    </p:spTree>
    <p:extLst>
      <p:ext uri="{BB962C8B-B14F-4D97-AF65-F5344CB8AC3E}">
        <p14:creationId xmlns:p14="http://schemas.microsoft.com/office/powerpoint/2010/main" val="4037647705"/>
      </p:ext>
    </p:extLst>
  </p:cSld>
  <p:clrMapOvr>
    <a:masterClrMapping/>
  </p:clrMapOvr>
  <p:transition spd="slow">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E18E7EF6-5180-4EBE-9DCB-2B1237FE28D3}" type="datetime1">
              <a:rPr lang="en-US" smtClean="0"/>
              <a:t>11/26/2021</a:t>
            </a:fld>
            <a:endParaRPr lang="en-US"/>
          </a:p>
        </p:txBody>
      </p:sp>
      <p:sp>
        <p:nvSpPr>
          <p:cNvPr id="8" name="Footer Placeholder 7"/>
          <p:cNvSpPr>
            <a:spLocks noGrp="1"/>
          </p:cNvSpPr>
          <p:nvPr>
            <p:ph type="ftr" sz="quarter" idx="11"/>
          </p:nvPr>
        </p:nvSpPr>
        <p:spPr/>
        <p:txBody>
          <a:bodyPr/>
          <a:lstStyle/>
          <a:p>
            <a:pPr>
              <a:defRPr/>
            </a:pPr>
            <a:r>
              <a:rPr lang="en-US"/>
              <a:t>Copyright © 2012 Pearson Education, Inc.</a:t>
            </a:r>
          </a:p>
        </p:txBody>
      </p:sp>
      <p:sp>
        <p:nvSpPr>
          <p:cNvPr id="9" name="Slide Number Placeholder 8"/>
          <p:cNvSpPr>
            <a:spLocks noGrp="1"/>
          </p:cNvSpPr>
          <p:nvPr>
            <p:ph type="sldNum" sz="quarter" idx="12"/>
          </p:nvPr>
        </p:nvSpPr>
        <p:spPr/>
        <p:txBody>
          <a:bodyPr/>
          <a:lstStyle/>
          <a:p>
            <a:pPr>
              <a:defRPr/>
            </a:pPr>
            <a:fld id="{C3455464-0CBF-42F3-8CEF-A6497CC911D8}" type="slidenum">
              <a:rPr lang="en-US" smtClean="0"/>
              <a:pPr>
                <a:defRPr/>
              </a:pPr>
              <a:t>‹#›</a:t>
            </a:fld>
            <a:endParaRPr lang="en-US"/>
          </a:p>
        </p:txBody>
      </p:sp>
    </p:spTree>
    <p:extLst>
      <p:ext uri="{BB962C8B-B14F-4D97-AF65-F5344CB8AC3E}">
        <p14:creationId xmlns:p14="http://schemas.microsoft.com/office/powerpoint/2010/main" val="2765980424"/>
      </p:ext>
    </p:extLst>
  </p:cSld>
  <p:clrMapOvr>
    <a:masterClrMapping/>
  </p:clrMapOvr>
  <p:transition spd="slow">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pPr>
              <a:defRPr/>
            </a:pPr>
            <a:fld id="{43BB4624-59BB-42AD-8828-13721ACFACFC}" type="datetime1">
              <a:rPr lang="en-US" smtClean="0"/>
              <a:t>11/26/2021</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pPr>
              <a:defRPr/>
            </a:pPr>
            <a:r>
              <a:rPr lang="en-US"/>
              <a:t>Copyright © 2012 Pearson Education, Inc.</a:t>
            </a:r>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pPr>
              <a:defRPr/>
            </a:pPr>
            <a:fld id="{C84E2129-AA95-4CA4-A00E-F88BB9A5D8FF}" type="slidenum">
              <a:rPr lang="en-US" smtClean="0"/>
              <a:pPr>
                <a:defRPr/>
              </a:pPr>
              <a:t>‹#›</a:t>
            </a:fld>
            <a:endParaRPr lang="en-US"/>
          </a:p>
        </p:txBody>
      </p:sp>
    </p:spTree>
    <p:extLst>
      <p:ext uri="{BB962C8B-B14F-4D97-AF65-F5344CB8AC3E}">
        <p14:creationId xmlns:p14="http://schemas.microsoft.com/office/powerpoint/2010/main" val="841388200"/>
      </p:ext>
    </p:extLst>
  </p:cSld>
  <p:clrMapOvr>
    <a:masterClrMapping/>
  </p:clrMapOvr>
  <p:transition spd="slow">
    <p:pull/>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FB1F28D4-02E7-45C6-9F90-1EA69381355F}" type="datetime1">
              <a:rPr lang="en-US" smtClean="0"/>
              <a:t>11/26/2021</a:t>
            </a:fld>
            <a:endParaRPr lang="en-US"/>
          </a:p>
        </p:txBody>
      </p:sp>
      <p:sp>
        <p:nvSpPr>
          <p:cNvPr id="6" name="Footer Placeholder 5"/>
          <p:cNvSpPr>
            <a:spLocks noGrp="1"/>
          </p:cNvSpPr>
          <p:nvPr>
            <p:ph type="ftr" sz="quarter" idx="11"/>
          </p:nvPr>
        </p:nvSpPr>
        <p:spPr/>
        <p:txBody>
          <a:bodyPr/>
          <a:lstStyle/>
          <a:p>
            <a:pPr>
              <a:defRPr/>
            </a:pPr>
            <a:r>
              <a:rPr lang="en-US"/>
              <a:t>Copyright © 2012 Pearson Education, Inc.</a:t>
            </a:r>
          </a:p>
        </p:txBody>
      </p:sp>
      <p:sp>
        <p:nvSpPr>
          <p:cNvPr id="7" name="Slide Number Placeholder 6"/>
          <p:cNvSpPr>
            <a:spLocks noGrp="1"/>
          </p:cNvSpPr>
          <p:nvPr>
            <p:ph type="sldNum" sz="quarter" idx="12"/>
          </p:nvPr>
        </p:nvSpPr>
        <p:spPr/>
        <p:txBody>
          <a:bodyPr/>
          <a:lstStyle/>
          <a:p>
            <a:pPr>
              <a:defRPr/>
            </a:pPr>
            <a:fld id="{430ACD03-DCBF-4236-A809-E58E93EAD973}" type="slidenum">
              <a:rPr lang="en-US" smtClean="0"/>
              <a:pPr>
                <a:defRPr/>
              </a:pPr>
              <a:t>‹#›</a:t>
            </a:fld>
            <a:endParaRPr lang="en-US"/>
          </a:p>
        </p:txBody>
      </p:sp>
    </p:spTree>
    <p:extLst>
      <p:ext uri="{BB962C8B-B14F-4D97-AF65-F5344CB8AC3E}">
        <p14:creationId xmlns:p14="http://schemas.microsoft.com/office/powerpoint/2010/main" val="2141918773"/>
      </p:ext>
    </p:extLst>
  </p:cSld>
  <p:clrMapOvr>
    <a:masterClrMapping/>
  </p:clrMapOvr>
  <p:transition spd="slow">
    <p:pull/>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57E628FC-8ECA-45DD-85FA-577477E1DEF8}" type="datetime1">
              <a:rPr lang="en-US" smtClean="0"/>
              <a:t>11/26/2021</a:t>
            </a:fld>
            <a:endParaRPr lang="en-US"/>
          </a:p>
        </p:txBody>
      </p:sp>
      <p:sp>
        <p:nvSpPr>
          <p:cNvPr id="8" name="Footer Placeholder 7"/>
          <p:cNvSpPr>
            <a:spLocks noGrp="1"/>
          </p:cNvSpPr>
          <p:nvPr>
            <p:ph type="ftr" sz="quarter" idx="11"/>
          </p:nvPr>
        </p:nvSpPr>
        <p:spPr/>
        <p:txBody>
          <a:bodyPr/>
          <a:lstStyle/>
          <a:p>
            <a:pPr>
              <a:defRPr/>
            </a:pPr>
            <a:r>
              <a:rPr lang="en-US"/>
              <a:t>Copyright © 2012 Pearson Education, Inc.</a:t>
            </a:r>
          </a:p>
        </p:txBody>
      </p:sp>
      <p:sp>
        <p:nvSpPr>
          <p:cNvPr id="9" name="Slide Number Placeholder 8"/>
          <p:cNvSpPr>
            <a:spLocks noGrp="1"/>
          </p:cNvSpPr>
          <p:nvPr>
            <p:ph type="sldNum" sz="quarter" idx="12"/>
          </p:nvPr>
        </p:nvSpPr>
        <p:spPr/>
        <p:txBody>
          <a:bodyPr/>
          <a:lstStyle/>
          <a:p>
            <a:pPr>
              <a:defRPr/>
            </a:pPr>
            <a:fld id="{FEC73923-635F-42DF-BF72-07256414717D}" type="slidenum">
              <a:rPr lang="en-US" smtClean="0"/>
              <a:pPr>
                <a:defRPr/>
              </a:pPr>
              <a:t>‹#›</a:t>
            </a:fld>
            <a:endParaRPr lang="en-US"/>
          </a:p>
        </p:txBody>
      </p:sp>
    </p:spTree>
    <p:extLst>
      <p:ext uri="{BB962C8B-B14F-4D97-AF65-F5344CB8AC3E}">
        <p14:creationId xmlns:p14="http://schemas.microsoft.com/office/powerpoint/2010/main" val="3070321705"/>
      </p:ext>
    </p:extLst>
  </p:cSld>
  <p:clrMapOvr>
    <a:masterClrMapping/>
  </p:clrMapOvr>
  <p:transition spd="slow">
    <p:pull/>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pPr>
              <a:defRPr/>
            </a:pPr>
            <a:fld id="{8FDD0429-3955-4ED8-9D5C-7B8653A5F9F1}" type="datetime1">
              <a:rPr lang="en-US" smtClean="0"/>
              <a:t>11/26/2021</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pPr>
              <a:defRPr/>
            </a:pPr>
            <a:r>
              <a:rPr lang="en-US"/>
              <a:t>Copyright © 2012 Pearson Education, Inc.</a:t>
            </a:r>
          </a:p>
        </p:txBody>
      </p:sp>
      <p:sp>
        <p:nvSpPr>
          <p:cNvPr id="5" name="Slide Number Placeholder 4"/>
          <p:cNvSpPr>
            <a:spLocks noGrp="1"/>
          </p:cNvSpPr>
          <p:nvPr>
            <p:ph type="sldNum" sz="quarter" idx="12"/>
          </p:nvPr>
        </p:nvSpPr>
        <p:spPr/>
        <p:txBody>
          <a:bodyPr/>
          <a:lstStyle/>
          <a:p>
            <a:pPr>
              <a:defRPr/>
            </a:pPr>
            <a:fld id="{4D62002B-CFB1-45E7-9201-98A385A1BDF2}" type="slidenum">
              <a:rPr lang="en-US" smtClean="0"/>
              <a:pPr>
                <a:defRPr/>
              </a:pPr>
              <a:t>‹#›</a:t>
            </a:fld>
            <a:endParaRPr lang="en-US"/>
          </a:p>
        </p:txBody>
      </p:sp>
    </p:spTree>
    <p:extLst>
      <p:ext uri="{BB962C8B-B14F-4D97-AF65-F5344CB8AC3E}">
        <p14:creationId xmlns:p14="http://schemas.microsoft.com/office/powerpoint/2010/main" val="2678605813"/>
      </p:ext>
    </p:extLst>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pPr>
              <a:defRPr/>
            </a:pPr>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pPr>
              <a:defRPr/>
            </a:pPr>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pPr>
              <a:defRPr/>
            </a:pPr>
            <a:fld id="{002520CE-9660-46E4-86C0-0E43C04FEF4F}" type="slidenum">
              <a:rPr lang="en-US" smtClean="0"/>
              <a:pPr>
                <a:defRPr/>
              </a:pPr>
              <a:t>‹#›</a:t>
            </a:fld>
            <a:endParaRPr lang="en-US"/>
          </a:p>
        </p:txBody>
      </p:sp>
    </p:spTree>
    <p:extLst>
      <p:ext uri="{BB962C8B-B14F-4D97-AF65-F5344CB8AC3E}">
        <p14:creationId xmlns:p14="http://schemas.microsoft.com/office/powerpoint/2010/main" val="3414140243"/>
      </p:ext>
    </p:extLst>
  </p:cSld>
  <p:clrMapOvr>
    <a:masterClrMapping/>
  </p:clrMapOvr>
  <p:transition>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9D9D6AB-F333-4714-9758-203500A73CF2}" type="datetime1">
              <a:rPr lang="en-US" smtClean="0"/>
              <a:t>11/26/2021</a:t>
            </a:fld>
            <a:endParaRPr lang="en-US"/>
          </a:p>
        </p:txBody>
      </p:sp>
      <p:sp>
        <p:nvSpPr>
          <p:cNvPr id="3" name="Footer Placeholder 2"/>
          <p:cNvSpPr>
            <a:spLocks noGrp="1"/>
          </p:cNvSpPr>
          <p:nvPr>
            <p:ph type="ftr" sz="quarter" idx="11"/>
          </p:nvPr>
        </p:nvSpPr>
        <p:spPr/>
        <p:txBody>
          <a:bodyPr/>
          <a:lstStyle/>
          <a:p>
            <a:pPr>
              <a:defRPr/>
            </a:pPr>
            <a:r>
              <a:rPr lang="en-US"/>
              <a:t>Copyright © 2012 Pearson Education, Inc.</a:t>
            </a:r>
          </a:p>
        </p:txBody>
      </p:sp>
      <p:sp>
        <p:nvSpPr>
          <p:cNvPr id="4" name="Slide Number Placeholder 3"/>
          <p:cNvSpPr>
            <a:spLocks noGrp="1"/>
          </p:cNvSpPr>
          <p:nvPr>
            <p:ph type="sldNum" sz="quarter" idx="12"/>
          </p:nvPr>
        </p:nvSpPr>
        <p:spPr/>
        <p:txBody>
          <a:bodyPr/>
          <a:lstStyle/>
          <a:p>
            <a:pPr>
              <a:defRPr/>
            </a:pPr>
            <a:fld id="{B9587DE8-FD3E-446E-B102-E5B922F5B3E1}" type="slidenum">
              <a:rPr lang="en-US" smtClean="0"/>
              <a:pPr>
                <a:defRPr/>
              </a:pPr>
              <a:t>‹#›</a:t>
            </a:fld>
            <a:endParaRPr lang="en-US"/>
          </a:p>
        </p:txBody>
      </p:sp>
    </p:spTree>
    <p:extLst>
      <p:ext uri="{BB962C8B-B14F-4D97-AF65-F5344CB8AC3E}">
        <p14:creationId xmlns:p14="http://schemas.microsoft.com/office/powerpoint/2010/main" val="2164414744"/>
      </p:ext>
    </p:extLst>
  </p:cSld>
  <p:clrMapOvr>
    <a:masterClrMapping/>
  </p:clrMapOvr>
  <p:transition spd="slow">
    <p:pull/>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pPr>
              <a:defRPr/>
            </a:pPr>
            <a:fld id="{090C0BF3-E2B6-4150-8780-4F8AC029192D}" type="datetime1">
              <a:rPr lang="en-US" smtClean="0"/>
              <a:t>11/26/2021</a:t>
            </a:fld>
            <a:endParaRPr lang="en-US"/>
          </a:p>
        </p:txBody>
      </p:sp>
      <p:sp>
        <p:nvSpPr>
          <p:cNvPr id="10" name="Footer Placeholder 9"/>
          <p:cNvSpPr>
            <a:spLocks noGrp="1"/>
          </p:cNvSpPr>
          <p:nvPr>
            <p:ph type="ftr" sz="quarter" idx="11"/>
          </p:nvPr>
        </p:nvSpPr>
        <p:spPr/>
        <p:txBody>
          <a:bodyPr/>
          <a:lstStyle/>
          <a:p>
            <a:pPr>
              <a:defRPr/>
            </a:pPr>
            <a:r>
              <a:rPr lang="en-US"/>
              <a:t>Copyright © 2012 Pearson Education, Inc.</a:t>
            </a:r>
          </a:p>
        </p:txBody>
      </p:sp>
      <p:sp>
        <p:nvSpPr>
          <p:cNvPr id="11" name="Slide Number Placeholder 10"/>
          <p:cNvSpPr>
            <a:spLocks noGrp="1"/>
          </p:cNvSpPr>
          <p:nvPr>
            <p:ph type="sldNum" sz="quarter" idx="12"/>
          </p:nvPr>
        </p:nvSpPr>
        <p:spPr/>
        <p:txBody>
          <a:bodyPr/>
          <a:lstStyle/>
          <a:p>
            <a:pPr>
              <a:defRPr/>
            </a:pPr>
            <a:fld id="{66668220-711B-403A-8873-D81D5195C7B8}" type="slidenum">
              <a:rPr lang="en-US" smtClean="0"/>
              <a:pPr>
                <a:defRPr/>
              </a:pPr>
              <a:t>‹#›</a:t>
            </a:fld>
            <a:endParaRPr lang="en-US"/>
          </a:p>
        </p:txBody>
      </p:sp>
    </p:spTree>
    <p:extLst>
      <p:ext uri="{BB962C8B-B14F-4D97-AF65-F5344CB8AC3E}">
        <p14:creationId xmlns:p14="http://schemas.microsoft.com/office/powerpoint/2010/main" val="258338825"/>
      </p:ext>
    </p:extLst>
  </p:cSld>
  <p:clrMapOvr>
    <a:masterClrMapping/>
  </p:clrMapOvr>
  <p:transition spd="slow">
    <p:pull/>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pPr>
              <a:defRPr/>
            </a:pPr>
            <a:fld id="{96425121-59DD-4234-8761-687C1D3B3CF3}" type="datetime1">
              <a:rPr lang="en-US" smtClean="0"/>
              <a:t>11/26/2021</a:t>
            </a:fld>
            <a:endParaRPr lang="en-US"/>
          </a:p>
        </p:txBody>
      </p:sp>
      <p:sp>
        <p:nvSpPr>
          <p:cNvPr id="10" name="Slide Number Placeholder 9"/>
          <p:cNvSpPr>
            <a:spLocks noGrp="1"/>
          </p:cNvSpPr>
          <p:nvPr>
            <p:ph type="sldNum" sz="quarter" idx="12"/>
          </p:nvPr>
        </p:nvSpPr>
        <p:spPr/>
        <p:txBody>
          <a:bodyPr/>
          <a:lstStyle/>
          <a:p>
            <a:pPr>
              <a:defRPr/>
            </a:pPr>
            <a:fld id="{0F97BAE9-0E46-4487-98E8-BE093C51FA17}" type="slidenum">
              <a:rPr lang="en-US" smtClean="0"/>
              <a:pPr>
                <a:defRPr/>
              </a:pPr>
              <a:t>‹#›</a:t>
            </a:fld>
            <a:endParaRPr lang="en-US"/>
          </a:p>
        </p:txBody>
      </p:sp>
    </p:spTree>
    <p:extLst>
      <p:ext uri="{BB962C8B-B14F-4D97-AF65-F5344CB8AC3E}">
        <p14:creationId xmlns:p14="http://schemas.microsoft.com/office/powerpoint/2010/main" val="1136016260"/>
      </p:ext>
    </p:extLst>
  </p:cSld>
  <p:clrMapOvr>
    <a:masterClrMapping/>
  </p:clrMapOvr>
  <p:transition spd="slow">
    <p:pull/>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CA40DB9E-2158-41BF-9438-41A4240AFC78}" type="datetime1">
              <a:rPr lang="en-US" smtClean="0"/>
              <a:t>11/26/2021</a:t>
            </a:fld>
            <a:endParaRPr lang="en-US"/>
          </a:p>
        </p:txBody>
      </p:sp>
      <p:sp>
        <p:nvSpPr>
          <p:cNvPr id="8" name="Footer Placeholder 7"/>
          <p:cNvSpPr>
            <a:spLocks noGrp="1"/>
          </p:cNvSpPr>
          <p:nvPr>
            <p:ph type="ftr" sz="quarter" idx="11"/>
          </p:nvPr>
        </p:nvSpPr>
        <p:spPr/>
        <p:txBody>
          <a:bodyPr/>
          <a:lstStyle/>
          <a:p>
            <a:pPr>
              <a:defRPr/>
            </a:pPr>
            <a:r>
              <a:rPr lang="en-US"/>
              <a:t>Copyright © 2012 Pearson Education, Inc.</a:t>
            </a:r>
          </a:p>
        </p:txBody>
      </p:sp>
      <p:sp>
        <p:nvSpPr>
          <p:cNvPr id="9" name="Slide Number Placeholder 8"/>
          <p:cNvSpPr>
            <a:spLocks noGrp="1"/>
          </p:cNvSpPr>
          <p:nvPr>
            <p:ph type="sldNum" sz="quarter" idx="12"/>
          </p:nvPr>
        </p:nvSpPr>
        <p:spPr/>
        <p:txBody>
          <a:bodyPr/>
          <a:lstStyle/>
          <a:p>
            <a:pPr>
              <a:defRPr/>
            </a:pPr>
            <a:fld id="{3F6B53B7-C5E4-4035-A134-8408EA88EFA1}" type="slidenum">
              <a:rPr lang="en-US" smtClean="0"/>
              <a:pPr>
                <a:defRPr/>
              </a:pPr>
              <a:t>‹#›</a:t>
            </a:fld>
            <a:endParaRPr lang="en-US"/>
          </a:p>
        </p:txBody>
      </p:sp>
    </p:spTree>
    <p:extLst>
      <p:ext uri="{BB962C8B-B14F-4D97-AF65-F5344CB8AC3E}">
        <p14:creationId xmlns:p14="http://schemas.microsoft.com/office/powerpoint/2010/main" val="3174740917"/>
      </p:ext>
    </p:extLst>
  </p:cSld>
  <p:clrMapOvr>
    <a:masterClrMapping/>
  </p:clrMapOvr>
  <p:transition spd="slow">
    <p:pull/>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9DF4F5D3-3D6C-4EBA-930D-39E8DB1E9F7C}" type="datetime1">
              <a:rPr lang="en-US" smtClean="0"/>
              <a:t>11/26/2021</a:t>
            </a:fld>
            <a:endParaRPr lang="en-US"/>
          </a:p>
        </p:txBody>
      </p:sp>
      <p:sp>
        <p:nvSpPr>
          <p:cNvPr id="8" name="Footer Placeholder 7"/>
          <p:cNvSpPr>
            <a:spLocks noGrp="1"/>
          </p:cNvSpPr>
          <p:nvPr>
            <p:ph type="ftr" sz="quarter" idx="11"/>
          </p:nvPr>
        </p:nvSpPr>
        <p:spPr/>
        <p:txBody>
          <a:bodyPr/>
          <a:lstStyle/>
          <a:p>
            <a:pPr>
              <a:defRPr/>
            </a:pPr>
            <a:r>
              <a:rPr lang="en-US"/>
              <a:t>Copyright © 2012 Pearson Education, Inc.</a:t>
            </a:r>
          </a:p>
        </p:txBody>
      </p:sp>
      <p:sp>
        <p:nvSpPr>
          <p:cNvPr id="9" name="Slide Number Placeholder 8"/>
          <p:cNvSpPr>
            <a:spLocks noGrp="1"/>
          </p:cNvSpPr>
          <p:nvPr>
            <p:ph type="sldNum" sz="quarter" idx="12"/>
          </p:nvPr>
        </p:nvSpPr>
        <p:spPr/>
        <p:txBody>
          <a:bodyPr/>
          <a:lstStyle/>
          <a:p>
            <a:pPr>
              <a:defRPr/>
            </a:pPr>
            <a:fld id="{710B89F6-4AAF-42D1-828D-E87CE87D7899}" type="slidenum">
              <a:rPr lang="en-US" smtClean="0"/>
              <a:pPr>
                <a:defRPr/>
              </a:pPr>
              <a:t>‹#›</a:t>
            </a:fld>
            <a:endParaRPr lang="en-US"/>
          </a:p>
        </p:txBody>
      </p:sp>
    </p:spTree>
    <p:extLst>
      <p:ext uri="{BB962C8B-B14F-4D97-AF65-F5344CB8AC3E}">
        <p14:creationId xmlns:p14="http://schemas.microsoft.com/office/powerpoint/2010/main" val="2452024263"/>
      </p:ext>
    </p:extLst>
  </p:cSld>
  <p:clrMapOvr>
    <a:masterClrMapping/>
  </p:clrMapOvr>
  <p:transition spd="slow">
    <p:pull/>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1500188" y="228600"/>
            <a:ext cx="7491412" cy="1143000"/>
          </a:xfrm>
        </p:spPr>
        <p:txBody>
          <a:bodyPr/>
          <a:lstStyle/>
          <a:p>
            <a:r>
              <a:rPr lang="en-US"/>
              <a:t>Click to edit Master title style</a:t>
            </a:r>
            <a:endParaRPr lang="en-MY"/>
          </a:p>
        </p:txBody>
      </p:sp>
      <p:sp>
        <p:nvSpPr>
          <p:cNvPr id="3" name="Text Placeholder 2"/>
          <p:cNvSpPr>
            <a:spLocks noGrp="1"/>
          </p:cNvSpPr>
          <p:nvPr>
            <p:ph type="body" sz="half" idx="1"/>
          </p:nvPr>
        </p:nvSpPr>
        <p:spPr>
          <a:xfrm>
            <a:off x="1500188" y="1524000"/>
            <a:ext cx="3668712" cy="4714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hart Placeholder 3"/>
          <p:cNvSpPr>
            <a:spLocks noGrp="1"/>
          </p:cNvSpPr>
          <p:nvPr>
            <p:ph type="chart" sz="half" idx="2"/>
          </p:nvPr>
        </p:nvSpPr>
        <p:spPr>
          <a:xfrm>
            <a:off x="5321300" y="1524000"/>
            <a:ext cx="3670300" cy="4714875"/>
          </a:xfrm>
        </p:spPr>
        <p:txBody>
          <a:bodyPr rtlCol="0">
            <a:normAutofit/>
          </a:bodyPr>
          <a:lstStyle/>
          <a:p>
            <a:pPr lvl="0"/>
            <a:endParaRPr lang="en-MY" noProof="0"/>
          </a:p>
        </p:txBody>
      </p:sp>
      <p:sp>
        <p:nvSpPr>
          <p:cNvPr id="5" name="Rectangle 34"/>
          <p:cNvSpPr>
            <a:spLocks noGrp="1" noChangeArrowheads="1"/>
          </p:cNvSpPr>
          <p:nvPr>
            <p:ph type="dt" sz="half" idx="10"/>
          </p:nvPr>
        </p:nvSpPr>
        <p:spPr>
          <a:xfrm>
            <a:off x="1447800" y="6324600"/>
            <a:ext cx="1409700" cy="490538"/>
          </a:xfrm>
        </p:spPr>
        <p:txBody>
          <a:bodyPr/>
          <a:lstStyle>
            <a:lvl1pPr>
              <a:defRPr>
                <a:latin typeface="Arial" pitchFamily="34" charset="0"/>
                <a:cs typeface="Arial" pitchFamily="34" charset="0"/>
              </a:defRPr>
            </a:lvl1pPr>
          </a:lstStyle>
          <a:p>
            <a:pPr>
              <a:defRPr/>
            </a:pPr>
            <a:fld id="{C82B5716-240A-48A5-A911-BB2F9962100C}" type="datetime1">
              <a:rPr lang="en-US" smtClean="0"/>
              <a:t>11/26/2021</a:t>
            </a:fld>
            <a:endParaRPr lang="en-GB"/>
          </a:p>
        </p:txBody>
      </p:sp>
      <p:sp>
        <p:nvSpPr>
          <p:cNvPr id="6" name="Rectangle 35"/>
          <p:cNvSpPr>
            <a:spLocks noGrp="1" noChangeArrowheads="1"/>
          </p:cNvSpPr>
          <p:nvPr>
            <p:ph type="ftr" sz="quarter" idx="11"/>
          </p:nvPr>
        </p:nvSpPr>
        <p:spPr>
          <a:xfrm>
            <a:off x="3733800" y="6324600"/>
            <a:ext cx="2895600" cy="457200"/>
          </a:xfrm>
        </p:spPr>
        <p:txBody>
          <a:bodyPr/>
          <a:lstStyle>
            <a:lvl1pPr>
              <a:defRPr/>
            </a:lvl1pPr>
          </a:lstStyle>
          <a:p>
            <a:pPr>
              <a:defRPr/>
            </a:pPr>
            <a:r>
              <a:rPr lang="en-US"/>
              <a:t>Copyright © 2012 Pearson Education, Inc.</a:t>
            </a:r>
            <a:endParaRPr lang="en-GB"/>
          </a:p>
        </p:txBody>
      </p:sp>
      <p:sp>
        <p:nvSpPr>
          <p:cNvPr id="7" name="Rectangle 36"/>
          <p:cNvSpPr>
            <a:spLocks noGrp="1" noChangeArrowheads="1"/>
          </p:cNvSpPr>
          <p:nvPr>
            <p:ph type="sldNum" sz="quarter" idx="12"/>
          </p:nvPr>
        </p:nvSpPr>
        <p:spPr>
          <a:xfrm>
            <a:off x="7239000" y="6324600"/>
            <a:ext cx="1905000" cy="457200"/>
          </a:xfrm>
        </p:spPr>
        <p:txBody>
          <a:bodyPr/>
          <a:lstStyle>
            <a:lvl1pPr>
              <a:defRPr/>
            </a:lvl1pPr>
          </a:lstStyle>
          <a:p>
            <a:pPr>
              <a:defRPr/>
            </a:pPr>
            <a:fld id="{F94DAFA4-EC7F-437D-BB59-2E8C504ADD50}" type="slidenum">
              <a:rPr lang="en-GB"/>
              <a:pPr>
                <a:defRPr/>
              </a:pPr>
              <a:t>‹#›</a:t>
            </a:fld>
            <a:endParaRPr lang="en-GB"/>
          </a:p>
        </p:txBody>
      </p:sp>
    </p:spTree>
    <p:extLst>
      <p:ext uri="{BB962C8B-B14F-4D97-AF65-F5344CB8AC3E}">
        <p14:creationId xmlns:p14="http://schemas.microsoft.com/office/powerpoint/2010/main" val="1520139215"/>
      </p:ext>
    </p:extLst>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CF2F664-5C71-4841-BCB1-D3C28A7E073F}" type="slidenum">
              <a:rPr lang="en-US" smtClean="0"/>
              <a:pPr>
                <a:defRPr/>
              </a:pPr>
              <a:t>‹#›</a:t>
            </a:fld>
            <a:endParaRPr lang="en-US"/>
          </a:p>
        </p:txBody>
      </p:sp>
    </p:spTree>
    <p:extLst>
      <p:ext uri="{BB962C8B-B14F-4D97-AF65-F5344CB8AC3E}">
        <p14:creationId xmlns:p14="http://schemas.microsoft.com/office/powerpoint/2010/main" val="2118592491"/>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580CD9F-8594-4A07-BC04-E9F3562FF356}" type="slidenum">
              <a:rPr lang="en-US" smtClean="0"/>
              <a:pPr>
                <a:defRPr/>
              </a:pPr>
              <a:t>‹#›</a:t>
            </a:fld>
            <a:endParaRPr lang="en-US"/>
          </a:p>
        </p:txBody>
      </p:sp>
    </p:spTree>
    <p:extLst>
      <p:ext uri="{BB962C8B-B14F-4D97-AF65-F5344CB8AC3E}">
        <p14:creationId xmlns:p14="http://schemas.microsoft.com/office/powerpoint/2010/main" val="4186888277"/>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pPr>
              <a:defRPr/>
            </a:pPr>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pPr>
              <a:defRPr/>
            </a:pPr>
            <a:endParaRPr lang="en-US"/>
          </a:p>
        </p:txBody>
      </p:sp>
      <p:sp>
        <p:nvSpPr>
          <p:cNvPr id="5" name="Slide Number Placeholder 4"/>
          <p:cNvSpPr>
            <a:spLocks noGrp="1"/>
          </p:cNvSpPr>
          <p:nvPr>
            <p:ph type="sldNum" sz="quarter" idx="12"/>
          </p:nvPr>
        </p:nvSpPr>
        <p:spPr/>
        <p:txBody>
          <a:bodyPr/>
          <a:lstStyle/>
          <a:p>
            <a:pPr>
              <a:defRPr/>
            </a:pPr>
            <a:fld id="{C44CEEF1-76C4-4798-B80C-4312C3679C95}" type="slidenum">
              <a:rPr lang="en-US" smtClean="0"/>
              <a:pPr>
                <a:defRPr/>
              </a:pPr>
              <a:t>‹#›</a:t>
            </a:fld>
            <a:endParaRPr lang="en-US"/>
          </a:p>
        </p:txBody>
      </p:sp>
    </p:spTree>
    <p:extLst>
      <p:ext uri="{BB962C8B-B14F-4D97-AF65-F5344CB8AC3E}">
        <p14:creationId xmlns:p14="http://schemas.microsoft.com/office/powerpoint/2010/main" val="3260491469"/>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388C1B8-F6E0-4464-8840-6804D03571DF}" type="slidenum">
              <a:rPr lang="en-US" smtClean="0"/>
              <a:pPr>
                <a:defRPr/>
              </a:pPr>
              <a:t>‹#›</a:t>
            </a:fld>
            <a:endParaRPr lang="en-US"/>
          </a:p>
        </p:txBody>
      </p:sp>
    </p:spTree>
    <p:extLst>
      <p:ext uri="{BB962C8B-B14F-4D97-AF65-F5344CB8AC3E}">
        <p14:creationId xmlns:p14="http://schemas.microsoft.com/office/powerpoint/2010/main" val="4142536332"/>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pPr>
              <a:defRPr/>
            </a:pPr>
            <a:endParaRPr lang="en-US"/>
          </a:p>
        </p:txBody>
      </p:sp>
      <p:sp>
        <p:nvSpPr>
          <p:cNvPr id="10" name="Footer Placeholder 9"/>
          <p:cNvSpPr>
            <a:spLocks noGrp="1"/>
          </p:cNvSpPr>
          <p:nvPr>
            <p:ph type="ftr" sz="quarter" idx="11"/>
          </p:nvPr>
        </p:nvSpPr>
        <p:spPr/>
        <p:txBody>
          <a:bodyPr/>
          <a:lstStyle/>
          <a:p>
            <a:pPr>
              <a:defRPr/>
            </a:pPr>
            <a:endParaRPr lang="en-US"/>
          </a:p>
        </p:txBody>
      </p:sp>
      <p:sp>
        <p:nvSpPr>
          <p:cNvPr id="11" name="Slide Number Placeholder 10"/>
          <p:cNvSpPr>
            <a:spLocks noGrp="1"/>
          </p:cNvSpPr>
          <p:nvPr>
            <p:ph type="sldNum" sz="quarter" idx="12"/>
          </p:nvPr>
        </p:nvSpPr>
        <p:spPr/>
        <p:txBody>
          <a:bodyPr/>
          <a:lstStyle/>
          <a:p>
            <a:pPr>
              <a:defRPr/>
            </a:pPr>
            <a:fld id="{99B83F50-C736-4AF1-A23D-ABCC90111DD3}" type="slidenum">
              <a:rPr lang="en-US" smtClean="0"/>
              <a:pPr>
                <a:defRPr/>
              </a:pPr>
              <a:t>‹#›</a:t>
            </a:fld>
            <a:endParaRPr lang="en-US"/>
          </a:p>
        </p:txBody>
      </p:sp>
    </p:spTree>
    <p:extLst>
      <p:ext uri="{BB962C8B-B14F-4D97-AF65-F5344CB8AC3E}">
        <p14:creationId xmlns:p14="http://schemas.microsoft.com/office/powerpoint/2010/main" val="151674974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pPr>
              <a:defRPr/>
            </a:pPr>
            <a:endParaRPr lang="en-US"/>
          </a:p>
        </p:txBody>
      </p:sp>
      <p:sp>
        <p:nvSpPr>
          <p:cNvPr id="10" name="Slide Number Placeholder 9"/>
          <p:cNvSpPr>
            <a:spLocks noGrp="1"/>
          </p:cNvSpPr>
          <p:nvPr>
            <p:ph type="sldNum" sz="quarter" idx="12"/>
          </p:nvPr>
        </p:nvSpPr>
        <p:spPr/>
        <p:txBody>
          <a:bodyPr/>
          <a:lstStyle/>
          <a:p>
            <a:pPr>
              <a:defRPr/>
            </a:pPr>
            <a:fld id="{10002E7A-A59A-402E-9293-2546CF5B09F1}" type="slidenum">
              <a:rPr lang="en-US" smtClean="0"/>
              <a:pPr>
                <a:defRPr/>
              </a:pPr>
              <a:t>‹#›</a:t>
            </a:fld>
            <a:endParaRPr lang="en-US"/>
          </a:p>
        </p:txBody>
      </p:sp>
    </p:spTree>
    <p:extLst>
      <p:ext uri="{BB962C8B-B14F-4D97-AF65-F5344CB8AC3E}">
        <p14:creationId xmlns:p14="http://schemas.microsoft.com/office/powerpoint/2010/main" val="1601110457"/>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microsoft.com/office/2007/relationships/hdphoto" Target="../media/hdphoto1.wdp"/><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6" Type="http://schemas.openxmlformats.org/officeDocument/2006/relationships/image" Target="../media/image3.pn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microsoft.com/office/2007/relationships/hdphoto" Target="../media/hdphoto1.wdp"/><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pPr>
              <a:defRPr/>
            </a:pPr>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pPr>
              <a:defRPr/>
            </a:pPr>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pPr>
              <a:defRPr/>
            </a:pPr>
            <a:fld id="{A20EB19B-164F-4E9C-B4C6-722ACACA6215}" type="slidenum">
              <a:rPr lang="en-US" smtClean="0"/>
              <a:pPr>
                <a:defRPr/>
              </a:pPr>
              <a:t>‹#›</a:t>
            </a:fld>
            <a:endParaRPr lang="en-US"/>
          </a:p>
        </p:txBody>
      </p:sp>
      <p:sp>
        <p:nvSpPr>
          <p:cNvPr id="10" name="Freeform 18">
            <a:extLst>
              <a:ext uri="{FF2B5EF4-FFF2-40B4-BE49-F238E27FC236}">
                <a16:creationId xmlns:a16="http://schemas.microsoft.com/office/drawing/2014/main" id="{59DF2483-3813-4EB9-8ADB-04C6ADDE6795}"/>
              </a:ext>
            </a:extLst>
          </p:cNvPr>
          <p:cNvSpPr>
            <a:spLocks/>
          </p:cNvSpPr>
          <p:nvPr userDrawn="1"/>
        </p:nvSpPr>
        <p:spPr bwMode="auto">
          <a:xfrm>
            <a:off x="-17463" y="6223000"/>
            <a:ext cx="9172576" cy="661988"/>
          </a:xfrm>
          <a:custGeom>
            <a:avLst/>
            <a:gdLst>
              <a:gd name="T0" fmla="*/ 2147483646 w 5778"/>
              <a:gd name="T1" fmla="*/ 2147483646 h 417"/>
              <a:gd name="T2" fmla="*/ 2147483646 w 5778"/>
              <a:gd name="T3" fmla="*/ 2147483646 h 417"/>
              <a:gd name="T4" fmla="*/ 0 w 5778"/>
              <a:gd name="T5" fmla="*/ 2147483646 h 417"/>
              <a:gd name="T6" fmla="*/ 2147483646 w 5778"/>
              <a:gd name="T7" fmla="*/ 2147483646 h 417"/>
              <a:gd name="T8" fmla="*/ 2147483646 w 5778"/>
              <a:gd name="T9" fmla="*/ 2147483646 h 417"/>
              <a:gd name="T10" fmla="*/ 2147483646 w 5778"/>
              <a:gd name="T11" fmla="*/ 2147483646 h 4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78" h="417">
                <a:moveTo>
                  <a:pt x="5771" y="403"/>
                </a:moveTo>
                <a:lnTo>
                  <a:pt x="4" y="417"/>
                </a:lnTo>
                <a:lnTo>
                  <a:pt x="0" y="24"/>
                </a:lnTo>
                <a:cubicBezTo>
                  <a:pt x="369" y="0"/>
                  <a:pt x="1255" y="261"/>
                  <a:pt x="2218" y="272"/>
                </a:cubicBezTo>
                <a:cubicBezTo>
                  <a:pt x="3181" y="283"/>
                  <a:pt x="5186" y="69"/>
                  <a:pt x="5778" y="91"/>
                </a:cubicBezTo>
                <a:lnTo>
                  <a:pt x="5771" y="403"/>
                </a:lnTo>
                <a:close/>
              </a:path>
            </a:pathLst>
          </a:custGeom>
          <a:solidFill>
            <a:schemeClr val="accent1"/>
          </a:solidFill>
          <a:ln w="9525">
            <a:solidFill>
              <a:schemeClr val="accent1"/>
            </a:solidFill>
            <a:round/>
            <a:headEnd/>
            <a:tailEnd/>
          </a:ln>
        </p:spPr>
        <p:txBody>
          <a:bodyPr/>
          <a:lstStyle/>
          <a:p>
            <a:endParaRPr lang="en-US"/>
          </a:p>
        </p:txBody>
      </p:sp>
      <p:sp>
        <p:nvSpPr>
          <p:cNvPr id="11" name="Freeform 19">
            <a:extLst>
              <a:ext uri="{FF2B5EF4-FFF2-40B4-BE49-F238E27FC236}">
                <a16:creationId xmlns:a16="http://schemas.microsoft.com/office/drawing/2014/main" id="{00A11AB8-1D25-4570-9D19-E0CDBA8CEE65}"/>
              </a:ext>
            </a:extLst>
          </p:cNvPr>
          <p:cNvSpPr>
            <a:spLocks/>
          </p:cNvSpPr>
          <p:nvPr userDrawn="1"/>
        </p:nvSpPr>
        <p:spPr bwMode="auto">
          <a:xfrm>
            <a:off x="-33338" y="-44450"/>
            <a:ext cx="9580563" cy="2173288"/>
          </a:xfrm>
          <a:custGeom>
            <a:avLst/>
            <a:gdLst>
              <a:gd name="T0" fmla="*/ 2147483646 w 6035"/>
              <a:gd name="T1" fmla="*/ 2147483646 h 1369"/>
              <a:gd name="T2" fmla="*/ 2147483646 w 6035"/>
              <a:gd name="T3" fmla="*/ 0 h 1369"/>
              <a:gd name="T4" fmla="*/ 2147483646 w 6035"/>
              <a:gd name="T5" fmla="*/ 2147483646 h 1369"/>
              <a:gd name="T6" fmla="*/ 2147483646 w 6035"/>
              <a:gd name="T7" fmla="*/ 2147483646 h 1369"/>
              <a:gd name="T8" fmla="*/ 0 w 6035"/>
              <a:gd name="T9" fmla="*/ 2147483646 h 1369"/>
              <a:gd name="T10" fmla="*/ 2147483646 w 6035"/>
              <a:gd name="T11" fmla="*/ 2147483646 h 13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35" h="1369">
                <a:moveTo>
                  <a:pt x="5" y="7"/>
                </a:moveTo>
                <a:lnTo>
                  <a:pt x="5816" y="0"/>
                </a:lnTo>
                <a:lnTo>
                  <a:pt x="5816" y="1249"/>
                </a:lnTo>
                <a:cubicBezTo>
                  <a:pt x="5691" y="1369"/>
                  <a:pt x="6035" y="772"/>
                  <a:pt x="5066" y="722"/>
                </a:cubicBezTo>
                <a:cubicBezTo>
                  <a:pt x="4097" y="672"/>
                  <a:pt x="843" y="1070"/>
                  <a:pt x="0" y="951"/>
                </a:cubicBezTo>
                <a:lnTo>
                  <a:pt x="5" y="7"/>
                </a:lnTo>
                <a:close/>
              </a:path>
            </a:pathLst>
          </a:custGeom>
          <a:solidFill>
            <a:schemeClr val="accent1"/>
          </a:solidFill>
          <a:ln>
            <a:noFill/>
          </a:ln>
          <a:effectLst>
            <a:outerShdw dist="88900" dir="5400000" algn="ctr" rotWithShape="0">
              <a:schemeClr val="bg2"/>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940377276"/>
      </p:ext>
    </p:extLst>
  </p:cSld>
  <p:clrMap bg1="lt1" tx1="dk1" bg2="lt2" tx2="dk2" accent1="accent1" accent2="accent2" accent3="accent3" accent4="accent4" accent5="accent5" accent6="accent6" hlink="hlink" folHlink="folHlink"/>
  <p:sldLayoutIdLst>
    <p:sldLayoutId id="2147484218" r:id="rId1"/>
    <p:sldLayoutId id="2147484219" r:id="rId2"/>
    <p:sldLayoutId id="2147484220" r:id="rId3"/>
    <p:sldLayoutId id="2147484221" r:id="rId4"/>
    <p:sldLayoutId id="2147484222" r:id="rId5"/>
    <p:sldLayoutId id="2147484223" r:id="rId6"/>
    <p:sldLayoutId id="2147484224" r:id="rId7"/>
    <p:sldLayoutId id="2147484225" r:id="rId8"/>
    <p:sldLayoutId id="2147484226" r:id="rId9"/>
    <p:sldLayoutId id="2147484227" r:id="rId10"/>
    <p:sldLayoutId id="2147484228" r:id="rId11"/>
  </p:sldLayoutIdLst>
  <p:transition>
    <p:wipe dir="r"/>
  </p:transition>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pPr>
              <a:defRPr/>
            </a:pPr>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pPr>
              <a:defRPr/>
            </a:pPr>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pPr>
              <a:defRPr/>
            </a:pPr>
            <a:fld id="{EC1F0D82-0A61-42DC-BF5E-6542D06514F6}" type="slidenum">
              <a:rPr lang="en-US" smtClean="0"/>
              <a:pPr>
                <a:defRPr/>
              </a:pPr>
              <a:t>‹#›</a:t>
            </a:fld>
            <a:endParaRPr lang="en-US"/>
          </a:p>
        </p:txBody>
      </p:sp>
    </p:spTree>
    <p:extLst>
      <p:ext uri="{BB962C8B-B14F-4D97-AF65-F5344CB8AC3E}">
        <p14:creationId xmlns:p14="http://schemas.microsoft.com/office/powerpoint/2010/main" val="2555125940"/>
      </p:ext>
    </p:extLst>
  </p:cSld>
  <p:clrMap bg1="lt1" tx1="dk1" bg2="lt2" tx2="dk2" accent1="accent1" accent2="accent2" accent3="accent3" accent4="accent4" accent5="accent5" accent6="accent6" hlink="hlink" folHlink="folHlink"/>
  <p:sldLayoutIdLst>
    <p:sldLayoutId id="2147484230" r:id="rId1"/>
    <p:sldLayoutId id="2147484231" r:id="rId2"/>
    <p:sldLayoutId id="2147484232" r:id="rId3"/>
    <p:sldLayoutId id="2147484233" r:id="rId4"/>
    <p:sldLayoutId id="2147484234" r:id="rId5"/>
    <p:sldLayoutId id="2147484235" r:id="rId6"/>
    <p:sldLayoutId id="2147484236" r:id="rId7"/>
    <p:sldLayoutId id="2147484237" r:id="rId8"/>
    <p:sldLayoutId id="2147484238" r:id="rId9"/>
    <p:sldLayoutId id="2147484239" r:id="rId10"/>
    <p:sldLayoutId id="2147484240" r:id="rId11"/>
    <p:sldLayoutId id="2147484241" r:id="rId12"/>
  </p:sldLayoutIdLst>
  <p:transition spd="slow">
    <p:pull/>
  </p:transition>
  <p:hf hdr="0" ftr="0" dt="0"/>
  <p:txStyles>
    <p:titleStyle>
      <a:lvl1pPr algn="l" defTabSz="914400" rtl="0" eaLnBrk="1" latinLnBrk="0" hangingPunct="1">
        <a:lnSpc>
          <a:spcPct val="90000"/>
        </a:lnSpc>
        <a:spcBef>
          <a:spcPct val="0"/>
        </a:spcBef>
        <a:buNone/>
        <a:defRPr sz="4200" b="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pPr>
              <a:defRPr/>
            </a:pPr>
            <a:fld id="{E27F59E3-D2E1-4231-AFEE-55F6C53174EB}" type="datetime1">
              <a:rPr lang="en-US" smtClean="0"/>
              <a:t>11/26/2021</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pPr>
              <a:defRPr/>
            </a:pPr>
            <a:r>
              <a:rPr lang="en-US"/>
              <a:t>Copyright © 2012 Pearson Education, Inc.</a:t>
            </a:r>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pPr>
              <a:defRPr/>
            </a:pPr>
            <a:fld id="{EC1F0D82-0A61-42DC-BF5E-6542D06514F6}" type="slidenum">
              <a:rPr lang="en-US" smtClean="0"/>
              <a:pPr>
                <a:defRPr/>
              </a:pPr>
              <a:t>‹#›</a:t>
            </a:fld>
            <a:endParaRPr lang="en-US"/>
          </a:p>
        </p:txBody>
      </p:sp>
    </p:spTree>
    <p:extLst>
      <p:ext uri="{BB962C8B-B14F-4D97-AF65-F5344CB8AC3E}">
        <p14:creationId xmlns:p14="http://schemas.microsoft.com/office/powerpoint/2010/main" val="868233849"/>
      </p:ext>
    </p:extLst>
  </p:cSld>
  <p:clrMap bg1="lt1" tx1="dk1" bg2="lt2" tx2="dk2" accent1="accent1" accent2="accent2" accent3="accent3" accent4="accent4" accent5="accent5" accent6="accent6" hlink="hlink" folHlink="folHlink"/>
  <p:sldLayoutIdLst>
    <p:sldLayoutId id="2147484243" r:id="rId1"/>
    <p:sldLayoutId id="2147484244" r:id="rId2"/>
    <p:sldLayoutId id="2147484245" r:id="rId3"/>
    <p:sldLayoutId id="2147484246" r:id="rId4"/>
    <p:sldLayoutId id="2147484247" r:id="rId5"/>
    <p:sldLayoutId id="2147484248" r:id="rId6"/>
    <p:sldLayoutId id="2147484249" r:id="rId7"/>
    <p:sldLayoutId id="2147484250" r:id="rId8"/>
    <p:sldLayoutId id="2147484251" r:id="rId9"/>
    <p:sldLayoutId id="2147484252" r:id="rId10"/>
    <p:sldLayoutId id="2147484253" r:id="rId11"/>
    <p:sldLayoutId id="2147484254" r:id="rId12"/>
  </p:sldLayoutIdLst>
  <p:transition spd="slow">
    <p:pull/>
  </p:transition>
  <p:hf hdr="0" ftr="0" dt="0"/>
  <p:txStyles>
    <p:titleStyle>
      <a:lvl1pPr algn="l" defTabSz="914400" rtl="0" eaLnBrk="1" latinLnBrk="0" hangingPunct="1">
        <a:lnSpc>
          <a:spcPct val="90000"/>
        </a:lnSpc>
        <a:spcBef>
          <a:spcPct val="0"/>
        </a:spcBef>
        <a:buNone/>
        <a:defRPr sz="4200" b="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5.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3.png"/><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11.emf"/><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12.emf"/><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1.xml"/><Relationship Id="rId3" Type="http://schemas.microsoft.com/office/2007/relationships/hdphoto" Target="../media/hdphoto1.wdp"/><Relationship Id="rId7" Type="http://schemas.microsoft.com/office/2007/relationships/hdphoto" Target="../media/hdphoto2.wdp"/><Relationship Id="rId12"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diagramColors" Target="../diagrams/colors1.xml"/><Relationship Id="rId5" Type="http://schemas.microsoft.com/office/2007/relationships/hdphoto" Target="../media/hdphoto3.wdp"/><Relationship Id="rId10" Type="http://schemas.openxmlformats.org/officeDocument/2006/relationships/diagramQuickStyle" Target="../diagrams/quickStyle1.xml"/><Relationship Id="rId4" Type="http://schemas.openxmlformats.org/officeDocument/2006/relationships/image" Target="../media/image6.png"/><Relationship Id="rId9"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14.emf"/><Relationship Id="rId5" Type="http://schemas.microsoft.com/office/2007/relationships/hdphoto" Target="../media/hdphoto1.wdp"/><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15.emf"/><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16.emf"/><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7.jpeg"/><Relationship Id="rId5" Type="http://schemas.microsoft.com/office/2007/relationships/hdphoto" Target="../media/hdphoto2.wdp"/><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emf"/><Relationship Id="rId5" Type="http://schemas.microsoft.com/office/2007/relationships/hdphoto" Target="../media/hdphoto2.wdp"/><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17.emf"/><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18.emf"/><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19.emf"/><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20.emf"/><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microsoft.com/office/2007/relationships/hdphoto" Target="../media/hdphoto3.wdp"/><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30.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emf"/><Relationship Id="rId5" Type="http://schemas.microsoft.com/office/2007/relationships/hdphoto" Target="../media/hdphoto1.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9.emf"/><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10.emf"/><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AAA0D94-BFF0-44AF-9E04-13800A619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715" y="-1"/>
            <a:ext cx="915543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73" name="Rectangle 72">
            <a:extLst>
              <a:ext uri="{FF2B5EF4-FFF2-40B4-BE49-F238E27FC236}">
                <a16:creationId xmlns:a16="http://schemas.microsoft.com/office/drawing/2014/main" id="{4E0242FF-80FA-4D90-877A-E17E42240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928117"/>
            <a:ext cx="7763256"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75" name="Rectangle 74">
            <a:extLst>
              <a:ext uri="{FF2B5EF4-FFF2-40B4-BE49-F238E27FC236}">
                <a16:creationId xmlns:a16="http://schemas.microsoft.com/office/drawing/2014/main" id="{1B92E287-CC3E-48F7-B435-D232FB9006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1002" y="1110053"/>
            <a:ext cx="4972879" cy="4580301"/>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7170" name="Rectangle 2"/>
          <p:cNvSpPr>
            <a:spLocks noGrp="1" noChangeArrowheads="1"/>
          </p:cNvSpPr>
          <p:nvPr>
            <p:ph type="ctrTitle"/>
          </p:nvPr>
        </p:nvSpPr>
        <p:spPr>
          <a:xfrm>
            <a:off x="3721032" y="1432223"/>
            <a:ext cx="4542858" cy="3357976"/>
          </a:xfrm>
        </p:spPr>
        <p:txBody>
          <a:bodyPr vert="horz" lIns="91440" tIns="45720" rIns="91440" bIns="45720" rtlCol="0">
            <a:normAutofit/>
          </a:bodyPr>
          <a:lstStyle/>
          <a:p>
            <a:pPr fontAlgn="auto">
              <a:spcAft>
                <a:spcPts val="0"/>
              </a:spcAft>
              <a:defRPr/>
            </a:pPr>
            <a:r>
              <a:rPr kumimoji="0" lang="en-US" altLang="en-US" sz="4800" b="1" i="0" u="none" strike="noStrike" kern="1200" cap="all" spc="0" normalizeH="0" baseline="0" noProof="0" dirty="0">
                <a:ln>
                  <a:noFill/>
                </a:ln>
                <a:effectLst/>
                <a:uLnTx/>
                <a:uFillTx/>
                <a:ea typeface="+mj-ea"/>
                <a:cs typeface="+mj-cs"/>
              </a:rPr>
              <a:t>Control Structure </a:t>
            </a:r>
            <a:endParaRPr lang="en-US" sz="4800" b="1" dirty="0"/>
          </a:p>
        </p:txBody>
      </p:sp>
      <p:sp>
        <p:nvSpPr>
          <p:cNvPr id="77" name="Rectangle 76">
            <a:extLst>
              <a:ext uri="{FF2B5EF4-FFF2-40B4-BE49-F238E27FC236}">
                <a16:creationId xmlns:a16="http://schemas.microsoft.com/office/drawing/2014/main" id="{B354BB7A-6D45-494D-90A8-2F497C01F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5780565"/>
            <a:ext cx="7763256"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79" name="Group 78">
            <a:extLst>
              <a:ext uri="{FF2B5EF4-FFF2-40B4-BE49-F238E27FC236}">
                <a16:creationId xmlns:a16="http://schemas.microsoft.com/office/drawing/2014/main" id="{A12E4495-24BE-4FFE-91E5-5BA7727EF1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5190" y="5257800"/>
            <a:ext cx="810678" cy="1080902"/>
            <a:chOff x="9685338" y="4460675"/>
            <a:chExt cx="1080904" cy="1080902"/>
          </a:xfrm>
        </p:grpSpPr>
        <p:sp>
          <p:nvSpPr>
            <p:cNvPr id="80" name="Oval 79">
              <a:extLst>
                <a:ext uri="{FF2B5EF4-FFF2-40B4-BE49-F238E27FC236}">
                  <a16:creationId xmlns:a16="http://schemas.microsoft.com/office/drawing/2014/main" id="{C71644A3-12B1-4F51-BB08-FDD391EF5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1" name="Oval 80">
              <a:extLst>
                <a:ext uri="{FF2B5EF4-FFF2-40B4-BE49-F238E27FC236}">
                  <a16:creationId xmlns:a16="http://schemas.microsoft.com/office/drawing/2014/main" id="{1A6658C1-CF92-4E90-A775-D0D64A3D32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ubtitle 2">
            <a:extLst>
              <a:ext uri="{FF2B5EF4-FFF2-40B4-BE49-F238E27FC236}">
                <a16:creationId xmlns:a16="http://schemas.microsoft.com/office/drawing/2014/main" id="{AC0D4DD9-75DC-4DC8-9D31-7ADBA2535409}"/>
              </a:ext>
            </a:extLst>
          </p:cNvPr>
          <p:cNvSpPr>
            <a:spLocks noGrp="1"/>
          </p:cNvSpPr>
          <p:nvPr>
            <p:ph type="subTitle" idx="1"/>
          </p:nvPr>
        </p:nvSpPr>
        <p:spPr>
          <a:xfrm>
            <a:off x="3721032" y="4265887"/>
            <a:ext cx="4560023" cy="687058"/>
          </a:xfrm>
        </p:spPr>
        <p:txBody>
          <a:bodyPr>
            <a:normAutofit/>
          </a:bodyPr>
          <a:lstStyle/>
          <a:p>
            <a:pPr marL="0" marR="0" lvl="0" indent="0" defTabSz="914400" rtl="0" eaLnBrk="0" fontAlgn="base" latinLnBrk="0" hangingPunct="0">
              <a:spcBef>
                <a:spcPct val="0"/>
              </a:spcBef>
              <a:spcAft>
                <a:spcPts val="600"/>
              </a:spcAft>
              <a:buClrTx/>
              <a:buSzTx/>
              <a:buFontTx/>
              <a:buNone/>
              <a:tabLst/>
              <a:defRPr/>
            </a:pPr>
            <a:r>
              <a:rPr kumimoji="0" lang="en-US" sz="3200" b="1" i="0" u="none" strike="noStrike" kern="1200" cap="none" spc="0" normalizeH="0" baseline="0" noProof="0" dirty="0">
                <a:ln>
                  <a:noFill/>
                </a:ln>
                <a:solidFill>
                  <a:srgbClr val="C00000"/>
                </a:solidFill>
                <a:effectLst/>
                <a:uLnTx/>
                <a:uFillTx/>
                <a:latin typeface="Amasis MT Pro Black" panose="020B0604020202020204" pitchFamily="18" charset="0"/>
                <a:ea typeface="+mn-ea"/>
                <a:cs typeface="Arial" panose="020B0604020202020204" pitchFamily="34" charset="0"/>
              </a:rPr>
              <a:t>Repetition</a:t>
            </a:r>
            <a:endParaRPr kumimoji="0" lang="en-MY" sz="3200" b="1" i="0" u="none" strike="noStrike" kern="1200" cap="none" spc="0" normalizeH="0" baseline="0" noProof="0" dirty="0">
              <a:ln>
                <a:noFill/>
              </a:ln>
              <a:solidFill>
                <a:srgbClr val="C00000"/>
              </a:solidFill>
              <a:effectLst/>
              <a:uLnTx/>
              <a:uFillTx/>
              <a:latin typeface="Amasis MT Pro Black" panose="020B0604020202020204" pitchFamily="18" charset="0"/>
              <a:ea typeface="+mn-ea"/>
              <a:cs typeface="Arial" panose="020B0604020202020204" pitchFamily="34" charset="0"/>
            </a:endParaRPr>
          </a:p>
        </p:txBody>
      </p:sp>
      <p:sp>
        <p:nvSpPr>
          <p:cNvPr id="2" name="Slide Number Placeholder 1"/>
          <p:cNvSpPr>
            <a:spLocks noGrp="1"/>
          </p:cNvSpPr>
          <p:nvPr>
            <p:ph type="sldNum" sz="quarter" idx="12"/>
          </p:nvPr>
        </p:nvSpPr>
        <p:spPr>
          <a:xfrm>
            <a:off x="7194042" y="5477256"/>
            <a:ext cx="895401" cy="640080"/>
          </a:xfrm>
        </p:spPr>
        <p:txBody>
          <a:bodyPr vert="horz" lIns="91440" tIns="45720" rIns="91440" bIns="45720" rtlCol="0">
            <a:normAutofit/>
          </a:bodyPr>
          <a:lstStyle/>
          <a:p>
            <a:pPr marL="0" marR="0" lvl="0" indent="0" algn="ctr" defTabSz="914400" rtl="0" eaLnBrk="1" fontAlgn="base" latinLnBrk="0" hangingPunct="1">
              <a:lnSpc>
                <a:spcPct val="100000"/>
              </a:lnSpc>
              <a:spcBef>
                <a:spcPct val="0"/>
              </a:spcBef>
              <a:spcAft>
                <a:spcPts val="600"/>
              </a:spcAft>
              <a:buClrTx/>
              <a:buSzTx/>
              <a:buFontTx/>
              <a:buNone/>
              <a:tabLst/>
              <a:defRPr/>
            </a:pPr>
            <a:fld id="{B9587DE8-FD3E-446E-B102-E5B922F5B3E1}" type="slidenum">
              <a:rPr kumimoji="0" lang="en-US" sz="2800" b="1" i="0" u="none" strike="noStrike" kern="1200" cap="none" spc="-70" normalizeH="0" baseline="0" noProof="0" smtClean="0">
                <a:ln>
                  <a:noFill/>
                </a:ln>
                <a:solidFill>
                  <a:srgbClr val="FFFFFF"/>
                </a:solidFill>
                <a:effectLst/>
                <a:uLnTx/>
                <a:uFillTx/>
                <a:latin typeface="Rockwell Condensed" panose="02060603050405020104"/>
                <a:ea typeface="+mn-ea"/>
                <a:cs typeface="Arial" panose="020B0604020202020204" pitchFamily="34" charset="0"/>
              </a:rPr>
              <a:pPr marL="0" marR="0" lvl="0" indent="0" algn="ctr" defTabSz="914400" rtl="0" eaLnBrk="1" fontAlgn="base" latinLnBrk="0" hangingPunct="1">
                <a:lnSpc>
                  <a:spcPct val="100000"/>
                </a:lnSpc>
                <a:spcBef>
                  <a:spcPct val="0"/>
                </a:spcBef>
                <a:spcAft>
                  <a:spcPts val="600"/>
                </a:spcAft>
                <a:buClrTx/>
                <a:buSzTx/>
                <a:buFontTx/>
                <a:buNone/>
                <a:tabLst/>
                <a:defRPr/>
              </a:pPr>
              <a:t>1</a:t>
            </a:fld>
            <a:endParaRPr kumimoji="0" lang="en-US" sz="2800" b="1" i="0" u="none" strike="noStrike" kern="1200" cap="none" spc="-70" normalizeH="0" baseline="0" noProof="0">
              <a:ln>
                <a:noFill/>
              </a:ln>
              <a:solidFill>
                <a:srgbClr val="FFFFFF"/>
              </a:solidFill>
              <a:effectLst/>
              <a:uLnTx/>
              <a:uFillTx/>
              <a:latin typeface="Rockwell Condensed" panose="02060603050405020104"/>
              <a:ea typeface="+mn-ea"/>
              <a:cs typeface="Arial" panose="020B0604020202020204" pitchFamily="34" charset="0"/>
            </a:endParaRPr>
          </a:p>
        </p:txBody>
      </p:sp>
      <p:sp>
        <p:nvSpPr>
          <p:cNvPr id="5" name="TextBox 4">
            <a:extLst>
              <a:ext uri="{FF2B5EF4-FFF2-40B4-BE49-F238E27FC236}">
                <a16:creationId xmlns:a16="http://schemas.microsoft.com/office/drawing/2014/main" id="{DE8AEF10-D4DE-4285-959B-89A2C209782E}"/>
              </a:ext>
            </a:extLst>
          </p:cNvPr>
          <p:cNvSpPr txBox="1"/>
          <p:nvPr/>
        </p:nvSpPr>
        <p:spPr>
          <a:xfrm>
            <a:off x="951159" y="2038235"/>
            <a:ext cx="153165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Rockwell" panose="02060603020205020403"/>
                <a:ea typeface="+mn-ea"/>
                <a:cs typeface="+mn-cs"/>
              </a:rPr>
              <a:t>Topic 5</a:t>
            </a:r>
            <a:endParaRPr kumimoji="0" lang="en-MY" sz="2400" b="1"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graphicFrame>
        <p:nvGraphicFramePr>
          <p:cNvPr id="6" name="Object 5">
            <a:extLst>
              <a:ext uri="{FF2B5EF4-FFF2-40B4-BE49-F238E27FC236}">
                <a16:creationId xmlns:a16="http://schemas.microsoft.com/office/drawing/2014/main" id="{ABEE9386-29E2-4BAB-9990-B0C3E72BF0B9}"/>
              </a:ext>
            </a:extLst>
          </p:cNvPr>
          <p:cNvGraphicFramePr>
            <a:graphicFrameLocks noChangeAspect="1"/>
          </p:cNvGraphicFramePr>
          <p:nvPr>
            <p:extLst>
              <p:ext uri="{D42A27DB-BD31-4B8C-83A1-F6EECF244321}">
                <p14:modId xmlns:p14="http://schemas.microsoft.com/office/powerpoint/2010/main" val="3873143884"/>
              </p:ext>
            </p:extLst>
          </p:nvPr>
        </p:nvGraphicFramePr>
        <p:xfrm>
          <a:off x="457200" y="2612926"/>
          <a:ext cx="2787768" cy="2492474"/>
        </p:xfrm>
        <a:graphic>
          <a:graphicData uri="http://schemas.openxmlformats.org/presentationml/2006/ole">
            <mc:AlternateContent xmlns:mc="http://schemas.openxmlformats.org/markup-compatibility/2006">
              <mc:Choice xmlns:v="urn:schemas-microsoft-com:vml" Requires="v">
                <p:oleObj spid="_x0000_s1043" name="Bitmap Image" r:id="rId6" imgW="3537000" imgH="3162240" progId="Paint.Picture">
                  <p:embed/>
                </p:oleObj>
              </mc:Choice>
              <mc:Fallback>
                <p:oleObj name="Bitmap Image" r:id="rId6" imgW="3537000" imgH="3162240" progId="Paint.Picture">
                  <p:embed/>
                  <p:pic>
                    <p:nvPicPr>
                      <p:cNvPr id="0" name=""/>
                      <p:cNvPicPr/>
                      <p:nvPr/>
                    </p:nvPicPr>
                    <p:blipFill>
                      <a:blip r:embed="rId7"/>
                      <a:stretch>
                        <a:fillRect/>
                      </a:stretch>
                    </p:blipFill>
                    <p:spPr>
                      <a:xfrm>
                        <a:off x="457200" y="2612926"/>
                        <a:ext cx="2787768" cy="2492474"/>
                      </a:xfrm>
                      <a:prstGeom prst="rect">
                        <a:avLst/>
                      </a:prstGeom>
                    </p:spPr>
                  </p:pic>
                </p:oleObj>
              </mc:Fallback>
            </mc:AlternateContent>
          </a:graphicData>
        </a:graphic>
      </p:graphicFrame>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463E2FE9-FAF3-450E-861A-54D0A8CFB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2532" name="Rectangle 8"/>
          <p:cNvSpPr>
            <a:spLocks noGrp="1" noChangeArrowheads="1"/>
          </p:cNvSpPr>
          <p:nvPr>
            <p:ph type="title"/>
          </p:nvPr>
        </p:nvSpPr>
        <p:spPr>
          <a:xfrm>
            <a:off x="802386" y="4588335"/>
            <a:ext cx="7543800" cy="1609344"/>
          </a:xfrm>
        </p:spPr>
        <p:txBody>
          <a:bodyPr>
            <a:normAutofit/>
          </a:bodyPr>
          <a:lstStyle/>
          <a:p>
            <a:pPr eaLnBrk="1" hangingPunct="1"/>
            <a:r>
              <a:rPr lang="en-US" altLang="en-US"/>
              <a:t>Example</a:t>
            </a:r>
          </a:p>
        </p:txBody>
      </p:sp>
      <p:sp>
        <p:nvSpPr>
          <p:cNvPr id="5" name="Content Placeholder 4">
            <a:extLst>
              <a:ext uri="{FF2B5EF4-FFF2-40B4-BE49-F238E27FC236}">
                <a16:creationId xmlns:a16="http://schemas.microsoft.com/office/drawing/2014/main" id="{5FC4A6E5-74DC-497E-B5F4-AD15DEA455D0}"/>
              </a:ext>
            </a:extLst>
          </p:cNvPr>
          <p:cNvSpPr>
            <a:spLocks noGrp="1"/>
          </p:cNvSpPr>
          <p:nvPr>
            <p:ph idx="1"/>
          </p:nvPr>
        </p:nvSpPr>
        <p:spPr>
          <a:xfrm>
            <a:off x="802386" y="643467"/>
            <a:ext cx="7543800" cy="3463351"/>
          </a:xfrm>
        </p:spPr>
        <p:txBody>
          <a:bodyPr anchor="t">
            <a:normAutofit/>
          </a:bodyPr>
          <a:lstStyle/>
          <a:p>
            <a:pPr eaLnBrk="1" hangingPunct="1">
              <a:buClrTx/>
              <a:buSzTx/>
              <a:buFontTx/>
              <a:buNone/>
            </a:pPr>
            <a:r>
              <a:rPr lang="en-US" altLang="en-US" dirty="0">
                <a:latin typeface="Courier New" panose="02070309020205020404" pitchFamily="49" charset="0"/>
              </a:rPr>
              <a:t> </a:t>
            </a:r>
            <a:r>
              <a:rPr lang="en-US" altLang="en-US" sz="2000" dirty="0">
                <a:latin typeface="Courier New" panose="02070309020205020404" pitchFamily="49" charset="0"/>
              </a:rPr>
              <a:t>int count = 1;</a:t>
            </a:r>
          </a:p>
          <a:p>
            <a:pPr eaLnBrk="1" hangingPunct="1">
              <a:buClrTx/>
              <a:buSzTx/>
              <a:buFontTx/>
              <a:buNone/>
            </a:pPr>
            <a:r>
              <a:rPr lang="en-US" altLang="en-US" sz="2000" dirty="0">
                <a:latin typeface="Courier New" panose="02070309020205020404" pitchFamily="49" charset="0"/>
              </a:rPr>
              <a:t> while (count &lt;4){</a:t>
            </a:r>
          </a:p>
          <a:p>
            <a:pPr eaLnBrk="1" hangingPunct="1">
              <a:buClrTx/>
              <a:buSzTx/>
              <a:buFontTx/>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System.out.println</a:t>
            </a:r>
            <a:r>
              <a:rPr lang="en-US" altLang="en-US" sz="2000" dirty="0">
                <a:latin typeface="Courier New" panose="02070309020205020404" pitchFamily="49" charset="0"/>
              </a:rPr>
              <a:t>(</a:t>
            </a:r>
            <a:r>
              <a:rPr lang="en-US" altLang="en-US" sz="2000" dirty="0">
                <a:latin typeface="Courier New" panose="02070309020205020404" pitchFamily="49" charset="0"/>
                <a:cs typeface="Times New Roman" panose="02020603050405020304" pitchFamily="18" charset="0"/>
              </a:rPr>
              <a:t>"I am lucky!"</a:t>
            </a:r>
            <a:r>
              <a:rPr lang="en-US" altLang="en-US" sz="2000" dirty="0">
                <a:latin typeface="Courier New" panose="02070309020205020404" pitchFamily="49" charset="0"/>
              </a:rPr>
              <a:t>);</a:t>
            </a:r>
          </a:p>
          <a:p>
            <a:pPr eaLnBrk="1" hangingPunct="1">
              <a:buClrTx/>
              <a:buSzTx/>
              <a:buFontTx/>
              <a:buNone/>
            </a:pPr>
            <a:r>
              <a:rPr lang="en-US" altLang="en-US" sz="2000" dirty="0">
                <a:latin typeface="Courier New" panose="02070309020205020404" pitchFamily="49" charset="0"/>
              </a:rPr>
              <a:t>	count++;   </a:t>
            </a:r>
          </a:p>
          <a:p>
            <a:pPr eaLnBrk="1" hangingPunct="1">
              <a:buClrTx/>
              <a:buSzTx/>
              <a:buFontTx/>
              <a:buNone/>
            </a:pPr>
            <a:r>
              <a:rPr lang="en-US" altLang="en-US" sz="2000" dirty="0">
                <a:latin typeface="Courier New" panose="02070309020205020404" pitchFamily="49" charset="0"/>
              </a:rPr>
              <a:t>	}</a:t>
            </a:r>
          </a:p>
        </p:txBody>
      </p:sp>
      <p:sp>
        <p:nvSpPr>
          <p:cNvPr id="193" name="Rectangle 192">
            <a:extLst>
              <a:ext uri="{FF2B5EF4-FFF2-40B4-BE49-F238E27FC236}">
                <a16:creationId xmlns:a16="http://schemas.microsoft.com/office/drawing/2014/main" id="{B4CD5EDE-D3EC-49C1-9A9B-88C47606D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431215"/>
            <a:ext cx="75438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94" name="Oval 193">
            <a:extLst>
              <a:ext uri="{FF2B5EF4-FFF2-40B4-BE49-F238E27FC236}">
                <a16:creationId xmlns:a16="http://schemas.microsoft.com/office/drawing/2014/main" id="{C33E4ED5-D66B-4F39-9509-117636F0B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5" name="Oval 194">
            <a:extLst>
              <a:ext uri="{FF2B5EF4-FFF2-40B4-BE49-F238E27FC236}">
                <a16:creationId xmlns:a16="http://schemas.microsoft.com/office/drawing/2014/main" id="{8573AAF9-111A-4C2F-A36D-746158924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6" name="Text Box 6">
            <a:extLst>
              <a:ext uri="{FF2B5EF4-FFF2-40B4-BE49-F238E27FC236}">
                <a16:creationId xmlns:a16="http://schemas.microsoft.com/office/drawing/2014/main" id="{A590DC52-D517-4881-9563-17B899E9254D}"/>
              </a:ext>
            </a:extLst>
          </p:cNvPr>
          <p:cNvSpPr txBox="1">
            <a:spLocks noChangeArrowheads="1"/>
          </p:cNvSpPr>
          <p:nvPr/>
        </p:nvSpPr>
        <p:spPr bwMode="auto">
          <a:xfrm>
            <a:off x="1241120" y="3107676"/>
            <a:ext cx="1981200" cy="794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marL="0" marR="0" lvl="0" indent="0" algn="l" defTabSz="457200" rtl="0" eaLnBrk="1" fontAlgn="auto" latinLnBrk="0" hangingPunct="1">
              <a:lnSpc>
                <a:spcPct val="90000"/>
              </a:lnSpc>
              <a:spcBef>
                <a:spcPct val="20000"/>
              </a:spcBef>
              <a:spcAft>
                <a:spcPts val="0"/>
              </a:spcAft>
              <a:buClr>
                <a:srgbClr val="696464"/>
              </a:buClr>
              <a:buSzPct val="70000"/>
              <a:buFont typeface="Wingdings" panose="05000000000000000000" pitchFamily="2" charset="2"/>
              <a:buNone/>
              <a:tabLst/>
              <a:defRPr/>
            </a:pPr>
            <a:r>
              <a:rPr kumimoji="0" lang="en-US" altLang="en-US" sz="2400" b="1" i="0" u="none" strike="noStrike" kern="1200" cap="none" spc="0" normalizeH="0" baseline="0" noProof="0" dirty="0">
                <a:ln>
                  <a:noFill/>
                </a:ln>
                <a:solidFill>
                  <a:srgbClr val="9B2D1F"/>
                </a:solidFill>
                <a:effectLst/>
                <a:uLnTx/>
                <a:uFillTx/>
                <a:latin typeface="Arial" panose="020B0604020202020204" pitchFamily="34" charset="0"/>
                <a:ea typeface="+mn-ea"/>
                <a:cs typeface="+mn-cs"/>
              </a:rPr>
              <a:t>Output ?</a:t>
            </a:r>
          </a:p>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altLang="en-US" sz="2400" b="1" i="0" u="none" strike="noStrike" kern="1200" cap="none" spc="0" normalizeH="0" baseline="0" noProof="0" dirty="0">
              <a:ln>
                <a:noFill/>
              </a:ln>
              <a:solidFill>
                <a:srgbClr val="9B2D1F"/>
              </a:solidFill>
              <a:effectLst/>
              <a:uLnTx/>
              <a:uFillTx/>
              <a:latin typeface="Arial" panose="020B0604020202020204" pitchFamily="34" charset="0"/>
              <a:ea typeface="+mn-ea"/>
              <a:cs typeface="+mn-cs"/>
            </a:endParaRPr>
          </a:p>
        </p:txBody>
      </p:sp>
      <p:sp>
        <p:nvSpPr>
          <p:cNvPr id="27" name="Text Box 7">
            <a:extLst>
              <a:ext uri="{FF2B5EF4-FFF2-40B4-BE49-F238E27FC236}">
                <a16:creationId xmlns:a16="http://schemas.microsoft.com/office/drawing/2014/main" id="{EAB283E4-4CA7-4B53-AAE0-C6FDF3EE2355}"/>
              </a:ext>
            </a:extLst>
          </p:cNvPr>
          <p:cNvSpPr txBox="1">
            <a:spLocks noChangeArrowheads="1"/>
          </p:cNvSpPr>
          <p:nvPr/>
        </p:nvSpPr>
        <p:spPr bwMode="auto">
          <a:xfrm>
            <a:off x="3255231" y="2672445"/>
            <a:ext cx="3081981" cy="1200329"/>
          </a:xfrm>
          <a:prstGeom prst="rect">
            <a:avLst/>
          </a:prstGeom>
          <a:solidFill>
            <a:schemeClr val="accent3">
              <a:lumMod val="20000"/>
              <a:lumOff val="80000"/>
            </a:schemeClr>
          </a:solidFill>
          <a:ln>
            <a:noFill/>
          </a:ln>
        </p:spPr>
        <p:txBody>
          <a:bodyPr wrap="square">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a:spcBef>
                <a:spcPct val="0"/>
              </a:spcBef>
              <a:buClrTx/>
              <a:buSzTx/>
              <a:buNone/>
            </a:pPr>
            <a:r>
              <a:rPr lang="en-US" altLang="en-US" sz="2400" dirty="0">
                <a:latin typeface="Arial" panose="020B0604020202020204" pitchFamily="34" charset="0"/>
              </a:rPr>
              <a:t>I am lucky!</a:t>
            </a:r>
          </a:p>
          <a:p>
            <a:pPr>
              <a:spcBef>
                <a:spcPct val="0"/>
              </a:spcBef>
              <a:buClrTx/>
              <a:buSzTx/>
              <a:buNone/>
            </a:pPr>
            <a:r>
              <a:rPr lang="en-US" altLang="en-US" sz="2400" dirty="0">
                <a:latin typeface="Arial" panose="020B0604020202020204" pitchFamily="34" charset="0"/>
              </a:rPr>
              <a:t>I am lucky!</a:t>
            </a:r>
          </a:p>
          <a:p>
            <a:pPr>
              <a:spcBef>
                <a:spcPct val="0"/>
              </a:spcBef>
              <a:buClrTx/>
              <a:buSzTx/>
              <a:buNone/>
            </a:pPr>
            <a:r>
              <a:rPr lang="en-US" altLang="en-US" sz="2400" dirty="0">
                <a:latin typeface="Arial" panose="020B0604020202020204" pitchFamily="34" charset="0"/>
              </a:rPr>
              <a:t>I am lucky!</a:t>
            </a:r>
          </a:p>
        </p:txBody>
      </p:sp>
      <p:grpSp>
        <p:nvGrpSpPr>
          <p:cNvPr id="12" name="Group 11">
            <a:extLst>
              <a:ext uri="{FF2B5EF4-FFF2-40B4-BE49-F238E27FC236}">
                <a16:creationId xmlns:a16="http://schemas.microsoft.com/office/drawing/2014/main" id="{033236A3-2CA3-4110-A60C-DA387368DA48}"/>
              </a:ext>
            </a:extLst>
          </p:cNvPr>
          <p:cNvGrpSpPr>
            <a:grpSpLocks/>
          </p:cNvGrpSpPr>
          <p:nvPr/>
        </p:nvGrpSpPr>
        <p:grpSpPr bwMode="auto">
          <a:xfrm>
            <a:off x="3810000" y="1219806"/>
            <a:ext cx="3502025" cy="876300"/>
            <a:chOff x="4610100" y="2667000"/>
            <a:chExt cx="3500438" cy="1066800"/>
          </a:xfrm>
        </p:grpSpPr>
        <p:cxnSp>
          <p:nvCxnSpPr>
            <p:cNvPr id="13" name="AutoShape 16">
              <a:extLst>
                <a:ext uri="{FF2B5EF4-FFF2-40B4-BE49-F238E27FC236}">
                  <a16:creationId xmlns:a16="http://schemas.microsoft.com/office/drawing/2014/main" id="{A9B74DB6-AE2C-4B4F-92B4-4BD82137F700}"/>
                </a:ext>
              </a:extLst>
            </p:cNvPr>
            <p:cNvCxnSpPr>
              <a:cxnSpLocks noChangeShapeType="1"/>
            </p:cNvCxnSpPr>
            <p:nvPr/>
          </p:nvCxnSpPr>
          <p:spPr bwMode="auto">
            <a:xfrm rot="10800000">
              <a:off x="4610100" y="2667000"/>
              <a:ext cx="3500438" cy="1066800"/>
            </a:xfrm>
            <a:prstGeom prst="bentConnector3">
              <a:avLst>
                <a:gd name="adj1" fmla="val -324"/>
              </a:avLst>
            </a:prstGeom>
            <a:noFill/>
            <a:ln w="31750">
              <a:solidFill>
                <a:srgbClr val="FF0000"/>
              </a:solidFill>
              <a:miter lim="800000"/>
              <a:headEnd/>
              <a:tailEnd type="triangle" w="lg" len="med"/>
            </a:ln>
            <a:extLst>
              <a:ext uri="{909E8E84-426E-40DD-AFC4-6F175D3DCCD1}">
                <a14:hiddenFill xmlns:a14="http://schemas.microsoft.com/office/drawing/2010/main">
                  <a:noFill/>
                </a14:hiddenFill>
              </a:ext>
            </a:extLst>
          </p:spPr>
        </p:cxnSp>
        <p:cxnSp>
          <p:nvCxnSpPr>
            <p:cNvPr id="14" name="Straight Connector 13">
              <a:extLst>
                <a:ext uri="{FF2B5EF4-FFF2-40B4-BE49-F238E27FC236}">
                  <a16:creationId xmlns:a16="http://schemas.microsoft.com/office/drawing/2014/main" id="{E1D011C1-FB4D-41E0-8571-9601B994D25A}"/>
                </a:ext>
              </a:extLst>
            </p:cNvPr>
            <p:cNvCxnSpPr/>
            <p:nvPr/>
          </p:nvCxnSpPr>
          <p:spPr>
            <a:xfrm>
              <a:off x="4610100" y="3733800"/>
              <a:ext cx="350043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3909945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P spid="27"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8" name="Rectangle 17">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itle 10">
            <a:extLst>
              <a:ext uri="{FF2B5EF4-FFF2-40B4-BE49-F238E27FC236}">
                <a16:creationId xmlns:a16="http://schemas.microsoft.com/office/drawing/2014/main" id="{422977D2-2A1E-44E8-8750-20A510204608}"/>
              </a:ext>
            </a:extLst>
          </p:cNvPr>
          <p:cNvSpPr>
            <a:spLocks noGrp="1"/>
          </p:cNvSpPr>
          <p:nvPr>
            <p:ph type="title"/>
          </p:nvPr>
        </p:nvSpPr>
        <p:spPr>
          <a:xfrm>
            <a:off x="802386" y="484632"/>
            <a:ext cx="7543800" cy="1609344"/>
          </a:xfrm>
        </p:spPr>
        <p:txBody>
          <a:bodyPr>
            <a:normAutofit/>
          </a:bodyPr>
          <a:lstStyle/>
          <a:p>
            <a:r>
              <a:rPr lang="en-US" altLang="en-US" dirty="0"/>
              <a:t>Flow chart</a:t>
            </a:r>
            <a:endParaRPr lang="en-MY" dirty="0">
              <a:solidFill>
                <a:schemeClr val="accent2"/>
              </a:solidFill>
            </a:endParaRPr>
          </a:p>
        </p:txBody>
      </p:sp>
      <p:sp>
        <p:nvSpPr>
          <p:cNvPr id="24" name="Oval 23">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0" name="Picture 2">
            <a:extLst>
              <a:ext uri="{FF2B5EF4-FFF2-40B4-BE49-F238E27FC236}">
                <a16:creationId xmlns:a16="http://schemas.microsoft.com/office/drawing/2014/main" id="{E068E054-B3D6-4062-AABA-DCE04A53BC9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362200"/>
            <a:ext cx="5638800" cy="374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4629345"/>
      </p:ext>
    </p:extLst>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463E2FE9-FAF3-450E-861A-54D0A8CFB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2532" name="Rectangle 8"/>
          <p:cNvSpPr>
            <a:spLocks noGrp="1" noChangeArrowheads="1"/>
          </p:cNvSpPr>
          <p:nvPr>
            <p:ph type="title"/>
          </p:nvPr>
        </p:nvSpPr>
        <p:spPr>
          <a:xfrm>
            <a:off x="802386" y="4588335"/>
            <a:ext cx="7543800" cy="1609344"/>
          </a:xfrm>
        </p:spPr>
        <p:txBody>
          <a:bodyPr>
            <a:normAutofit/>
          </a:bodyPr>
          <a:lstStyle/>
          <a:p>
            <a:pPr eaLnBrk="1" hangingPunct="1"/>
            <a:r>
              <a:rPr lang="en-US" altLang="en-US"/>
              <a:t>Example</a:t>
            </a:r>
          </a:p>
        </p:txBody>
      </p:sp>
      <p:sp>
        <p:nvSpPr>
          <p:cNvPr id="5" name="Content Placeholder 4">
            <a:extLst>
              <a:ext uri="{FF2B5EF4-FFF2-40B4-BE49-F238E27FC236}">
                <a16:creationId xmlns:a16="http://schemas.microsoft.com/office/drawing/2014/main" id="{5FC4A6E5-74DC-497E-B5F4-AD15DEA455D0}"/>
              </a:ext>
            </a:extLst>
          </p:cNvPr>
          <p:cNvSpPr>
            <a:spLocks noGrp="1"/>
          </p:cNvSpPr>
          <p:nvPr>
            <p:ph idx="1"/>
          </p:nvPr>
        </p:nvSpPr>
        <p:spPr>
          <a:xfrm>
            <a:off x="802386" y="643467"/>
            <a:ext cx="7543800" cy="3463351"/>
          </a:xfrm>
        </p:spPr>
        <p:txBody>
          <a:bodyPr anchor="t">
            <a:normAutofit/>
          </a:bodyPr>
          <a:lstStyle/>
          <a:p>
            <a:pPr eaLnBrk="1" hangingPunct="1">
              <a:buClrTx/>
              <a:buSzTx/>
              <a:buFontTx/>
              <a:buNone/>
            </a:pPr>
            <a:r>
              <a:rPr lang="en-US" altLang="en-US" dirty="0">
                <a:latin typeface="Courier New" panose="02070309020205020404" pitchFamily="49" charset="0"/>
              </a:rPr>
              <a:t> </a:t>
            </a:r>
            <a:r>
              <a:rPr lang="en-US" altLang="en-US" sz="2000" dirty="0">
                <a:latin typeface="Courier New" panose="02070309020205020404" pitchFamily="49" charset="0"/>
              </a:rPr>
              <a:t>int </a:t>
            </a:r>
            <a:r>
              <a:rPr lang="en-US" altLang="en-US" sz="2000" dirty="0" err="1">
                <a:latin typeface="Courier New" panose="02070309020205020404" pitchFamily="49" charset="0"/>
              </a:rPr>
              <a:t>i</a:t>
            </a:r>
            <a:r>
              <a:rPr lang="en-US" altLang="en-US" sz="2000" dirty="0">
                <a:latin typeface="Courier New" panose="02070309020205020404" pitchFamily="49" charset="0"/>
              </a:rPr>
              <a:t>=1;</a:t>
            </a:r>
          </a:p>
          <a:p>
            <a:pPr eaLnBrk="1" hangingPunct="1">
              <a:buClrTx/>
              <a:buSzTx/>
              <a:buFontTx/>
              <a:buNone/>
            </a:pPr>
            <a:r>
              <a:rPr lang="en-US" altLang="en-US" sz="2000" dirty="0">
                <a:latin typeface="Courier New" panose="02070309020205020404" pitchFamily="49" charset="0"/>
              </a:rPr>
              <a:t>	while (</a:t>
            </a:r>
            <a:r>
              <a:rPr lang="en-US" altLang="en-US" sz="2000" dirty="0" err="1">
                <a:latin typeface="Courier New" panose="02070309020205020404" pitchFamily="49" charset="0"/>
              </a:rPr>
              <a:t>i</a:t>
            </a:r>
            <a:r>
              <a:rPr lang="en-US" altLang="en-US" sz="2000" dirty="0">
                <a:latin typeface="Courier New" panose="02070309020205020404" pitchFamily="49" charset="0"/>
              </a:rPr>
              <a:t>&lt;5){</a:t>
            </a:r>
          </a:p>
          <a:p>
            <a:pPr eaLnBrk="1" hangingPunct="1">
              <a:buClrTx/>
              <a:buSzTx/>
              <a:buFontTx/>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System.out.print</a:t>
            </a:r>
            <a:r>
              <a:rPr lang="en-US" altLang="en-US" sz="2000" dirty="0">
                <a:latin typeface="Courier New" panose="02070309020205020404" pitchFamily="49" charset="0"/>
              </a:rPr>
              <a:t>(</a:t>
            </a:r>
            <a:r>
              <a:rPr lang="en-US" altLang="en-US" sz="2000" dirty="0" err="1">
                <a:latin typeface="Courier New" panose="02070309020205020404" pitchFamily="49" charset="0"/>
              </a:rPr>
              <a:t>i</a:t>
            </a:r>
            <a:r>
              <a:rPr lang="en-US" altLang="en-US" sz="2000" dirty="0">
                <a:latin typeface="Courier New" panose="02070309020205020404" pitchFamily="49" charset="0"/>
              </a:rPr>
              <a:t> + </a:t>
            </a:r>
            <a:r>
              <a:rPr lang="en-US" altLang="en-US" sz="2000" dirty="0">
                <a:latin typeface="Courier New" panose="02070309020205020404" pitchFamily="49" charset="0"/>
                <a:cs typeface="Times New Roman" panose="02020603050405020304" pitchFamily="18" charset="0"/>
              </a:rPr>
              <a:t>""</a:t>
            </a:r>
            <a:r>
              <a:rPr lang="en-US" altLang="en-US" sz="2000" dirty="0">
                <a:latin typeface="Courier New" panose="02070309020205020404" pitchFamily="49" charset="0"/>
              </a:rPr>
              <a:t>);</a:t>
            </a:r>
          </a:p>
          <a:p>
            <a:pPr eaLnBrk="1" hangingPunct="1">
              <a:buClrTx/>
              <a:buSzTx/>
              <a:buFontTx/>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i</a:t>
            </a:r>
            <a:r>
              <a:rPr lang="en-US" altLang="en-US" sz="2000" dirty="0">
                <a:latin typeface="Courier New" panose="02070309020205020404" pitchFamily="49" charset="0"/>
              </a:rPr>
              <a:t>++;   </a:t>
            </a:r>
          </a:p>
          <a:p>
            <a:pPr eaLnBrk="1" hangingPunct="1">
              <a:buClrTx/>
              <a:buSzTx/>
              <a:buFontTx/>
              <a:buNone/>
            </a:pPr>
            <a:r>
              <a:rPr lang="en-US" altLang="en-US" sz="2000" dirty="0">
                <a:latin typeface="Courier New" panose="02070309020205020404" pitchFamily="49" charset="0"/>
              </a:rPr>
              <a:t>	}</a:t>
            </a:r>
          </a:p>
        </p:txBody>
      </p:sp>
      <p:sp>
        <p:nvSpPr>
          <p:cNvPr id="193" name="Rectangle 192">
            <a:extLst>
              <a:ext uri="{FF2B5EF4-FFF2-40B4-BE49-F238E27FC236}">
                <a16:creationId xmlns:a16="http://schemas.microsoft.com/office/drawing/2014/main" id="{B4CD5EDE-D3EC-49C1-9A9B-88C47606D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431215"/>
            <a:ext cx="75438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94" name="Oval 193">
            <a:extLst>
              <a:ext uri="{FF2B5EF4-FFF2-40B4-BE49-F238E27FC236}">
                <a16:creationId xmlns:a16="http://schemas.microsoft.com/office/drawing/2014/main" id="{C33E4ED5-D66B-4F39-9509-117636F0B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5" name="Oval 194">
            <a:extLst>
              <a:ext uri="{FF2B5EF4-FFF2-40B4-BE49-F238E27FC236}">
                <a16:creationId xmlns:a16="http://schemas.microsoft.com/office/drawing/2014/main" id="{8573AAF9-111A-4C2F-A36D-746158924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6" name="Text Box 6">
            <a:extLst>
              <a:ext uri="{FF2B5EF4-FFF2-40B4-BE49-F238E27FC236}">
                <a16:creationId xmlns:a16="http://schemas.microsoft.com/office/drawing/2014/main" id="{A590DC52-D517-4881-9563-17B899E9254D}"/>
              </a:ext>
            </a:extLst>
          </p:cNvPr>
          <p:cNvSpPr txBox="1">
            <a:spLocks noChangeArrowheads="1"/>
          </p:cNvSpPr>
          <p:nvPr/>
        </p:nvSpPr>
        <p:spPr bwMode="auto">
          <a:xfrm>
            <a:off x="1241120" y="3107676"/>
            <a:ext cx="1981200" cy="794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marL="0" marR="0" lvl="0" indent="0" algn="l" defTabSz="457200" rtl="0" eaLnBrk="1" fontAlgn="auto" latinLnBrk="0" hangingPunct="1">
              <a:lnSpc>
                <a:spcPct val="90000"/>
              </a:lnSpc>
              <a:spcBef>
                <a:spcPct val="20000"/>
              </a:spcBef>
              <a:spcAft>
                <a:spcPts val="0"/>
              </a:spcAft>
              <a:buClr>
                <a:srgbClr val="696464"/>
              </a:buClr>
              <a:buSzPct val="70000"/>
              <a:buFont typeface="Wingdings" panose="05000000000000000000" pitchFamily="2" charset="2"/>
              <a:buNone/>
              <a:tabLst/>
              <a:defRPr/>
            </a:pPr>
            <a:r>
              <a:rPr kumimoji="0" lang="en-US" altLang="en-US" sz="2400" b="1" i="0" u="none" strike="noStrike" kern="1200" cap="none" spc="0" normalizeH="0" baseline="0" noProof="0" dirty="0">
                <a:ln>
                  <a:noFill/>
                </a:ln>
                <a:solidFill>
                  <a:srgbClr val="9B2D1F"/>
                </a:solidFill>
                <a:effectLst/>
                <a:uLnTx/>
                <a:uFillTx/>
                <a:latin typeface="Arial" panose="020B0604020202020204" pitchFamily="34" charset="0"/>
                <a:ea typeface="+mn-ea"/>
                <a:cs typeface="+mn-cs"/>
              </a:rPr>
              <a:t>Output ?</a:t>
            </a:r>
          </a:p>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altLang="en-US" sz="2400" b="1" i="0" u="none" strike="noStrike" kern="1200" cap="none" spc="0" normalizeH="0" baseline="0" noProof="0" dirty="0">
              <a:ln>
                <a:noFill/>
              </a:ln>
              <a:solidFill>
                <a:srgbClr val="9B2D1F"/>
              </a:solidFill>
              <a:effectLst/>
              <a:uLnTx/>
              <a:uFillTx/>
              <a:latin typeface="Arial" panose="020B0604020202020204" pitchFamily="34" charset="0"/>
              <a:ea typeface="+mn-ea"/>
              <a:cs typeface="+mn-cs"/>
            </a:endParaRPr>
          </a:p>
        </p:txBody>
      </p:sp>
      <p:sp>
        <p:nvSpPr>
          <p:cNvPr id="27" name="Text Box 7">
            <a:extLst>
              <a:ext uri="{FF2B5EF4-FFF2-40B4-BE49-F238E27FC236}">
                <a16:creationId xmlns:a16="http://schemas.microsoft.com/office/drawing/2014/main" id="{EAB283E4-4CA7-4B53-AAE0-C6FDF3EE2355}"/>
              </a:ext>
            </a:extLst>
          </p:cNvPr>
          <p:cNvSpPr txBox="1">
            <a:spLocks noChangeArrowheads="1"/>
          </p:cNvSpPr>
          <p:nvPr/>
        </p:nvSpPr>
        <p:spPr bwMode="auto">
          <a:xfrm>
            <a:off x="3267184" y="3107676"/>
            <a:ext cx="3081981" cy="461665"/>
          </a:xfrm>
          <a:prstGeom prst="rect">
            <a:avLst/>
          </a:prstGeom>
          <a:solidFill>
            <a:schemeClr val="accent3">
              <a:lumMod val="20000"/>
              <a:lumOff val="80000"/>
            </a:schemeClr>
          </a:solidFill>
          <a:ln>
            <a:noFill/>
          </a:ln>
        </p:spPr>
        <p:txBody>
          <a:bodyPr wrap="square">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marL="0" marR="0" lvl="0" indent="0" algn="l" defTabSz="457200" rtl="0" eaLnBrk="1" fontAlgn="auto" latinLnBrk="0" hangingPunct="1">
              <a:lnSpc>
                <a:spcPct val="100000"/>
              </a:lnSpc>
              <a:spcBef>
                <a:spcPct val="0"/>
              </a:spcBef>
              <a:spcAft>
                <a:spcPts val="0"/>
              </a:spcAft>
              <a:buClrTx/>
              <a:buSzTx/>
              <a:buFont typeface="Wingdings 2" panose="05020102010507070707" pitchFamily="18" charset="2"/>
              <a:buNone/>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1  2  3  4</a:t>
            </a:r>
          </a:p>
        </p:txBody>
      </p:sp>
      <p:grpSp>
        <p:nvGrpSpPr>
          <p:cNvPr id="12" name="Group 11">
            <a:extLst>
              <a:ext uri="{FF2B5EF4-FFF2-40B4-BE49-F238E27FC236}">
                <a16:creationId xmlns:a16="http://schemas.microsoft.com/office/drawing/2014/main" id="{033236A3-2CA3-4110-A60C-DA387368DA48}"/>
              </a:ext>
            </a:extLst>
          </p:cNvPr>
          <p:cNvGrpSpPr>
            <a:grpSpLocks/>
          </p:cNvGrpSpPr>
          <p:nvPr/>
        </p:nvGrpSpPr>
        <p:grpSpPr bwMode="auto">
          <a:xfrm>
            <a:off x="3045208" y="1219806"/>
            <a:ext cx="3502025" cy="876300"/>
            <a:chOff x="4610100" y="2667000"/>
            <a:chExt cx="3500438" cy="1066800"/>
          </a:xfrm>
        </p:grpSpPr>
        <p:cxnSp>
          <p:nvCxnSpPr>
            <p:cNvPr id="13" name="AutoShape 16">
              <a:extLst>
                <a:ext uri="{FF2B5EF4-FFF2-40B4-BE49-F238E27FC236}">
                  <a16:creationId xmlns:a16="http://schemas.microsoft.com/office/drawing/2014/main" id="{A9B74DB6-AE2C-4B4F-92B4-4BD82137F700}"/>
                </a:ext>
              </a:extLst>
            </p:cNvPr>
            <p:cNvCxnSpPr>
              <a:cxnSpLocks noChangeShapeType="1"/>
            </p:cNvCxnSpPr>
            <p:nvPr/>
          </p:nvCxnSpPr>
          <p:spPr bwMode="auto">
            <a:xfrm rot="10800000">
              <a:off x="4610100" y="2667000"/>
              <a:ext cx="3500438" cy="1066800"/>
            </a:xfrm>
            <a:prstGeom prst="bentConnector3">
              <a:avLst>
                <a:gd name="adj1" fmla="val -324"/>
              </a:avLst>
            </a:prstGeom>
            <a:noFill/>
            <a:ln w="31750">
              <a:solidFill>
                <a:srgbClr val="FF0000"/>
              </a:solidFill>
              <a:miter lim="800000"/>
              <a:headEnd/>
              <a:tailEnd type="triangle" w="lg" len="med"/>
            </a:ln>
            <a:extLst>
              <a:ext uri="{909E8E84-426E-40DD-AFC4-6F175D3DCCD1}">
                <a14:hiddenFill xmlns:a14="http://schemas.microsoft.com/office/drawing/2010/main">
                  <a:noFill/>
                </a14:hiddenFill>
              </a:ext>
            </a:extLst>
          </p:spPr>
        </p:cxnSp>
        <p:cxnSp>
          <p:nvCxnSpPr>
            <p:cNvPr id="14" name="Straight Connector 13">
              <a:extLst>
                <a:ext uri="{FF2B5EF4-FFF2-40B4-BE49-F238E27FC236}">
                  <a16:creationId xmlns:a16="http://schemas.microsoft.com/office/drawing/2014/main" id="{E1D011C1-FB4D-41E0-8571-9601B994D25A}"/>
                </a:ext>
              </a:extLst>
            </p:cNvPr>
            <p:cNvCxnSpPr/>
            <p:nvPr/>
          </p:nvCxnSpPr>
          <p:spPr>
            <a:xfrm>
              <a:off x="4610100" y="3733800"/>
              <a:ext cx="350043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905181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P spid="27"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8">
            <a:extLst>
              <a:ext uri="{FF2B5EF4-FFF2-40B4-BE49-F238E27FC236}">
                <a16:creationId xmlns:a16="http://schemas.microsoft.com/office/drawing/2014/main" id="{E1F60D72-9035-475C-BB79-82246318BB3A}"/>
              </a:ext>
            </a:extLst>
          </p:cNvPr>
          <p:cNvSpPr txBox="1">
            <a:spLocks noGrp="1" noChangeArrowheads="1"/>
          </p:cNvSpPr>
          <p:nvPr>
            <p:ph type="title"/>
          </p:nvPr>
        </p:nvSpPr>
        <p:spPr bwMode="auto">
          <a:xfrm>
            <a:off x="802386" y="484632"/>
            <a:ext cx="7543800" cy="160934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547688" indent="-2730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822325"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096963"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1371600" indent="-228600">
              <a:spcBef>
                <a:spcPct val="20000"/>
              </a:spcBef>
              <a:buClr>
                <a:srgbClr val="8FB08C"/>
              </a:buClr>
              <a:buChar char="•"/>
              <a:defRPr>
                <a:solidFill>
                  <a:schemeClr val="tx1"/>
                </a:solidFill>
                <a:latin typeface="Georgia" panose="02040502050405020303" pitchFamily="18" charset="0"/>
              </a:defRPr>
            </a:lvl5pPr>
            <a:lvl6pPr marL="1828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286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2743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2004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eaLnBrk="1" hangingPunct="1">
              <a:spcBef>
                <a:spcPct val="0"/>
              </a:spcBef>
              <a:buClrTx/>
              <a:buSzTx/>
              <a:buFontTx/>
              <a:buNone/>
            </a:pPr>
            <a:r>
              <a:rPr lang="en-US" altLang="en-US" b="0" dirty="0"/>
              <a:t>Example: </a:t>
            </a:r>
            <a:r>
              <a:rPr lang="en-US" altLang="en-US" b="0" cap="none" dirty="0">
                <a:solidFill>
                  <a:schemeClr val="accent2"/>
                </a:solidFill>
              </a:rPr>
              <a:t>while</a:t>
            </a:r>
            <a:r>
              <a:rPr lang="en-US" altLang="en-US" b="0" dirty="0"/>
              <a:t> loop</a:t>
            </a:r>
          </a:p>
        </p:txBody>
      </p:sp>
      <p:sp>
        <p:nvSpPr>
          <p:cNvPr id="3" name="Content Placeholder 2">
            <a:extLst>
              <a:ext uri="{FF2B5EF4-FFF2-40B4-BE49-F238E27FC236}">
                <a16:creationId xmlns:a16="http://schemas.microsoft.com/office/drawing/2014/main" id="{E76B3289-883C-4A8F-A660-EBF1F8F7DB99}"/>
              </a:ext>
            </a:extLst>
          </p:cNvPr>
          <p:cNvSpPr>
            <a:spLocks noGrp="1"/>
          </p:cNvSpPr>
          <p:nvPr>
            <p:ph idx="1"/>
          </p:nvPr>
        </p:nvSpPr>
        <p:spPr>
          <a:xfrm>
            <a:off x="802386" y="2320412"/>
            <a:ext cx="7543800" cy="3851787"/>
          </a:xfrm>
        </p:spPr>
        <p:txBody>
          <a:bodyPr>
            <a:normAutofit/>
          </a:bodyPr>
          <a:lstStyle/>
          <a:p>
            <a:r>
              <a:rPr lang="en-US" b="0"/>
              <a:t>Create flow chart and JAVA CODE that will calculate total of integer numbers. The program will first ask user how many numbers to total up, then it will ask those numbers and total them up and display the total. Sample run:</a:t>
            </a:r>
          </a:p>
          <a:p>
            <a:endParaRPr lang="en-MY" dirty="0"/>
          </a:p>
        </p:txBody>
      </p:sp>
      <p:sp>
        <p:nvSpPr>
          <p:cNvPr id="20" name="Oval 1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5" name="Rectangle 1">
            <a:extLst>
              <a:ext uri="{FF2B5EF4-FFF2-40B4-BE49-F238E27FC236}">
                <a16:creationId xmlns:a16="http://schemas.microsoft.com/office/drawing/2014/main" id="{5F0E4697-E7B9-4D3B-B392-9F8D67C7B816}"/>
              </a:ext>
            </a:extLst>
          </p:cNvPr>
          <p:cNvSpPr>
            <a:spLocks noChangeArrowheads="1"/>
          </p:cNvSpPr>
          <p:nvPr/>
        </p:nvSpPr>
        <p:spPr bwMode="auto">
          <a:xfrm>
            <a:off x="990600" y="4114800"/>
            <a:ext cx="7315200" cy="1477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3000" b="1">
                <a:solidFill>
                  <a:schemeClr val="tx1"/>
                </a:solidFill>
                <a:latin typeface="Arial" panose="020B0604020202020204" pitchFamily="34" charset="0"/>
                <a:cs typeface="Arial" panose="020B0604020202020204" pitchFamily="34" charset="0"/>
              </a:defRPr>
            </a:lvl1pPr>
            <a:lvl2pPr marL="742950" indent="-285750">
              <a:defRPr sz="3000" b="1">
                <a:solidFill>
                  <a:schemeClr val="tx1"/>
                </a:solidFill>
                <a:latin typeface="Arial" panose="020B0604020202020204" pitchFamily="34" charset="0"/>
                <a:cs typeface="Arial" panose="020B0604020202020204" pitchFamily="34" charset="0"/>
              </a:defRPr>
            </a:lvl2pPr>
            <a:lvl3pPr marL="1143000" indent="-228600">
              <a:defRPr sz="3000" b="1">
                <a:solidFill>
                  <a:schemeClr val="tx1"/>
                </a:solidFill>
                <a:latin typeface="Arial" panose="020B0604020202020204" pitchFamily="34" charset="0"/>
                <a:cs typeface="Arial" panose="020B0604020202020204" pitchFamily="34" charset="0"/>
              </a:defRPr>
            </a:lvl3pPr>
            <a:lvl4pPr marL="1600200" indent="-228600">
              <a:defRPr sz="3000" b="1">
                <a:solidFill>
                  <a:schemeClr val="tx1"/>
                </a:solidFill>
                <a:latin typeface="Arial" panose="020B0604020202020204" pitchFamily="34" charset="0"/>
                <a:cs typeface="Arial" panose="020B0604020202020204" pitchFamily="34" charset="0"/>
              </a:defRPr>
            </a:lvl4pPr>
            <a:lvl5pPr marL="2057400" indent="-228600">
              <a:defRPr sz="30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0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0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0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000" b="1">
                <a:solidFill>
                  <a:schemeClr val="tx1"/>
                </a:solidFill>
                <a:latin typeface="Arial" panose="020B0604020202020204" pitchFamily="34" charset="0"/>
                <a:cs typeface="Arial" panose="020B0604020202020204" pitchFamily="34" charset="0"/>
              </a:defRPr>
            </a:lvl9pPr>
          </a:lstStyle>
          <a:p>
            <a:r>
              <a:rPr lang="en-US" sz="1800">
                <a:solidFill>
                  <a:srgbClr val="000000"/>
                </a:solidFill>
                <a:latin typeface="Courier New" panose="02070309020205020404" pitchFamily="49" charset="0"/>
              </a:rPr>
              <a:t>Enter the number of integers that you want to add: </a:t>
            </a:r>
            <a:r>
              <a:rPr lang="en-US" sz="1800">
                <a:solidFill>
                  <a:srgbClr val="FA6400"/>
                </a:solidFill>
                <a:latin typeface="Courier New" panose="02070309020205020404" pitchFamily="49" charset="0"/>
              </a:rPr>
              <a:t>3</a:t>
            </a:r>
            <a:br>
              <a:rPr lang="en-US" sz="1800">
                <a:solidFill>
                  <a:srgbClr val="FA6400"/>
                </a:solidFill>
                <a:latin typeface="Courier New" panose="02070309020205020404" pitchFamily="49" charset="0"/>
              </a:rPr>
            </a:br>
            <a:r>
              <a:rPr lang="en-US" sz="1800">
                <a:solidFill>
                  <a:srgbClr val="000000"/>
                </a:solidFill>
                <a:latin typeface="Courier New" panose="02070309020205020404" pitchFamily="49" charset="0"/>
              </a:rPr>
              <a:t>Enter the integer number 1: </a:t>
            </a:r>
            <a:r>
              <a:rPr lang="en-US" sz="1800">
                <a:solidFill>
                  <a:srgbClr val="FA6400"/>
                </a:solidFill>
                <a:latin typeface="Courier New" panose="02070309020205020404" pitchFamily="49" charset="0"/>
              </a:rPr>
              <a:t>10</a:t>
            </a:r>
            <a:br>
              <a:rPr lang="en-US" sz="1800">
                <a:solidFill>
                  <a:srgbClr val="FA6400"/>
                </a:solidFill>
                <a:latin typeface="Courier New" panose="02070309020205020404" pitchFamily="49" charset="0"/>
              </a:rPr>
            </a:br>
            <a:r>
              <a:rPr lang="en-US" sz="1800">
                <a:solidFill>
                  <a:srgbClr val="000000"/>
                </a:solidFill>
                <a:latin typeface="Courier New" panose="02070309020205020404" pitchFamily="49" charset="0"/>
              </a:rPr>
              <a:t>Enter the integer number 2: </a:t>
            </a:r>
            <a:r>
              <a:rPr lang="en-US" sz="1800">
                <a:solidFill>
                  <a:srgbClr val="FA6400"/>
                </a:solidFill>
                <a:latin typeface="Courier New" panose="02070309020205020404" pitchFamily="49" charset="0"/>
              </a:rPr>
              <a:t>20</a:t>
            </a:r>
            <a:br>
              <a:rPr lang="en-US" sz="1800">
                <a:solidFill>
                  <a:srgbClr val="FA6400"/>
                </a:solidFill>
                <a:latin typeface="Courier New" panose="02070309020205020404" pitchFamily="49" charset="0"/>
              </a:rPr>
            </a:br>
            <a:r>
              <a:rPr lang="en-US" sz="1800">
                <a:solidFill>
                  <a:srgbClr val="000000"/>
                </a:solidFill>
                <a:latin typeface="Courier New" panose="02070309020205020404" pitchFamily="49" charset="0"/>
              </a:rPr>
              <a:t>Enter the integer number 3: </a:t>
            </a:r>
            <a:r>
              <a:rPr lang="en-US" sz="1800">
                <a:solidFill>
                  <a:srgbClr val="FA6400"/>
                </a:solidFill>
                <a:latin typeface="Courier New" panose="02070309020205020404" pitchFamily="49" charset="0"/>
              </a:rPr>
              <a:t>30</a:t>
            </a:r>
            <a:br>
              <a:rPr lang="en-US" sz="1800">
                <a:solidFill>
                  <a:srgbClr val="FA6400"/>
                </a:solidFill>
                <a:latin typeface="Courier New" panose="02070309020205020404" pitchFamily="49" charset="0"/>
              </a:rPr>
            </a:br>
            <a:r>
              <a:rPr lang="en-US" sz="1800">
                <a:solidFill>
                  <a:srgbClr val="000000"/>
                </a:solidFill>
                <a:latin typeface="Courier New" panose="02070309020205020404" pitchFamily="49" charset="0"/>
              </a:rPr>
              <a:t>Total of the numbers is: 60</a:t>
            </a:r>
            <a:endParaRPr lang="en-US" sz="1800"/>
          </a:p>
        </p:txBody>
      </p:sp>
    </p:spTree>
    <p:extLst>
      <p:ext uri="{BB962C8B-B14F-4D97-AF65-F5344CB8AC3E}">
        <p14:creationId xmlns:p14="http://schemas.microsoft.com/office/powerpoint/2010/main" val="4148371534"/>
      </p:ext>
    </p:extLst>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8" name="Rectangle 17">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itle 10">
            <a:extLst>
              <a:ext uri="{FF2B5EF4-FFF2-40B4-BE49-F238E27FC236}">
                <a16:creationId xmlns:a16="http://schemas.microsoft.com/office/drawing/2014/main" id="{422977D2-2A1E-44E8-8750-20A510204608}"/>
              </a:ext>
            </a:extLst>
          </p:cNvPr>
          <p:cNvSpPr>
            <a:spLocks noGrp="1"/>
          </p:cNvSpPr>
          <p:nvPr>
            <p:ph type="title"/>
          </p:nvPr>
        </p:nvSpPr>
        <p:spPr>
          <a:xfrm>
            <a:off x="802386" y="484632"/>
            <a:ext cx="7543800" cy="1609344"/>
          </a:xfrm>
        </p:spPr>
        <p:txBody>
          <a:bodyPr>
            <a:normAutofit/>
          </a:bodyPr>
          <a:lstStyle/>
          <a:p>
            <a:r>
              <a:rPr lang="en-US" altLang="en-US" dirty="0"/>
              <a:t>Flow chart</a:t>
            </a:r>
            <a:endParaRPr lang="en-MY" dirty="0">
              <a:solidFill>
                <a:schemeClr val="accent2"/>
              </a:solidFill>
            </a:endParaRPr>
          </a:p>
        </p:txBody>
      </p:sp>
      <p:sp>
        <p:nvSpPr>
          <p:cNvPr id="24" name="Oval 23">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2" name="Picture 1">
            <a:extLst>
              <a:ext uri="{FF2B5EF4-FFF2-40B4-BE49-F238E27FC236}">
                <a16:creationId xmlns:a16="http://schemas.microsoft.com/office/drawing/2014/main" id="{05BCB43E-5304-4768-B4D8-1BBFDBAD9DB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195222"/>
            <a:ext cx="6629400" cy="4491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1637999"/>
      </p:ext>
    </p:extLst>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8"/>
          <p:cNvSpPr>
            <a:spLocks noChangeArrowheads="1"/>
          </p:cNvSpPr>
          <p:nvPr/>
        </p:nvSpPr>
        <p:spPr bwMode="auto">
          <a:xfrm>
            <a:off x="31750" y="609600"/>
            <a:ext cx="9144000" cy="575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panose="020B0604020202020204" pitchFamily="34" charset="0"/>
                <a:cs typeface="Arial" panose="020B0604020202020204" pitchFamily="34" charset="0"/>
              </a:defRPr>
            </a:lvl1pPr>
            <a:lvl2pPr marL="742950" indent="-285750">
              <a:defRPr sz="3000" b="1">
                <a:solidFill>
                  <a:schemeClr val="tx1"/>
                </a:solidFill>
                <a:latin typeface="Arial" panose="020B0604020202020204" pitchFamily="34" charset="0"/>
                <a:cs typeface="Arial" panose="020B0604020202020204" pitchFamily="34" charset="0"/>
              </a:defRPr>
            </a:lvl2pPr>
            <a:lvl3pPr marL="1143000" indent="-228600">
              <a:defRPr sz="3000" b="1">
                <a:solidFill>
                  <a:schemeClr val="tx1"/>
                </a:solidFill>
                <a:latin typeface="Arial" panose="020B0604020202020204" pitchFamily="34" charset="0"/>
                <a:cs typeface="Arial" panose="020B0604020202020204" pitchFamily="34" charset="0"/>
              </a:defRPr>
            </a:lvl3pPr>
            <a:lvl4pPr marL="1600200" indent="-228600">
              <a:defRPr sz="3000" b="1">
                <a:solidFill>
                  <a:schemeClr val="tx1"/>
                </a:solidFill>
                <a:latin typeface="Arial" panose="020B0604020202020204" pitchFamily="34" charset="0"/>
                <a:cs typeface="Arial" panose="020B0604020202020204" pitchFamily="34" charset="0"/>
              </a:defRPr>
            </a:lvl4pPr>
            <a:lvl5pPr marL="2057400" indent="-228600">
              <a:defRPr sz="30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0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0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0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000" b="1">
                <a:solidFill>
                  <a:schemeClr val="tx1"/>
                </a:solidFill>
                <a:latin typeface="Arial" panose="020B0604020202020204" pitchFamily="34" charset="0"/>
                <a:cs typeface="Arial" panose="020B0604020202020204" pitchFamily="34" charset="0"/>
              </a:defRPr>
            </a:lvl9pPr>
          </a:lstStyle>
          <a:p>
            <a:r>
              <a:rPr lang="en-US" sz="1600" dirty="0">
                <a:solidFill>
                  <a:srgbClr val="941EDF"/>
                </a:solidFill>
                <a:latin typeface="Courier New" panose="02070309020205020404" pitchFamily="49" charset="0"/>
              </a:rPr>
              <a:t>import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java.util.Scanner</a:t>
            </a:r>
            <a:r>
              <a:rPr lang="en-US" sz="1600" dirty="0">
                <a:solidFill>
                  <a:srgbClr val="000000"/>
                </a:solidFill>
                <a:latin typeface="Courier New" panose="02070309020205020404" pitchFamily="49" charset="0"/>
              </a:rPr>
              <a:t>;</a:t>
            </a:r>
            <a:br>
              <a:rPr lang="en-US" sz="1600" dirty="0">
                <a:solidFill>
                  <a:srgbClr val="000000"/>
                </a:solidFill>
                <a:latin typeface="Courier New" panose="02070309020205020404" pitchFamily="49" charset="0"/>
              </a:rPr>
            </a:br>
            <a:br>
              <a:rPr lang="en-US" sz="1600" dirty="0">
                <a:solidFill>
                  <a:srgbClr val="000000"/>
                </a:solidFill>
                <a:latin typeface="Courier New" panose="02070309020205020404" pitchFamily="49" charset="0"/>
              </a:rPr>
            </a:br>
            <a:r>
              <a:rPr lang="en-US" sz="1600" dirty="0">
                <a:solidFill>
                  <a:srgbClr val="941EDF"/>
                </a:solidFill>
                <a:latin typeface="Courier New" panose="02070309020205020404" pitchFamily="49" charset="0"/>
              </a:rPr>
              <a:t>public</a:t>
            </a:r>
            <a:r>
              <a:rPr lang="en-US" sz="1600" dirty="0">
                <a:solidFill>
                  <a:srgbClr val="000000"/>
                </a:solidFill>
                <a:latin typeface="Courier New" panose="02070309020205020404" pitchFamily="49" charset="0"/>
              </a:rPr>
              <a:t> </a:t>
            </a:r>
            <a:r>
              <a:rPr lang="en-US" sz="1600" dirty="0">
                <a:solidFill>
                  <a:srgbClr val="941EDF"/>
                </a:solidFill>
                <a:latin typeface="Courier New" panose="02070309020205020404" pitchFamily="49" charset="0"/>
              </a:rPr>
              <a:t>class</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WhileLoop</a:t>
            </a:r>
            <a:r>
              <a:rPr lang="en-US" sz="1600" dirty="0">
                <a:solidFill>
                  <a:srgbClr val="000000"/>
                </a:solidFill>
                <a:latin typeface="Courier New" panose="02070309020205020404" pitchFamily="49" charset="0"/>
              </a:rPr>
              <a:t> {</a:t>
            </a:r>
            <a:br>
              <a:rPr lang="en-US" sz="1600" dirty="0">
                <a:solidFill>
                  <a:srgbClr val="000000"/>
                </a:solidFill>
                <a:latin typeface="Courier New" panose="02070309020205020404" pitchFamily="49" charset="0"/>
              </a:rPr>
            </a:br>
            <a:r>
              <a:rPr lang="en-US" sz="1600" dirty="0">
                <a:solidFill>
                  <a:srgbClr val="000000"/>
                </a:solidFill>
                <a:latin typeface="Courier New" panose="02070309020205020404" pitchFamily="49" charset="0"/>
              </a:rPr>
              <a:t> </a:t>
            </a:r>
            <a:r>
              <a:rPr lang="en-US" sz="1600" dirty="0">
                <a:solidFill>
                  <a:srgbClr val="941EDF"/>
                </a:solidFill>
                <a:latin typeface="Courier New" panose="02070309020205020404" pitchFamily="49" charset="0"/>
              </a:rPr>
              <a:t>public</a:t>
            </a:r>
            <a:r>
              <a:rPr lang="en-US" sz="1600" dirty="0">
                <a:solidFill>
                  <a:srgbClr val="000000"/>
                </a:solidFill>
                <a:latin typeface="Courier New" panose="02070309020205020404" pitchFamily="49" charset="0"/>
              </a:rPr>
              <a:t> </a:t>
            </a:r>
            <a:r>
              <a:rPr lang="en-US" sz="1600" dirty="0">
                <a:solidFill>
                  <a:srgbClr val="941EDF"/>
                </a:solidFill>
                <a:latin typeface="Courier New" panose="02070309020205020404" pitchFamily="49" charset="0"/>
              </a:rPr>
              <a:t>static</a:t>
            </a:r>
            <a:r>
              <a:rPr lang="en-US" sz="1600" dirty="0">
                <a:solidFill>
                  <a:srgbClr val="000000"/>
                </a:solidFill>
                <a:latin typeface="Courier New" panose="02070309020205020404" pitchFamily="49" charset="0"/>
              </a:rPr>
              <a:t> </a:t>
            </a:r>
            <a:r>
              <a:rPr lang="en-US" sz="1600" dirty="0">
                <a:solidFill>
                  <a:srgbClr val="941EDF"/>
                </a:solidFill>
                <a:latin typeface="Courier New" panose="02070309020205020404" pitchFamily="49" charset="0"/>
              </a:rPr>
              <a:t>void</a:t>
            </a:r>
            <a:r>
              <a:rPr lang="en-US" sz="1600" dirty="0">
                <a:solidFill>
                  <a:srgbClr val="000000"/>
                </a:solidFill>
                <a:latin typeface="Courier New" panose="02070309020205020404" pitchFamily="49" charset="0"/>
              </a:rPr>
              <a:t> main (String [] </a:t>
            </a:r>
            <a:r>
              <a:rPr lang="en-US" sz="1600" dirty="0" err="1">
                <a:solidFill>
                  <a:srgbClr val="000000"/>
                </a:solidFill>
                <a:latin typeface="Courier New" panose="02070309020205020404" pitchFamily="49" charset="0"/>
              </a:rPr>
              <a:t>args</a:t>
            </a:r>
            <a:r>
              <a:rPr lang="en-US" sz="1600" dirty="0">
                <a:solidFill>
                  <a:srgbClr val="000000"/>
                </a:solidFill>
                <a:latin typeface="Courier New" panose="02070309020205020404" pitchFamily="49" charset="0"/>
              </a:rPr>
              <a:t>) {</a:t>
            </a:r>
            <a:br>
              <a:rPr lang="en-US" sz="1600" dirty="0">
                <a:solidFill>
                  <a:srgbClr val="000000"/>
                </a:solidFill>
                <a:latin typeface="Courier New" panose="02070309020205020404" pitchFamily="49" charset="0"/>
              </a:rPr>
            </a:br>
            <a:br>
              <a:rPr lang="en-US" sz="1600" dirty="0">
                <a:solidFill>
                  <a:srgbClr val="000000"/>
                </a:solidFill>
                <a:latin typeface="Courier New" panose="02070309020205020404" pitchFamily="49" charset="0"/>
              </a:rPr>
            </a:br>
            <a:r>
              <a:rPr lang="en-US" sz="1600" dirty="0">
                <a:solidFill>
                  <a:srgbClr val="000000"/>
                </a:solidFill>
                <a:latin typeface="Courier New" panose="02070309020205020404" pitchFamily="49" charset="0"/>
              </a:rPr>
              <a:t> Scanner scan = </a:t>
            </a:r>
            <a:r>
              <a:rPr lang="en-US" sz="1600" dirty="0">
                <a:solidFill>
                  <a:srgbClr val="941EDF"/>
                </a:solidFill>
                <a:latin typeface="Courier New" panose="02070309020205020404" pitchFamily="49" charset="0"/>
              </a:rPr>
              <a:t>new</a:t>
            </a:r>
            <a:r>
              <a:rPr lang="en-US" sz="1600" dirty="0">
                <a:solidFill>
                  <a:srgbClr val="000000"/>
                </a:solidFill>
                <a:latin typeface="Courier New" panose="02070309020205020404" pitchFamily="49" charset="0"/>
              </a:rPr>
              <a:t> Scanner(System.in);</a:t>
            </a:r>
            <a:br>
              <a:rPr lang="en-US" sz="1600" dirty="0">
                <a:solidFill>
                  <a:srgbClr val="000000"/>
                </a:solidFill>
                <a:latin typeface="Courier New" panose="02070309020205020404" pitchFamily="49" charset="0"/>
              </a:rPr>
            </a:br>
            <a:r>
              <a:rPr lang="en-US" sz="1600" dirty="0">
                <a:solidFill>
                  <a:srgbClr val="000000"/>
                </a:solidFill>
                <a:latin typeface="Courier New" panose="02070309020205020404" pitchFamily="49" charset="0"/>
              </a:rPr>
              <a:t> </a:t>
            </a:r>
            <a:r>
              <a:rPr lang="en-US" sz="1600" dirty="0">
                <a:solidFill>
                  <a:srgbClr val="941EDF"/>
                </a:solidFill>
                <a:latin typeface="Courier New" panose="02070309020205020404" pitchFamily="49" charset="0"/>
              </a:rPr>
              <a:t>int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noOfIntegers</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i</a:t>
            </a:r>
            <a:r>
              <a:rPr lang="en-US" sz="1600" dirty="0">
                <a:solidFill>
                  <a:srgbClr val="000000"/>
                </a:solidFill>
                <a:latin typeface="Courier New" panose="02070309020205020404" pitchFamily="49" charset="0"/>
              </a:rPr>
              <a:t> = 1, </a:t>
            </a:r>
            <a:r>
              <a:rPr lang="en-US" sz="1600" dirty="0" err="1">
                <a:solidFill>
                  <a:srgbClr val="000000"/>
                </a:solidFill>
                <a:latin typeface="Courier New" panose="02070309020205020404" pitchFamily="49" charset="0"/>
              </a:rPr>
              <a:t>integerNumb</a:t>
            </a:r>
            <a:r>
              <a:rPr lang="en-US" sz="1600" dirty="0">
                <a:solidFill>
                  <a:srgbClr val="000000"/>
                </a:solidFill>
                <a:latin typeface="Courier New" panose="02070309020205020404" pitchFamily="49" charset="0"/>
              </a:rPr>
              <a:t>=0, sum=0;</a:t>
            </a:r>
            <a:br>
              <a:rPr lang="en-US" sz="1600" dirty="0">
                <a:solidFill>
                  <a:srgbClr val="000000"/>
                </a:solidFill>
                <a:latin typeface="Courier New" panose="02070309020205020404" pitchFamily="49" charset="0"/>
              </a:rPr>
            </a:br>
            <a:br>
              <a:rPr lang="en-US" sz="1600" dirty="0">
                <a:solidFill>
                  <a:srgbClr val="000000"/>
                </a:solidFill>
                <a:latin typeface="Courier New" panose="02070309020205020404" pitchFamily="49" charset="0"/>
              </a:rPr>
            </a:br>
            <a:r>
              <a:rPr lang="en-US" sz="1600" dirty="0">
                <a:solidFill>
                  <a:srgbClr val="000000"/>
                </a:solidFill>
                <a:latin typeface="Courier New" panose="02070309020205020404" pitchFamily="49" charset="0"/>
              </a:rPr>
              <a:t> </a:t>
            </a:r>
            <a:br>
              <a:rPr lang="en-US" sz="1600" dirty="0">
                <a:solidFill>
                  <a:srgbClr val="000000"/>
                </a:solidFill>
                <a:latin typeface="Courier New" panose="02070309020205020404" pitchFamily="49" charset="0"/>
              </a:rPr>
            </a:b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System.out.print</a:t>
            </a:r>
            <a:r>
              <a:rPr lang="en-US" sz="1600" dirty="0">
                <a:solidFill>
                  <a:srgbClr val="000000"/>
                </a:solidFill>
                <a:latin typeface="Courier New" panose="02070309020205020404" pitchFamily="49" charset="0"/>
              </a:rPr>
              <a:t>(</a:t>
            </a:r>
            <a:r>
              <a:rPr lang="en-US" sz="1600" dirty="0">
                <a:solidFill>
                  <a:srgbClr val="00CB00"/>
                </a:solidFill>
                <a:latin typeface="Courier New" panose="02070309020205020404" pitchFamily="49" charset="0"/>
              </a:rPr>
              <a:t>"Enter the number of integers that you want to add: "</a:t>
            </a:r>
            <a:r>
              <a:rPr lang="en-US" sz="1600" dirty="0">
                <a:solidFill>
                  <a:srgbClr val="000000"/>
                </a:solidFill>
                <a:latin typeface="Courier New" panose="02070309020205020404" pitchFamily="49" charset="0"/>
              </a:rPr>
              <a:t>);  </a:t>
            </a:r>
            <a:br>
              <a:rPr lang="en-US" sz="1600" dirty="0">
                <a:solidFill>
                  <a:srgbClr val="000000"/>
                </a:solidFill>
                <a:latin typeface="Courier New" panose="02070309020205020404" pitchFamily="49" charset="0"/>
              </a:rPr>
            </a:b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noOfIntegers</a:t>
            </a:r>
            <a:r>
              <a:rPr lang="en-US" sz="1600" dirty="0">
                <a:solidFill>
                  <a:srgbClr val="000000"/>
                </a:solidFill>
                <a:latin typeface="Courier New" panose="02070309020205020404" pitchFamily="49" charset="0"/>
              </a:rPr>
              <a:t> = </a:t>
            </a:r>
            <a:r>
              <a:rPr lang="en-US" sz="1600" dirty="0" err="1">
                <a:solidFill>
                  <a:srgbClr val="000000"/>
                </a:solidFill>
                <a:latin typeface="Courier New" panose="02070309020205020404" pitchFamily="49" charset="0"/>
              </a:rPr>
              <a:t>scan.nextInt</a:t>
            </a:r>
            <a:r>
              <a:rPr lang="en-US" sz="1600" dirty="0">
                <a:solidFill>
                  <a:srgbClr val="000000"/>
                </a:solidFill>
                <a:latin typeface="Courier New" panose="02070309020205020404" pitchFamily="49" charset="0"/>
              </a:rPr>
              <a:t>();</a:t>
            </a:r>
            <a:br>
              <a:rPr lang="en-US" sz="1600" dirty="0">
                <a:solidFill>
                  <a:srgbClr val="000000"/>
                </a:solidFill>
                <a:latin typeface="Courier New" panose="02070309020205020404" pitchFamily="49" charset="0"/>
              </a:rPr>
            </a:br>
            <a:r>
              <a:rPr lang="en-US" sz="1600" dirty="0">
                <a:solidFill>
                  <a:srgbClr val="000000"/>
                </a:solidFill>
                <a:latin typeface="Courier New" panose="02070309020205020404" pitchFamily="49" charset="0"/>
              </a:rPr>
              <a:t> </a:t>
            </a:r>
            <a:br>
              <a:rPr lang="en-US" sz="1600" dirty="0">
                <a:solidFill>
                  <a:srgbClr val="000000"/>
                </a:solidFill>
                <a:latin typeface="Courier New" panose="02070309020205020404" pitchFamily="49" charset="0"/>
              </a:rPr>
            </a:br>
            <a:r>
              <a:rPr lang="en-US" sz="1600" dirty="0">
                <a:solidFill>
                  <a:srgbClr val="000000"/>
                </a:solidFill>
                <a:latin typeface="Courier New" panose="02070309020205020404" pitchFamily="49" charset="0"/>
              </a:rPr>
              <a:t> </a:t>
            </a:r>
            <a:r>
              <a:rPr lang="en-US" sz="1600" dirty="0">
                <a:solidFill>
                  <a:srgbClr val="941EDF"/>
                </a:solidFill>
                <a:latin typeface="Courier New" panose="02070309020205020404" pitchFamily="49" charset="0"/>
              </a:rPr>
              <a:t>while</a:t>
            </a:r>
            <a:r>
              <a:rPr lang="en-US" sz="1600" dirty="0">
                <a:solidFill>
                  <a:srgbClr val="000000"/>
                </a:solidFill>
                <a:latin typeface="Courier New" panose="02070309020205020404" pitchFamily="49" charset="0"/>
              </a:rPr>
              <a:t>(</a:t>
            </a:r>
            <a:r>
              <a:rPr lang="en-US" sz="1600" dirty="0" err="1">
                <a:solidFill>
                  <a:srgbClr val="000000"/>
                </a:solidFill>
                <a:latin typeface="Courier New" panose="02070309020205020404" pitchFamily="49" charset="0"/>
              </a:rPr>
              <a:t>i</a:t>
            </a:r>
            <a:r>
              <a:rPr lang="en-US" sz="1600" dirty="0">
                <a:solidFill>
                  <a:srgbClr val="000000"/>
                </a:solidFill>
                <a:latin typeface="Courier New" panose="02070309020205020404" pitchFamily="49" charset="0"/>
              </a:rPr>
              <a:t> &lt;= </a:t>
            </a:r>
            <a:r>
              <a:rPr lang="en-US" sz="1600" dirty="0" err="1">
                <a:solidFill>
                  <a:srgbClr val="000000"/>
                </a:solidFill>
                <a:latin typeface="Courier New" panose="02070309020205020404" pitchFamily="49" charset="0"/>
              </a:rPr>
              <a:t>noOfIntegers</a:t>
            </a:r>
            <a:r>
              <a:rPr lang="en-US" sz="1600" dirty="0">
                <a:solidFill>
                  <a:srgbClr val="000000"/>
                </a:solidFill>
                <a:latin typeface="Courier New" panose="02070309020205020404" pitchFamily="49" charset="0"/>
              </a:rPr>
              <a:t>)</a:t>
            </a:r>
            <a:br>
              <a:rPr lang="en-US" sz="1600" dirty="0">
                <a:solidFill>
                  <a:srgbClr val="000000"/>
                </a:solidFill>
                <a:latin typeface="Courier New" panose="02070309020205020404" pitchFamily="49" charset="0"/>
              </a:rPr>
            </a:br>
            <a:r>
              <a:rPr lang="en-US" sz="1600" dirty="0">
                <a:solidFill>
                  <a:srgbClr val="000000"/>
                </a:solidFill>
                <a:latin typeface="Courier New" panose="02070309020205020404" pitchFamily="49" charset="0"/>
              </a:rPr>
              <a:t> {</a:t>
            </a:r>
            <a:br>
              <a:rPr lang="en-US" sz="1600" dirty="0">
                <a:solidFill>
                  <a:srgbClr val="000000"/>
                </a:solidFill>
                <a:latin typeface="Courier New" panose="02070309020205020404" pitchFamily="49" charset="0"/>
              </a:rPr>
            </a:b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System.out.print</a:t>
            </a:r>
            <a:r>
              <a:rPr lang="en-US" sz="1600" dirty="0">
                <a:solidFill>
                  <a:srgbClr val="000000"/>
                </a:solidFill>
                <a:latin typeface="Courier New" panose="02070309020205020404" pitchFamily="49" charset="0"/>
              </a:rPr>
              <a:t>(</a:t>
            </a:r>
            <a:r>
              <a:rPr lang="en-US" sz="1600" dirty="0">
                <a:solidFill>
                  <a:srgbClr val="00CB00"/>
                </a:solidFill>
                <a:latin typeface="Courier New" panose="02070309020205020404" pitchFamily="49" charset="0"/>
              </a:rPr>
              <a:t>"Enter the integer number "</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i</a:t>
            </a:r>
            <a:r>
              <a:rPr lang="en-US" sz="1600" dirty="0">
                <a:solidFill>
                  <a:srgbClr val="000000"/>
                </a:solidFill>
                <a:latin typeface="Courier New" panose="02070309020205020404" pitchFamily="49" charset="0"/>
              </a:rPr>
              <a:t> + </a:t>
            </a:r>
            <a:r>
              <a:rPr lang="en-US" sz="1600" dirty="0">
                <a:solidFill>
                  <a:srgbClr val="00CB00"/>
                </a:solidFill>
                <a:latin typeface="Courier New" panose="02070309020205020404" pitchFamily="49" charset="0"/>
              </a:rPr>
              <a:t>": "</a:t>
            </a:r>
            <a:r>
              <a:rPr lang="en-US" sz="1600" dirty="0">
                <a:solidFill>
                  <a:srgbClr val="000000"/>
                </a:solidFill>
                <a:latin typeface="Courier New" panose="02070309020205020404" pitchFamily="49" charset="0"/>
              </a:rPr>
              <a:t>); </a:t>
            </a:r>
            <a:br>
              <a:rPr lang="en-US" sz="1600" dirty="0">
                <a:solidFill>
                  <a:srgbClr val="000000"/>
                </a:solidFill>
                <a:latin typeface="Courier New" panose="02070309020205020404" pitchFamily="49" charset="0"/>
              </a:rPr>
            </a:b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integerNumb</a:t>
            </a:r>
            <a:r>
              <a:rPr lang="en-US" sz="1600" dirty="0">
                <a:solidFill>
                  <a:srgbClr val="000000"/>
                </a:solidFill>
                <a:latin typeface="Courier New" panose="02070309020205020404" pitchFamily="49" charset="0"/>
              </a:rPr>
              <a:t> = </a:t>
            </a:r>
            <a:r>
              <a:rPr lang="en-US" sz="1600" dirty="0" err="1">
                <a:solidFill>
                  <a:srgbClr val="000000"/>
                </a:solidFill>
                <a:latin typeface="Courier New" panose="02070309020205020404" pitchFamily="49" charset="0"/>
              </a:rPr>
              <a:t>scan.nextInt</a:t>
            </a:r>
            <a:r>
              <a:rPr lang="en-US" sz="1600" dirty="0">
                <a:solidFill>
                  <a:srgbClr val="000000"/>
                </a:solidFill>
                <a:latin typeface="Courier New" panose="02070309020205020404" pitchFamily="49" charset="0"/>
              </a:rPr>
              <a:t>();</a:t>
            </a:r>
            <a:br>
              <a:rPr lang="en-US" sz="1600" dirty="0">
                <a:solidFill>
                  <a:srgbClr val="000000"/>
                </a:solidFill>
                <a:latin typeface="Courier New" panose="02070309020205020404" pitchFamily="49" charset="0"/>
              </a:rPr>
            </a:br>
            <a:r>
              <a:rPr lang="en-US" sz="1600" dirty="0">
                <a:solidFill>
                  <a:srgbClr val="000000"/>
                </a:solidFill>
                <a:latin typeface="Courier New" panose="02070309020205020404" pitchFamily="49" charset="0"/>
              </a:rPr>
              <a:t>  sum += </a:t>
            </a:r>
            <a:r>
              <a:rPr lang="en-US" sz="1600" dirty="0" err="1">
                <a:solidFill>
                  <a:srgbClr val="000000"/>
                </a:solidFill>
                <a:latin typeface="Courier New" panose="02070309020205020404" pitchFamily="49" charset="0"/>
              </a:rPr>
              <a:t>integerNumb</a:t>
            </a:r>
            <a:r>
              <a:rPr lang="en-US" sz="1600" dirty="0">
                <a:solidFill>
                  <a:srgbClr val="000000"/>
                </a:solidFill>
                <a:latin typeface="Courier New" panose="02070309020205020404" pitchFamily="49" charset="0"/>
              </a:rPr>
              <a:t>;</a:t>
            </a:r>
            <a:br>
              <a:rPr lang="en-US" sz="1600" dirty="0">
                <a:solidFill>
                  <a:srgbClr val="000000"/>
                </a:solidFill>
                <a:latin typeface="Courier New" panose="02070309020205020404" pitchFamily="49" charset="0"/>
              </a:rPr>
            </a:b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i</a:t>
            </a:r>
            <a:r>
              <a:rPr lang="en-US" sz="1600" dirty="0">
                <a:solidFill>
                  <a:srgbClr val="000000"/>
                </a:solidFill>
                <a:latin typeface="Courier New" panose="02070309020205020404" pitchFamily="49" charset="0"/>
              </a:rPr>
              <a:t>++;</a:t>
            </a:r>
            <a:br>
              <a:rPr lang="en-US" sz="1600" dirty="0">
                <a:solidFill>
                  <a:srgbClr val="000000"/>
                </a:solidFill>
                <a:latin typeface="Courier New" panose="02070309020205020404" pitchFamily="49" charset="0"/>
              </a:rPr>
            </a:br>
            <a:r>
              <a:rPr lang="en-US" sz="1600" dirty="0">
                <a:solidFill>
                  <a:srgbClr val="000000"/>
                </a:solidFill>
                <a:latin typeface="Courier New" panose="02070309020205020404" pitchFamily="49" charset="0"/>
              </a:rPr>
              <a:t> }</a:t>
            </a:r>
            <a:br>
              <a:rPr lang="en-US" sz="1600" dirty="0">
                <a:solidFill>
                  <a:srgbClr val="000000"/>
                </a:solidFill>
                <a:latin typeface="Courier New" panose="02070309020205020404" pitchFamily="49" charset="0"/>
              </a:rPr>
            </a:br>
            <a:r>
              <a:rPr lang="en-US" sz="1600" dirty="0">
                <a:solidFill>
                  <a:srgbClr val="000000"/>
                </a:solidFill>
                <a:latin typeface="Courier New" panose="02070309020205020404" pitchFamily="49" charset="0"/>
              </a:rPr>
              <a:t>  </a:t>
            </a:r>
            <a:br>
              <a:rPr lang="en-US" sz="1600" dirty="0">
                <a:solidFill>
                  <a:srgbClr val="000000"/>
                </a:solidFill>
                <a:latin typeface="Courier New" panose="02070309020205020404" pitchFamily="49" charset="0"/>
              </a:rPr>
            </a:b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System.out.println</a:t>
            </a:r>
            <a:r>
              <a:rPr lang="en-US" sz="1600" dirty="0">
                <a:solidFill>
                  <a:srgbClr val="000000"/>
                </a:solidFill>
                <a:latin typeface="Courier New" panose="02070309020205020404" pitchFamily="49" charset="0"/>
              </a:rPr>
              <a:t>(</a:t>
            </a:r>
            <a:r>
              <a:rPr lang="en-US" sz="1600" dirty="0">
                <a:solidFill>
                  <a:srgbClr val="00CB00"/>
                </a:solidFill>
                <a:latin typeface="Courier New" panose="02070309020205020404" pitchFamily="49" charset="0"/>
              </a:rPr>
              <a:t>"Sum of the numbers is: "</a:t>
            </a:r>
            <a:r>
              <a:rPr lang="en-US" sz="1600" dirty="0">
                <a:solidFill>
                  <a:srgbClr val="000000"/>
                </a:solidFill>
                <a:latin typeface="Courier New" panose="02070309020205020404" pitchFamily="49" charset="0"/>
              </a:rPr>
              <a:t> +sum);</a:t>
            </a:r>
            <a:br>
              <a:rPr lang="en-US" sz="1600" dirty="0">
                <a:solidFill>
                  <a:srgbClr val="000000"/>
                </a:solidFill>
                <a:latin typeface="Courier New" panose="02070309020205020404" pitchFamily="49" charset="0"/>
              </a:rPr>
            </a:br>
            <a:r>
              <a:rPr lang="en-US" sz="1600" dirty="0">
                <a:solidFill>
                  <a:srgbClr val="000000"/>
                </a:solidFill>
                <a:latin typeface="Courier New" panose="02070309020205020404" pitchFamily="49" charset="0"/>
              </a:rPr>
              <a:t>  }</a:t>
            </a:r>
            <a:br>
              <a:rPr lang="en-US" sz="1600" dirty="0">
                <a:solidFill>
                  <a:srgbClr val="000000"/>
                </a:solidFill>
                <a:latin typeface="Courier New" panose="02070309020205020404" pitchFamily="49" charset="0"/>
              </a:rPr>
            </a:br>
            <a:r>
              <a:rPr lang="en-US" sz="1600" dirty="0">
                <a:solidFill>
                  <a:srgbClr val="000000"/>
                </a:solidFill>
                <a:latin typeface="Courier New" panose="02070309020205020404" pitchFamily="49" charset="0"/>
              </a:rPr>
              <a:t> }</a:t>
            </a:r>
            <a:endParaRPr lang="en-US" sz="1600" dirty="0"/>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72" name="Oval 71">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73" name="Oval 72">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75" name="Rectangle 74">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Rectangle 80">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2770" name="Rectangle 8"/>
          <p:cNvSpPr txBox="1">
            <a:spLocks noChangeArrowheads="1"/>
          </p:cNvSpPr>
          <p:nvPr/>
        </p:nvSpPr>
        <p:spPr bwMode="auto">
          <a:xfrm>
            <a:off x="802386" y="484632"/>
            <a:ext cx="7543800" cy="160934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547688" indent="-2730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822325"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096963"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1371600" indent="-228600">
              <a:spcBef>
                <a:spcPct val="20000"/>
              </a:spcBef>
              <a:buClr>
                <a:srgbClr val="8FB08C"/>
              </a:buClr>
              <a:buChar char="•"/>
              <a:defRPr>
                <a:solidFill>
                  <a:schemeClr val="tx1"/>
                </a:solidFill>
                <a:latin typeface="Georgia" panose="02040502050405020303" pitchFamily="18" charset="0"/>
              </a:defRPr>
            </a:lvl5pPr>
            <a:lvl6pPr marL="1828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286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2743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2004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algn="ctr" defTabSz="914400">
              <a:lnSpc>
                <a:spcPct val="90000"/>
              </a:lnSpc>
              <a:spcBef>
                <a:spcPct val="0"/>
              </a:spcBef>
              <a:spcAft>
                <a:spcPts val="600"/>
              </a:spcAft>
              <a:buClrTx/>
              <a:buSzTx/>
              <a:buNone/>
            </a:pPr>
            <a:r>
              <a:rPr lang="en-US" altLang="en-US" sz="5000" b="0" cap="all" dirty="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rPr>
              <a:t>Exercise: </a:t>
            </a:r>
            <a:r>
              <a:rPr lang="en-US" altLang="en-US" sz="5000" b="0" dirty="0">
                <a:solidFill>
                  <a:schemeClr val="accent2"/>
                </a:solidFill>
                <a:latin typeface="+mj-lt"/>
                <a:ea typeface="+mj-ea"/>
                <a:cs typeface="+mj-cs"/>
              </a:rPr>
              <a:t>while</a:t>
            </a:r>
            <a:r>
              <a:rPr lang="en-US" altLang="en-US" sz="5000" b="0" cap="all" dirty="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rPr>
              <a:t> loop</a:t>
            </a:r>
          </a:p>
          <a:p>
            <a:pPr algn="ctr" defTabSz="914400">
              <a:lnSpc>
                <a:spcPct val="90000"/>
              </a:lnSpc>
              <a:spcBef>
                <a:spcPct val="0"/>
              </a:spcBef>
              <a:spcAft>
                <a:spcPts val="600"/>
              </a:spcAft>
              <a:buClrTx/>
              <a:buSzTx/>
              <a:buNone/>
            </a:pPr>
            <a:r>
              <a:rPr lang="en-US" altLang="en-US" sz="5000" b="0" cap="all" dirty="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rPr>
              <a:t>(Flowchart &amp; code)</a:t>
            </a:r>
          </a:p>
        </p:txBody>
      </p:sp>
      <p:sp>
        <p:nvSpPr>
          <p:cNvPr id="3" name="Rectangle 3"/>
          <p:cNvSpPr txBox="1">
            <a:spLocks noChangeArrowheads="1"/>
          </p:cNvSpPr>
          <p:nvPr/>
        </p:nvSpPr>
        <p:spPr bwMode="auto">
          <a:xfrm>
            <a:off x="802386" y="2320412"/>
            <a:ext cx="7667244" cy="38517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273050" indent="-273050" algn="l" rtl="0" eaLnBrk="0" fontAlgn="base" hangingPunct="0">
              <a:spcBef>
                <a:spcPct val="20000"/>
              </a:spcBef>
              <a:spcAft>
                <a:spcPct val="0"/>
              </a:spcAft>
              <a:buClr>
                <a:schemeClr val="accent1"/>
              </a:buClr>
              <a:buSzPct val="85000"/>
              <a:buFont typeface="Wingdings 2" panose="05020102010507070707"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anose="05000000000000000000"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anose="05000000000000000000"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182880" defTabSz="914400" eaLnBrk="1" hangingPunct="1">
              <a:lnSpc>
                <a:spcPct val="90000"/>
              </a:lnSpc>
              <a:buClr>
                <a:schemeClr val="accent1">
                  <a:lumMod val="75000"/>
                </a:schemeClr>
              </a:buClr>
              <a:buFont typeface="Wingdings" pitchFamily="2" charset="2"/>
              <a:buChar char="§"/>
              <a:defRPr/>
            </a:pPr>
            <a:r>
              <a:rPr lang="en-US" altLang="en-US" b="0" dirty="0"/>
              <a:t>Create a while loop to print:</a:t>
            </a:r>
          </a:p>
          <a:p>
            <a:pPr marL="0" indent="-182880" defTabSz="914400" eaLnBrk="1" hangingPunct="1">
              <a:lnSpc>
                <a:spcPct val="90000"/>
              </a:lnSpc>
              <a:buClr>
                <a:schemeClr val="accent1">
                  <a:lumMod val="75000"/>
                </a:schemeClr>
              </a:buClr>
              <a:buFont typeface="Wingdings" pitchFamily="2" charset="2"/>
              <a:buChar char="§"/>
              <a:defRPr/>
            </a:pPr>
            <a:endParaRPr lang="en-US" altLang="en-US" b="0" dirty="0"/>
          </a:p>
          <a:p>
            <a:pPr marL="0" indent="0" algn="ctr" defTabSz="914400" eaLnBrk="1" hangingPunct="1">
              <a:lnSpc>
                <a:spcPct val="90000"/>
              </a:lnSpc>
              <a:buClr>
                <a:schemeClr val="accent1">
                  <a:lumMod val="75000"/>
                </a:schemeClr>
              </a:buClr>
              <a:buNone/>
              <a:defRPr/>
            </a:pPr>
            <a:r>
              <a:rPr lang="en-US" altLang="en-US" b="0" dirty="0"/>
              <a:t> “I will try my best to get A for Programming 1” </a:t>
            </a:r>
          </a:p>
          <a:p>
            <a:pPr marL="0" indent="0" algn="ctr" defTabSz="914400" eaLnBrk="1" hangingPunct="1">
              <a:lnSpc>
                <a:spcPct val="90000"/>
              </a:lnSpc>
              <a:buClr>
                <a:schemeClr val="accent1">
                  <a:lumMod val="75000"/>
                </a:schemeClr>
              </a:buClr>
              <a:buNone/>
              <a:defRPr/>
            </a:pPr>
            <a:r>
              <a:rPr lang="en-US" altLang="en-US" b="0" dirty="0"/>
              <a:t>20 times</a:t>
            </a:r>
            <a:endParaRPr lang="en-US" altLang="en-US" dirty="0"/>
          </a:p>
          <a:p>
            <a:pPr indent="-182880" defTabSz="914400" eaLnBrk="1" hangingPunct="1">
              <a:lnSpc>
                <a:spcPct val="90000"/>
              </a:lnSpc>
              <a:buClr>
                <a:schemeClr val="accent1">
                  <a:lumMod val="75000"/>
                </a:schemeClr>
              </a:buClr>
              <a:buFont typeface="Wingdings" pitchFamily="2" charset="2"/>
              <a:buChar char="§"/>
              <a:defRPr/>
            </a:pPr>
            <a:endParaRPr lang="en-US" altLang="en-US" dirty="0"/>
          </a:p>
        </p:txBody>
      </p:sp>
      <p:sp>
        <p:nvSpPr>
          <p:cNvPr id="83" name="Oval 82">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5" name="Oval 84">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txBox="1">
            <a:spLocks noChangeArrowheads="1"/>
          </p:cNvSpPr>
          <p:nvPr/>
        </p:nvSpPr>
        <p:spPr bwMode="auto">
          <a:xfrm>
            <a:off x="2601912" y="2111956"/>
            <a:ext cx="434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547688" indent="-2730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822325"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096963"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1371600" indent="-228600">
              <a:spcBef>
                <a:spcPct val="20000"/>
              </a:spcBef>
              <a:buClr>
                <a:srgbClr val="8FB08C"/>
              </a:buClr>
              <a:buChar char="•"/>
              <a:defRPr>
                <a:solidFill>
                  <a:schemeClr val="tx1"/>
                </a:solidFill>
                <a:latin typeface="Georgia" panose="02040502050405020303" pitchFamily="18" charset="0"/>
              </a:defRPr>
            </a:lvl5pPr>
            <a:lvl6pPr marL="1828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286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2743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2004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eaLnBrk="1" hangingPunct="1">
              <a:buFontTx/>
              <a:buNone/>
            </a:pPr>
            <a:r>
              <a:rPr lang="en-US" altLang="en-US" sz="2800" b="1" dirty="0">
                <a:solidFill>
                  <a:schemeClr val="accent2"/>
                </a:solidFill>
                <a:latin typeface="Courier New" panose="02070309020205020404" pitchFamily="49" charset="0"/>
              </a:rPr>
              <a:t>What is the output?</a:t>
            </a:r>
          </a:p>
        </p:txBody>
      </p:sp>
      <p:sp>
        <p:nvSpPr>
          <p:cNvPr id="33796" name="TextBox 3"/>
          <p:cNvSpPr txBox="1">
            <a:spLocks noChangeArrowheads="1"/>
          </p:cNvSpPr>
          <p:nvPr/>
        </p:nvSpPr>
        <p:spPr bwMode="auto">
          <a:xfrm>
            <a:off x="1828800" y="2895600"/>
            <a:ext cx="5889625" cy="3046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3000" b="1">
                <a:solidFill>
                  <a:schemeClr val="tx1"/>
                </a:solidFill>
                <a:latin typeface="Arial" panose="020B0604020202020204" pitchFamily="34" charset="0"/>
                <a:cs typeface="Arial" panose="020B0604020202020204" pitchFamily="34" charset="0"/>
              </a:defRPr>
            </a:lvl1pPr>
            <a:lvl2pPr marL="742950" indent="-285750">
              <a:defRPr sz="3000" b="1">
                <a:solidFill>
                  <a:schemeClr val="tx1"/>
                </a:solidFill>
                <a:latin typeface="Arial" panose="020B0604020202020204" pitchFamily="34" charset="0"/>
                <a:cs typeface="Arial" panose="020B0604020202020204" pitchFamily="34" charset="0"/>
              </a:defRPr>
            </a:lvl2pPr>
            <a:lvl3pPr marL="1143000" indent="-228600">
              <a:defRPr sz="3000" b="1">
                <a:solidFill>
                  <a:schemeClr val="tx1"/>
                </a:solidFill>
                <a:latin typeface="Arial" panose="020B0604020202020204" pitchFamily="34" charset="0"/>
                <a:cs typeface="Arial" panose="020B0604020202020204" pitchFamily="34" charset="0"/>
              </a:defRPr>
            </a:lvl3pPr>
            <a:lvl4pPr marL="1600200" indent="-228600">
              <a:defRPr sz="3000" b="1">
                <a:solidFill>
                  <a:schemeClr val="tx1"/>
                </a:solidFill>
                <a:latin typeface="Arial" panose="020B0604020202020204" pitchFamily="34" charset="0"/>
                <a:cs typeface="Arial" panose="020B0604020202020204" pitchFamily="34" charset="0"/>
              </a:defRPr>
            </a:lvl4pPr>
            <a:lvl5pPr marL="2057400" indent="-228600">
              <a:defRPr sz="30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0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0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0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000" b="1">
                <a:solidFill>
                  <a:schemeClr val="tx1"/>
                </a:solidFill>
                <a:latin typeface="Arial" panose="020B0604020202020204" pitchFamily="34" charset="0"/>
                <a:cs typeface="Arial" panose="020B0604020202020204" pitchFamily="34" charset="0"/>
              </a:defRPr>
            </a:lvl9pPr>
          </a:lstStyle>
          <a:p>
            <a:r>
              <a:rPr lang="en-US" sz="2400" b="0" dirty="0" err="1">
                <a:latin typeface="Courier New" panose="02070309020205020404" pitchFamily="49" charset="0"/>
                <a:cs typeface="Courier New" panose="02070309020205020404" pitchFamily="49" charset="0"/>
              </a:rPr>
              <a:t>int</a:t>
            </a:r>
            <a:r>
              <a:rPr lang="en-US" sz="2400" b="0" dirty="0">
                <a:latin typeface="Courier New" panose="02070309020205020404" pitchFamily="49" charset="0"/>
                <a:cs typeface="Courier New" panose="02070309020205020404" pitchFamily="49" charset="0"/>
              </a:rPr>
              <a:t> counter = 1;</a:t>
            </a:r>
          </a:p>
          <a:p>
            <a:endParaRPr lang="en-US" sz="2400" b="0" dirty="0">
              <a:latin typeface="Courier New" panose="02070309020205020404" pitchFamily="49" charset="0"/>
              <a:cs typeface="Courier New" panose="02070309020205020404" pitchFamily="49" charset="0"/>
            </a:endParaRPr>
          </a:p>
          <a:p>
            <a:r>
              <a:rPr lang="en-US" sz="2400" b="0" dirty="0">
                <a:latin typeface="Courier New" panose="02070309020205020404" pitchFamily="49" charset="0"/>
                <a:cs typeface="Courier New" panose="02070309020205020404" pitchFamily="49" charset="0"/>
              </a:rPr>
              <a:t>while (counter&lt;5) {</a:t>
            </a:r>
            <a:br>
              <a:rPr lang="en-US" sz="2400" b="0" dirty="0">
                <a:latin typeface="Courier New" panose="02070309020205020404" pitchFamily="49" charset="0"/>
                <a:cs typeface="Courier New" panose="02070309020205020404" pitchFamily="49" charset="0"/>
              </a:rPr>
            </a:br>
            <a:endParaRPr lang="en-US" sz="2400" b="0" dirty="0">
              <a:latin typeface="Courier New" panose="02070309020205020404" pitchFamily="49" charset="0"/>
              <a:cs typeface="Courier New" panose="02070309020205020404" pitchFamily="49" charset="0"/>
            </a:endParaRPr>
          </a:p>
          <a:p>
            <a:r>
              <a:rPr lang="en-US" sz="2400" b="0" dirty="0">
                <a:latin typeface="Courier New" panose="02070309020205020404" pitchFamily="49" charset="0"/>
                <a:cs typeface="Courier New" panose="02070309020205020404" pitchFamily="49" charset="0"/>
              </a:rPr>
              <a:t> </a:t>
            </a:r>
            <a:r>
              <a:rPr lang="en-US" sz="2400" b="0" dirty="0" err="1">
                <a:latin typeface="Courier New" panose="02070309020205020404" pitchFamily="49" charset="0"/>
                <a:cs typeface="Courier New" panose="02070309020205020404" pitchFamily="49" charset="0"/>
              </a:rPr>
              <a:t>System.out.println</a:t>
            </a:r>
            <a:r>
              <a:rPr lang="en-US" sz="2400" b="0" dirty="0">
                <a:latin typeface="Courier New" panose="02070309020205020404" pitchFamily="49" charset="0"/>
                <a:cs typeface="Courier New" panose="02070309020205020404" pitchFamily="49" charset="0"/>
              </a:rPr>
              <a:t>(counter);</a:t>
            </a:r>
            <a:br>
              <a:rPr lang="en-US" sz="2400" b="0" dirty="0">
                <a:latin typeface="Courier New" panose="02070309020205020404" pitchFamily="49" charset="0"/>
                <a:cs typeface="Courier New" panose="02070309020205020404" pitchFamily="49" charset="0"/>
              </a:rPr>
            </a:br>
            <a:r>
              <a:rPr lang="en-US" sz="2400" b="0" dirty="0">
                <a:latin typeface="Courier New" panose="02070309020205020404" pitchFamily="49" charset="0"/>
                <a:cs typeface="Courier New" panose="02070309020205020404" pitchFamily="49" charset="0"/>
              </a:rPr>
              <a:t> counter++;</a:t>
            </a:r>
            <a:br>
              <a:rPr lang="en-US" sz="2400" b="0" dirty="0">
                <a:latin typeface="Courier New" panose="02070309020205020404" pitchFamily="49" charset="0"/>
                <a:cs typeface="Courier New" panose="02070309020205020404" pitchFamily="49" charset="0"/>
              </a:rPr>
            </a:br>
            <a:endParaRPr lang="en-US" sz="2400" b="0" dirty="0">
              <a:latin typeface="Courier New" panose="02070309020205020404" pitchFamily="49" charset="0"/>
              <a:cs typeface="Courier New" panose="02070309020205020404" pitchFamily="49" charset="0"/>
            </a:endParaRPr>
          </a:p>
          <a:p>
            <a:r>
              <a:rPr lang="en-US" sz="2400" b="0" dirty="0">
                <a:latin typeface="Courier New" panose="02070309020205020404" pitchFamily="49" charset="0"/>
                <a:cs typeface="Courier New" panose="02070309020205020404" pitchFamily="49" charset="0"/>
              </a:rPr>
              <a:t>}</a:t>
            </a:r>
            <a:endParaRPr lang="en-US" b="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937FFFC-EC2E-404B-9F09-0CC330440305}"/>
              </a:ext>
            </a:extLst>
          </p:cNvPr>
          <p:cNvSpPr>
            <a:spLocks noGrp="1"/>
          </p:cNvSpPr>
          <p:nvPr>
            <p:ph type="title"/>
          </p:nvPr>
        </p:nvSpPr>
        <p:spPr/>
        <p:txBody>
          <a:bodyPr/>
          <a:lstStyle/>
          <a:p>
            <a:pPr algn="ctr"/>
            <a:r>
              <a:rPr lang="en-US" altLang="en-US" sz="4000" b="0" dirty="0"/>
              <a:t>Exercise: </a:t>
            </a:r>
            <a:r>
              <a:rPr lang="en-US" altLang="en-US" sz="4000" b="0" cap="none" dirty="0">
                <a:solidFill>
                  <a:schemeClr val="accent2"/>
                </a:solidFill>
              </a:rPr>
              <a:t>while</a:t>
            </a:r>
            <a:r>
              <a:rPr lang="en-US" altLang="en-US" sz="4000" b="0" dirty="0"/>
              <a:t> loop</a:t>
            </a:r>
            <a:endParaRPr lang="en-MY" dirty="0"/>
          </a:p>
        </p:txBody>
      </p:sp>
    </p:spTree>
  </p:cSld>
  <p:clrMapOvr>
    <a:masterClrMapping/>
  </p:clrMapOvr>
  <p:transition spd="slow">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8BF0D4-7B30-4D7B-A284-AD13ECEF125E}"/>
              </a:ext>
            </a:extLst>
          </p:cNvPr>
          <p:cNvSpPr>
            <a:spLocks noGrp="1"/>
          </p:cNvSpPr>
          <p:nvPr>
            <p:ph type="title"/>
          </p:nvPr>
        </p:nvSpPr>
        <p:spPr>
          <a:xfrm>
            <a:off x="797956" y="228600"/>
            <a:ext cx="7543800" cy="1066800"/>
          </a:xfrm>
        </p:spPr>
        <p:txBody>
          <a:bodyPr vert="horz" lIns="91440" tIns="45720" rIns="91440" bIns="45720" rtlCol="0" anchor="ctr">
            <a:normAutofit/>
          </a:bodyPr>
          <a:lstStyle/>
          <a:p>
            <a:pPr algn="ctr">
              <a:buClrTx/>
              <a:buSzTx/>
            </a:pPr>
            <a:r>
              <a:rPr lang="en-US" altLang="en-US" sz="5400" b="0" dirty="0"/>
              <a:t>Exercise: </a:t>
            </a:r>
            <a:r>
              <a:rPr lang="en-US" altLang="en-US" sz="5400" b="0" cap="none" dirty="0">
                <a:solidFill>
                  <a:schemeClr val="accent2"/>
                </a:solidFill>
              </a:rPr>
              <a:t>while</a:t>
            </a:r>
            <a:r>
              <a:rPr lang="en-US" altLang="en-US" sz="5400" b="0" dirty="0"/>
              <a:t> loop</a:t>
            </a:r>
          </a:p>
        </p:txBody>
      </p:sp>
      <p:pic>
        <p:nvPicPr>
          <p:cNvPr id="2" name="Picture 1"/>
          <p:cNvPicPr>
            <a:picLocks noChangeAspect="1"/>
          </p:cNvPicPr>
          <p:nvPr/>
        </p:nvPicPr>
        <p:blipFill rotWithShape="1">
          <a:blip r:embed="rId2"/>
          <a:srcRect l="25989" t="63542" r="40630" b="13541"/>
          <a:stretch/>
        </p:blipFill>
        <p:spPr>
          <a:xfrm>
            <a:off x="1447800" y="3421294"/>
            <a:ext cx="7123530" cy="2750906"/>
          </a:xfrm>
          <a:prstGeom prst="rect">
            <a:avLst/>
          </a:prstGeom>
        </p:spPr>
      </p:pic>
      <p:sp>
        <p:nvSpPr>
          <p:cNvPr id="4" name="Content Placeholder 3">
            <a:extLst>
              <a:ext uri="{FF2B5EF4-FFF2-40B4-BE49-F238E27FC236}">
                <a16:creationId xmlns:a16="http://schemas.microsoft.com/office/drawing/2014/main" id="{2764ABA7-FC0F-4BCF-B17B-77E1BEC45D32}"/>
              </a:ext>
            </a:extLst>
          </p:cNvPr>
          <p:cNvSpPr>
            <a:spLocks noGrp="1"/>
          </p:cNvSpPr>
          <p:nvPr>
            <p:ph idx="1"/>
          </p:nvPr>
        </p:nvSpPr>
        <p:spPr>
          <a:xfrm>
            <a:off x="547639" y="1495339"/>
            <a:ext cx="7660386" cy="1993392"/>
          </a:xfrm>
        </p:spPr>
        <p:txBody>
          <a:bodyPr vert="horz" lIns="91440" tIns="45720" rIns="91440" bIns="45720" rtlCol="0">
            <a:normAutofit/>
          </a:bodyPr>
          <a:lstStyle/>
          <a:p>
            <a:r>
              <a:rPr lang="en-US" sz="1900" b="0" dirty="0"/>
              <a:t>Create flow chart and JAVA CODE that will calculate total price for purchased items. The program will first ask user how many items that the customer buys. Then it will ask the item name, price and quantity of each items. The program will multiply the quantity of items with its prices and then total them up to get the total price for all items. Then the total price will be displayed. Sample run:</a:t>
            </a:r>
          </a:p>
        </p:txBody>
      </p:sp>
    </p:spTree>
    <p:extLst>
      <p:ext uri="{BB962C8B-B14F-4D97-AF65-F5344CB8AC3E}">
        <p14:creationId xmlns:p14="http://schemas.microsoft.com/office/powerpoint/2010/main" val="684994096"/>
      </p:ext>
    </p:extLst>
  </p:cSld>
  <p:clrMapOvr>
    <a:masterClrMapping/>
  </p:clrMapOvr>
  <p:transition spd="slow">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445545445"/>
              </p:ext>
            </p:extLst>
          </p:nvPr>
        </p:nvGraphicFramePr>
        <p:xfrm>
          <a:off x="2057400" y="3703405"/>
          <a:ext cx="4200525" cy="1600200"/>
        </p:xfrm>
        <a:graphic>
          <a:graphicData uri="http://schemas.openxmlformats.org/drawingml/2006/table">
            <a:tbl>
              <a:tblPr firstRow="1" firstCol="1" bandRow="1">
                <a:tableStyleId>{5C22544A-7EE6-4342-B048-85BDC9FD1C3A}</a:tableStyleId>
              </a:tblPr>
              <a:tblGrid>
                <a:gridCol w="2172685">
                  <a:extLst>
                    <a:ext uri="{9D8B030D-6E8A-4147-A177-3AD203B41FA5}">
                      <a16:colId xmlns:a16="http://schemas.microsoft.com/office/drawing/2014/main" val="20000"/>
                    </a:ext>
                  </a:extLst>
                </a:gridCol>
                <a:gridCol w="2027840">
                  <a:extLst>
                    <a:ext uri="{9D8B030D-6E8A-4147-A177-3AD203B41FA5}">
                      <a16:colId xmlns:a16="http://schemas.microsoft.com/office/drawing/2014/main" val="20001"/>
                    </a:ext>
                  </a:extLst>
                </a:gridCol>
              </a:tblGrid>
              <a:tr h="320040">
                <a:tc>
                  <a:txBody>
                    <a:bodyPr/>
                    <a:lstStyle/>
                    <a:p>
                      <a:pPr marL="0" marR="0" algn="just">
                        <a:spcBef>
                          <a:spcPts val="0"/>
                        </a:spcBef>
                        <a:spcAft>
                          <a:spcPts val="0"/>
                        </a:spcAft>
                      </a:pPr>
                      <a:r>
                        <a:rPr lang="en-GB" sz="2000" b="1" kern="1200" dirty="0">
                          <a:solidFill>
                            <a:schemeClr val="tx1"/>
                          </a:solidFill>
                          <a:effectLst/>
                          <a:latin typeface="Calibri" panose="020F0502020204030204" pitchFamily="34" charset="0"/>
                          <a:ea typeface="SimSun" panose="02010600030101010101" pitchFamily="2" charset="-122"/>
                          <a:cs typeface="Calibri" panose="020F0502020204030204" pitchFamily="34" charset="0"/>
                        </a:rPr>
                        <a:t>Age</a:t>
                      </a:r>
                      <a:endParaRPr lang="en-US" sz="2000" b="1" kern="1200" dirty="0">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a:txBody>
                  <a:tcPr marL="68583" marR="68583" marT="0" marB="0"/>
                </a:tc>
                <a:tc>
                  <a:txBody>
                    <a:bodyPr/>
                    <a:lstStyle/>
                    <a:p>
                      <a:pPr marL="0" marR="0" algn="just">
                        <a:spcBef>
                          <a:spcPts val="0"/>
                        </a:spcBef>
                        <a:spcAft>
                          <a:spcPts val="0"/>
                        </a:spcAft>
                      </a:pPr>
                      <a:r>
                        <a:rPr lang="en-GB" sz="2000" b="1" kern="1200" dirty="0">
                          <a:solidFill>
                            <a:schemeClr val="tx1"/>
                          </a:solidFill>
                          <a:effectLst/>
                          <a:latin typeface="Calibri" panose="020F0502020204030204" pitchFamily="34" charset="0"/>
                          <a:ea typeface="SimSun" panose="02010600030101010101" pitchFamily="2" charset="-122"/>
                          <a:cs typeface="Calibri" panose="020F0502020204030204" pitchFamily="34" charset="0"/>
                        </a:rPr>
                        <a:t>Price</a:t>
                      </a:r>
                      <a:endParaRPr lang="en-US" sz="2000" b="1" kern="1200" dirty="0">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a:txBody>
                  <a:tcPr marL="68583" marR="68583" marT="0" marB="0"/>
                </a:tc>
                <a:extLst>
                  <a:ext uri="{0D108BD9-81ED-4DB2-BD59-A6C34878D82A}">
                    <a16:rowId xmlns:a16="http://schemas.microsoft.com/office/drawing/2014/main" val="10000"/>
                  </a:ext>
                </a:extLst>
              </a:tr>
              <a:tr h="1280160">
                <a:tc>
                  <a:txBody>
                    <a:bodyPr/>
                    <a:lstStyle/>
                    <a:p>
                      <a:pPr marL="0" marR="0" algn="just">
                        <a:spcBef>
                          <a:spcPts val="0"/>
                        </a:spcBef>
                        <a:spcAft>
                          <a:spcPts val="0"/>
                        </a:spcAft>
                      </a:pPr>
                      <a:r>
                        <a:rPr lang="en-GB" sz="2000" b="0" kern="1200" dirty="0">
                          <a:solidFill>
                            <a:schemeClr val="tx1"/>
                          </a:solidFill>
                          <a:effectLst/>
                          <a:latin typeface="Calibri" panose="020F0502020204030204" pitchFamily="34" charset="0"/>
                          <a:ea typeface="SimSun" panose="02010600030101010101" pitchFamily="2" charset="-122"/>
                          <a:cs typeface="Calibri" panose="020F0502020204030204" pitchFamily="34" charset="0"/>
                        </a:rPr>
                        <a:t>Under 5</a:t>
                      </a:r>
                      <a:endParaRPr lang="en-US" sz="2000" b="0" kern="1200" dirty="0">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a:p>
                      <a:pPr marL="0" marR="0" algn="just">
                        <a:spcBef>
                          <a:spcPts val="0"/>
                        </a:spcBef>
                        <a:spcAft>
                          <a:spcPts val="0"/>
                        </a:spcAft>
                      </a:pPr>
                      <a:r>
                        <a:rPr lang="en-GB" sz="2000" b="0" kern="1200" dirty="0">
                          <a:solidFill>
                            <a:schemeClr val="tx1"/>
                          </a:solidFill>
                          <a:effectLst/>
                          <a:latin typeface="Calibri" panose="020F0502020204030204" pitchFamily="34" charset="0"/>
                          <a:ea typeface="SimSun" panose="02010600030101010101" pitchFamily="2" charset="-122"/>
                          <a:cs typeface="Calibri" panose="020F0502020204030204" pitchFamily="34" charset="0"/>
                        </a:rPr>
                        <a:t>Aged 5 to 12</a:t>
                      </a:r>
                      <a:endParaRPr lang="en-US" sz="2000" b="0" kern="1200" dirty="0">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a:p>
                      <a:pPr marL="0" marR="0" algn="just">
                        <a:spcBef>
                          <a:spcPts val="0"/>
                        </a:spcBef>
                        <a:spcAft>
                          <a:spcPts val="0"/>
                        </a:spcAft>
                      </a:pPr>
                      <a:r>
                        <a:rPr lang="en-GB" sz="2000" b="0" kern="1200" dirty="0">
                          <a:solidFill>
                            <a:schemeClr val="tx1"/>
                          </a:solidFill>
                          <a:effectLst/>
                          <a:latin typeface="Calibri" panose="020F0502020204030204" pitchFamily="34" charset="0"/>
                          <a:ea typeface="SimSun" panose="02010600030101010101" pitchFamily="2" charset="-122"/>
                          <a:cs typeface="Calibri" panose="020F0502020204030204" pitchFamily="34" charset="0"/>
                        </a:rPr>
                        <a:t>Aged 13 to 54</a:t>
                      </a:r>
                      <a:endParaRPr lang="en-US" sz="2000" b="0" kern="1200" dirty="0">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a:p>
                      <a:pPr marL="0" marR="0" algn="just">
                        <a:spcBef>
                          <a:spcPts val="0"/>
                        </a:spcBef>
                        <a:spcAft>
                          <a:spcPts val="0"/>
                        </a:spcAft>
                      </a:pPr>
                      <a:r>
                        <a:rPr lang="en-GB" sz="2000" b="0" kern="1200" dirty="0">
                          <a:solidFill>
                            <a:schemeClr val="tx1"/>
                          </a:solidFill>
                          <a:effectLst/>
                          <a:latin typeface="Calibri" panose="020F0502020204030204" pitchFamily="34" charset="0"/>
                          <a:ea typeface="SimSun" panose="02010600030101010101" pitchFamily="2" charset="-122"/>
                          <a:cs typeface="Calibri" panose="020F0502020204030204" pitchFamily="34" charset="0"/>
                        </a:rPr>
                        <a:t>Aged 55 or over</a:t>
                      </a:r>
                      <a:endParaRPr lang="en-US" sz="2000" b="0" kern="1200" dirty="0">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a:txBody>
                  <a:tcPr marL="68583" marR="68583" marT="0" marB="0"/>
                </a:tc>
                <a:tc>
                  <a:txBody>
                    <a:bodyPr/>
                    <a:lstStyle/>
                    <a:p>
                      <a:pPr marL="0" marR="0" algn="just">
                        <a:spcBef>
                          <a:spcPts val="0"/>
                        </a:spcBef>
                        <a:spcAft>
                          <a:spcPts val="0"/>
                        </a:spcAft>
                      </a:pPr>
                      <a:r>
                        <a:rPr lang="en-GB" sz="2000" b="0" kern="1200" dirty="0">
                          <a:solidFill>
                            <a:schemeClr val="tx1"/>
                          </a:solidFill>
                          <a:effectLst/>
                          <a:latin typeface="Calibri" panose="020F0502020204030204" pitchFamily="34" charset="0"/>
                          <a:ea typeface="SimSun" panose="02010600030101010101" pitchFamily="2" charset="-122"/>
                          <a:cs typeface="Calibri" panose="020F0502020204030204" pitchFamily="34" charset="0"/>
                        </a:rPr>
                        <a:t>Free</a:t>
                      </a:r>
                      <a:endParaRPr lang="en-US" sz="2000" b="0" kern="1200" dirty="0">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a:p>
                      <a:pPr marL="0" marR="0" algn="just">
                        <a:spcBef>
                          <a:spcPts val="0"/>
                        </a:spcBef>
                        <a:spcAft>
                          <a:spcPts val="0"/>
                        </a:spcAft>
                      </a:pPr>
                      <a:r>
                        <a:rPr lang="en-GB" sz="2000" b="0" kern="1200" dirty="0">
                          <a:solidFill>
                            <a:schemeClr val="tx1"/>
                          </a:solidFill>
                          <a:effectLst/>
                          <a:latin typeface="Calibri" panose="020F0502020204030204" pitchFamily="34" charset="0"/>
                          <a:ea typeface="SimSun" panose="02010600030101010101" pitchFamily="2" charset="-122"/>
                          <a:cs typeface="Calibri" panose="020F0502020204030204" pitchFamily="34" charset="0"/>
                        </a:rPr>
                        <a:t>RM10.00</a:t>
                      </a:r>
                      <a:endParaRPr lang="en-US" sz="2000" b="0" kern="1200" dirty="0">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a:p>
                      <a:pPr marL="0" marR="0" algn="just">
                        <a:spcBef>
                          <a:spcPts val="0"/>
                        </a:spcBef>
                        <a:spcAft>
                          <a:spcPts val="0"/>
                        </a:spcAft>
                      </a:pPr>
                      <a:r>
                        <a:rPr lang="en-GB" sz="2000" b="0" kern="1200" dirty="0">
                          <a:solidFill>
                            <a:schemeClr val="tx1"/>
                          </a:solidFill>
                          <a:effectLst/>
                          <a:latin typeface="Calibri" panose="020F0502020204030204" pitchFamily="34" charset="0"/>
                          <a:ea typeface="SimSun" panose="02010600030101010101" pitchFamily="2" charset="-122"/>
                          <a:cs typeface="Calibri" panose="020F0502020204030204" pitchFamily="34" charset="0"/>
                        </a:rPr>
                        <a:t>RM20.00</a:t>
                      </a:r>
                      <a:endParaRPr lang="en-US" sz="2000" b="0" kern="1200" dirty="0">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a:p>
                      <a:pPr marL="0" marR="0" algn="just">
                        <a:spcBef>
                          <a:spcPts val="0"/>
                        </a:spcBef>
                        <a:spcAft>
                          <a:spcPts val="0"/>
                        </a:spcAft>
                      </a:pPr>
                      <a:r>
                        <a:rPr lang="en-GB" sz="2000" b="0" kern="1200" dirty="0">
                          <a:solidFill>
                            <a:schemeClr val="tx1"/>
                          </a:solidFill>
                          <a:effectLst/>
                          <a:latin typeface="Calibri" panose="020F0502020204030204" pitchFamily="34" charset="0"/>
                          <a:ea typeface="SimSun" panose="02010600030101010101" pitchFamily="2" charset="-122"/>
                          <a:cs typeface="Calibri" panose="020F0502020204030204" pitchFamily="34" charset="0"/>
                        </a:rPr>
                        <a:t>Free</a:t>
                      </a:r>
                      <a:endParaRPr lang="en-US" sz="2000" b="0" kern="1200" dirty="0">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a:txBody>
                  <a:tcPr marL="68583" marR="68583" marT="0" marB="0"/>
                </a:tc>
                <a:extLst>
                  <a:ext uri="{0D108BD9-81ED-4DB2-BD59-A6C34878D82A}">
                    <a16:rowId xmlns:a16="http://schemas.microsoft.com/office/drawing/2014/main" val="10001"/>
                  </a:ext>
                </a:extLst>
              </a:tr>
            </a:tbl>
          </a:graphicData>
        </a:graphic>
      </p:graphicFrame>
      <p:sp>
        <p:nvSpPr>
          <p:cNvPr id="2" name="Title 1">
            <a:extLst>
              <a:ext uri="{FF2B5EF4-FFF2-40B4-BE49-F238E27FC236}">
                <a16:creationId xmlns:a16="http://schemas.microsoft.com/office/drawing/2014/main" id="{EF0EABD6-08F3-4328-97C7-0C1F5AA7E3E0}"/>
              </a:ext>
            </a:extLst>
          </p:cNvPr>
          <p:cNvSpPr>
            <a:spLocks noGrp="1"/>
          </p:cNvSpPr>
          <p:nvPr>
            <p:ph type="title"/>
          </p:nvPr>
        </p:nvSpPr>
        <p:spPr>
          <a:xfrm>
            <a:off x="685800" y="166847"/>
            <a:ext cx="7772400" cy="810768"/>
          </a:xfrm>
        </p:spPr>
        <p:txBody>
          <a:bodyPr/>
          <a:lstStyle/>
          <a:p>
            <a:pPr algn="ctr"/>
            <a:r>
              <a:rPr lang="en-US" dirty="0"/>
              <a:t>Exercise</a:t>
            </a:r>
            <a:endParaRPr lang="en-MY" dirty="0"/>
          </a:p>
        </p:txBody>
      </p:sp>
      <p:sp>
        <p:nvSpPr>
          <p:cNvPr id="3" name="Content Placeholder 2">
            <a:extLst>
              <a:ext uri="{FF2B5EF4-FFF2-40B4-BE49-F238E27FC236}">
                <a16:creationId xmlns:a16="http://schemas.microsoft.com/office/drawing/2014/main" id="{1462695D-2D97-4B1C-B968-382F4ADAC7D7}"/>
              </a:ext>
            </a:extLst>
          </p:cNvPr>
          <p:cNvSpPr>
            <a:spLocks noGrp="1"/>
          </p:cNvSpPr>
          <p:nvPr>
            <p:ph idx="1"/>
          </p:nvPr>
        </p:nvSpPr>
        <p:spPr>
          <a:xfrm>
            <a:off x="685800" y="1150705"/>
            <a:ext cx="7620000" cy="5105400"/>
          </a:xfrm>
        </p:spPr>
        <p:txBody>
          <a:bodyPr>
            <a:normAutofit fontScale="92500"/>
          </a:bodyPr>
          <a:lstStyle/>
          <a:p>
            <a:r>
              <a:rPr lang="en-GB" altLang="zh-CN" sz="2400" dirty="0">
                <a:latin typeface="Calibri" panose="020F0502020204030204" pitchFamily="34" charset="0"/>
                <a:ea typeface="SimSun" panose="02010600030101010101" pitchFamily="2" charset="-122"/>
                <a:cs typeface="Calibri" panose="020F0502020204030204" pitchFamily="34" charset="0"/>
              </a:rPr>
              <a:t>Draw a complete flow-chart to represent a solution for the following problem:</a:t>
            </a:r>
            <a:endParaRPr lang="en-US" altLang="zh-CN" sz="2400" dirty="0">
              <a:latin typeface="Calibri" panose="020F0502020204030204" pitchFamily="34" charset="0"/>
              <a:ea typeface="SimSun" panose="02010600030101010101" pitchFamily="2" charset="-122"/>
              <a:cs typeface="Calibri" panose="020F0502020204030204" pitchFamily="34" charset="0"/>
            </a:endParaRPr>
          </a:p>
          <a:p>
            <a:pPr algn="just"/>
            <a:r>
              <a:rPr lang="en-GB" sz="2400" b="1" u="sng" dirty="0">
                <a:latin typeface="Calibri" panose="020F0502020204030204" pitchFamily="34" charset="0"/>
                <a:ea typeface="SimSun" panose="02010600030101010101" pitchFamily="2" charset="-122"/>
                <a:cs typeface="Calibri" panose="020F0502020204030204" pitchFamily="34" charset="0"/>
              </a:rPr>
              <a:t>Movie cinema price</a:t>
            </a:r>
            <a:endParaRPr lang="en-US" sz="2400" b="1" u="sng" dirty="0">
              <a:latin typeface="Times New Roman" panose="02020603050405020304" pitchFamily="18" charset="0"/>
              <a:ea typeface="SimSun" panose="02010600030101010101" pitchFamily="2" charset="-122"/>
              <a:cs typeface="Calibri" panose="020F0502020204030204" pitchFamily="34" charset="0"/>
            </a:endParaRPr>
          </a:p>
          <a:p>
            <a:pPr marL="0" indent="0" algn="just">
              <a:buNone/>
            </a:pPr>
            <a:r>
              <a:rPr lang="en-GB" sz="2400" b="0" dirty="0">
                <a:latin typeface="Calibri" panose="020F0502020204030204" pitchFamily="34" charset="0"/>
                <a:ea typeface="SimSun" panose="02010600030101010101" pitchFamily="2" charset="-122"/>
                <a:cs typeface="Calibri" panose="020F0502020204030204" pitchFamily="34" charset="0"/>
              </a:rPr>
              <a:t>Write a program to calculate the total price of movie cinema tickets based on the number of person. The program should input the number of person and each person’s age.  Then, the program determines the total price based on the following basis:</a:t>
            </a:r>
            <a:endParaRPr lang="en-US" sz="2400" b="0" dirty="0">
              <a:latin typeface="Times New Roman" panose="02020603050405020304" pitchFamily="18" charset="0"/>
              <a:ea typeface="SimSun" panose="02010600030101010101" pitchFamily="2" charset="-122"/>
            </a:endParaRPr>
          </a:p>
          <a:p>
            <a:endParaRPr lang="en-MY" sz="2400" dirty="0"/>
          </a:p>
          <a:p>
            <a:endParaRPr lang="en-MY" sz="2400" dirty="0"/>
          </a:p>
          <a:p>
            <a:pPr marL="0" indent="0">
              <a:buNone/>
            </a:pPr>
            <a:endParaRPr lang="en-MY" sz="2400" dirty="0"/>
          </a:p>
          <a:p>
            <a:pPr marL="0" indent="0">
              <a:buNone/>
            </a:pPr>
            <a:endParaRPr lang="en-MY" sz="2400" dirty="0"/>
          </a:p>
          <a:p>
            <a:r>
              <a:rPr lang="en-GB" sz="2400" b="0" dirty="0">
                <a:latin typeface="Calibri" panose="020F0502020204030204" pitchFamily="34" charset="0"/>
                <a:ea typeface="SimSun" panose="02010600030101010101" pitchFamily="2" charset="-122"/>
                <a:cs typeface="Calibri" panose="020F0502020204030204" pitchFamily="34" charset="0"/>
              </a:rPr>
              <a:t>Finally, the program prints out the tickets with the total price.</a:t>
            </a:r>
            <a:endParaRPr lang="en-US" sz="2400" b="0" dirty="0">
              <a:latin typeface="Calibri" panose="020F0502020204030204" pitchFamily="34" charset="0"/>
              <a:ea typeface="SimSun" panose="02010600030101010101" pitchFamily="2" charset="-122"/>
              <a:cs typeface="Calibri" panose="020F0502020204030204" pitchFamily="34" charset="0"/>
            </a:endParaRPr>
          </a:p>
        </p:txBody>
      </p:sp>
    </p:spTree>
    <p:extLst>
      <p:ext uri="{BB962C8B-B14F-4D97-AF65-F5344CB8AC3E}">
        <p14:creationId xmlns:p14="http://schemas.microsoft.com/office/powerpoint/2010/main" val="3133601268"/>
      </p:ext>
    </p:extLst>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7" name="Group 136">
            <a:extLst>
              <a:ext uri="{FF2B5EF4-FFF2-40B4-BE49-F238E27FC236}">
                <a16:creationId xmlns:a16="http://schemas.microsoft.com/office/drawing/2014/main" id="{F85E0883-9001-4D4E-9C91-E8D165DAF9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138" name="Oval 137">
              <a:extLst>
                <a:ext uri="{FF2B5EF4-FFF2-40B4-BE49-F238E27FC236}">
                  <a16:creationId xmlns:a16="http://schemas.microsoft.com/office/drawing/2014/main" id="{94AEEF45-F5C8-4322-9C98-33BB7A5A2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39" name="Oval 138">
              <a:extLst>
                <a:ext uri="{FF2B5EF4-FFF2-40B4-BE49-F238E27FC236}">
                  <a16:creationId xmlns:a16="http://schemas.microsoft.com/office/drawing/2014/main" id="{185E4386-A445-455A-91C4-16DE5DA9F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41" name="Rectangle 140">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286" y="0"/>
            <a:ext cx="914171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3" name="Oval 142">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776" y="1679569"/>
            <a:ext cx="2624148" cy="3498858"/>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5" name="Oval 144">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4600" y="1864667"/>
            <a:ext cx="2346500"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6386" name="Rectangle 2"/>
          <p:cNvSpPr>
            <a:spLocks noGrp="1" noChangeArrowheads="1"/>
          </p:cNvSpPr>
          <p:nvPr>
            <p:ph type="title" idx="4294967295"/>
          </p:nvPr>
        </p:nvSpPr>
        <p:spPr>
          <a:xfrm>
            <a:off x="1117608" y="2376862"/>
            <a:ext cx="1980485" cy="2104273"/>
          </a:xfrm>
          <a:noFill/>
        </p:spPr>
        <p:txBody>
          <a:bodyPr vert="horz" lIns="91440" tIns="45720" rIns="91440" bIns="45720" rtlCol="0" anchor="ctr">
            <a:normAutofit/>
          </a:bodyPr>
          <a:lstStyle/>
          <a:p>
            <a:pPr algn="ctr"/>
            <a:r>
              <a:rPr lang="en-US" altLang="en-US" sz="2600">
                <a:solidFill>
                  <a:srgbClr val="FFFFFF"/>
                </a:solidFill>
              </a:rPr>
              <a:t>Objectives</a:t>
            </a:r>
          </a:p>
        </p:txBody>
      </p:sp>
      <p:sp>
        <p:nvSpPr>
          <p:cNvPr id="147" name="Rectangle 146">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169508" y="3398744"/>
            <a:ext cx="3657600" cy="60512"/>
          </a:xfrm>
          <a:prstGeom prst="rect">
            <a:avLst/>
          </a:prstGeom>
          <a:blipFill dpi="0" rotWithShape="1">
            <a:blip r:embed="rId6">
              <a:alphaModFix amt="85000"/>
              <a:lum bright="70000" contrast="-70000"/>
              <a:extLst>
                <a:ext uri="{BEBA8EAE-BF5A-486C-A8C5-ECC9F3942E4B}">
                  <a14:imgProps xmlns:a14="http://schemas.microsoft.com/office/drawing/2010/main">
                    <a14:imgLayer r:embed="rId7">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6388" name="AutoShape 3">
            <a:extLst>
              <a:ext uri="{FF2B5EF4-FFF2-40B4-BE49-F238E27FC236}">
                <a16:creationId xmlns:a16="http://schemas.microsoft.com/office/drawing/2014/main" id="{14F196C5-192D-4895-982B-D918ACCC1BCD}"/>
              </a:ext>
            </a:extLst>
          </p:cNvPr>
          <p:cNvGraphicFramePr>
            <a:graphicFrameLocks noGrp="1"/>
          </p:cNvGraphicFramePr>
          <p:nvPr>
            <p:ph sz="quarter" idx="4294967295"/>
            <p:extLst>
              <p:ext uri="{D42A27DB-BD31-4B8C-83A1-F6EECF244321}">
                <p14:modId xmlns:p14="http://schemas.microsoft.com/office/powerpoint/2010/main" val="760094738"/>
              </p:ext>
            </p:extLst>
          </p:nvPr>
        </p:nvGraphicFramePr>
        <p:xfrm>
          <a:off x="4213413" y="762000"/>
          <a:ext cx="4793874" cy="53705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346946"/>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4299696"/>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484779"/>
            <a:ext cx="7667244"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4068923"/>
            <a:ext cx="810678" cy="1080902"/>
            <a:chOff x="9685338" y="4460675"/>
            <a:chExt cx="1080904" cy="1080902"/>
          </a:xfrm>
        </p:grpSpPr>
        <p:sp>
          <p:nvSpPr>
            <p:cNvPr id="79" name="Oval 78">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0" name="Oval 79">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82" name="Rectangle 81">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4" name="Rectangle 83">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928117"/>
            <a:ext cx="7763256"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4102" y="1110053"/>
            <a:ext cx="2539778"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90" name="Rectangle 5"/>
          <p:cNvSpPr>
            <a:spLocks noGrp="1" noChangeArrowheads="1"/>
          </p:cNvSpPr>
          <p:nvPr>
            <p:ph type="title"/>
          </p:nvPr>
        </p:nvSpPr>
        <p:spPr>
          <a:xfrm>
            <a:off x="6150076" y="1432223"/>
            <a:ext cx="2113813" cy="3357976"/>
          </a:xfrm>
        </p:spPr>
        <p:txBody>
          <a:bodyPr vert="horz" lIns="91440" tIns="45720" rIns="91440" bIns="45720" rtlCol="0" anchor="ctr">
            <a:normAutofit/>
          </a:bodyPr>
          <a:lstStyle/>
          <a:p>
            <a:pPr>
              <a:lnSpc>
                <a:spcPct val="100000"/>
              </a:lnSpc>
            </a:pPr>
            <a:r>
              <a:rPr lang="en-US" altLang="en-US" sz="3600" dirty="0">
                <a:blipFill dpi="0" rotWithShape="1">
                  <a:blip r:embed="rId4"/>
                  <a:srcRect/>
                  <a:tile tx="6350" ty="-127000" sx="65000" sy="64000" flip="none" algn="tl"/>
                </a:blipFill>
              </a:rPr>
              <a:t>The </a:t>
            </a:r>
            <a:r>
              <a:rPr lang="en-US" altLang="en-US" sz="3600" b="1" cap="none" dirty="0">
                <a:solidFill>
                  <a:schemeClr val="accent2"/>
                </a:solidFill>
              </a:rPr>
              <a:t>do…while </a:t>
            </a:r>
            <a:r>
              <a:rPr lang="en-US" altLang="en-US" sz="3600" dirty="0">
                <a:blipFill dpi="0" rotWithShape="1">
                  <a:blip r:embed="rId4"/>
                  <a:srcRect/>
                  <a:tile tx="6350" ty="-127000" sx="65000" sy="64000" flip="none" algn="tl"/>
                </a:blipFill>
              </a:rPr>
              <a:t>statement</a:t>
            </a:r>
          </a:p>
        </p:txBody>
      </p:sp>
      <p:sp>
        <p:nvSpPr>
          <p:cNvPr id="88" name="Rectangle 87">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5780565"/>
            <a:ext cx="7763256"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5190" y="5257800"/>
            <a:ext cx="810678" cy="1080902"/>
            <a:chOff x="9685338" y="4460675"/>
            <a:chExt cx="1080904" cy="1080902"/>
          </a:xfrm>
        </p:grpSpPr>
        <p:sp>
          <p:nvSpPr>
            <p:cNvPr id="91" name="Oval 90">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2" name="Oval 91">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37891"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1981200" y="1099011"/>
            <a:ext cx="2286000" cy="45913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6900490"/>
      </p:ext>
    </p:extLst>
  </p:cSld>
  <p:clrMapOvr>
    <a:masterClrMapping/>
  </p:clrMapOvr>
  <p:transition spd="slow">
    <p:pull/>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73" name="Oval 72">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74" name="Oval 73">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76" name="Rectangle 75">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78" name="Rectangle 77">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Rectangle 79">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Rectangle 81">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482" name="Rectangle 2"/>
          <p:cNvSpPr>
            <a:spLocks noGrp="1" noChangeArrowheads="1"/>
          </p:cNvSpPr>
          <p:nvPr>
            <p:ph type="title" idx="4294967295"/>
          </p:nvPr>
        </p:nvSpPr>
        <p:spPr>
          <a:xfrm>
            <a:off x="802386" y="484632"/>
            <a:ext cx="7543800" cy="1609344"/>
          </a:xfrm>
        </p:spPr>
        <p:txBody>
          <a:bodyPr vert="horz" lIns="91440" tIns="45720" rIns="91440" bIns="45720" rtlCol="0" anchor="ctr">
            <a:normAutofit/>
          </a:bodyPr>
          <a:lstStyle/>
          <a:p>
            <a:r>
              <a:rPr lang="en-US" altLang="en-US" sz="5400" dirty="0"/>
              <a:t>The </a:t>
            </a:r>
            <a:r>
              <a:rPr lang="en-US" altLang="en-US" sz="5400" cap="none" dirty="0">
                <a:solidFill>
                  <a:schemeClr val="accent2"/>
                </a:solidFill>
              </a:rPr>
              <a:t>do</a:t>
            </a:r>
            <a:r>
              <a:rPr lang="en-US" altLang="en-US" sz="5400" dirty="0">
                <a:solidFill>
                  <a:schemeClr val="accent2"/>
                </a:solidFill>
              </a:rPr>
              <a:t>...</a:t>
            </a:r>
            <a:r>
              <a:rPr lang="en-US" altLang="en-US" sz="5400" cap="none" dirty="0">
                <a:solidFill>
                  <a:schemeClr val="accent2"/>
                </a:solidFill>
              </a:rPr>
              <a:t>while</a:t>
            </a:r>
            <a:r>
              <a:rPr lang="en-US" altLang="en-US" sz="5400" dirty="0"/>
              <a:t> statement</a:t>
            </a:r>
          </a:p>
        </p:txBody>
      </p:sp>
      <p:sp>
        <p:nvSpPr>
          <p:cNvPr id="84" name="Oval 83">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6" name="Oval 85">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 name="Explosion: 14 Points 2">
            <a:extLst>
              <a:ext uri="{FF2B5EF4-FFF2-40B4-BE49-F238E27FC236}">
                <a16:creationId xmlns:a16="http://schemas.microsoft.com/office/drawing/2014/main" id="{2FC6EF6B-B238-43A9-8C58-801D8A5F285D}"/>
              </a:ext>
            </a:extLst>
          </p:cNvPr>
          <p:cNvSpPr/>
          <p:nvPr/>
        </p:nvSpPr>
        <p:spPr>
          <a:xfrm>
            <a:off x="0" y="4648200"/>
            <a:ext cx="3372611" cy="220980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US" altLang="en-US" sz="1600" dirty="0">
                <a:solidFill>
                  <a:schemeClr val="bg1"/>
                </a:solidFill>
                <a:latin typeface="Arial Unicode MS" panose="020B0604020202020204" pitchFamily="34" charset="-128"/>
              </a:rPr>
              <a:t>The do…while loop is executed at least once</a:t>
            </a:r>
          </a:p>
        </p:txBody>
      </p:sp>
      <p:grpSp>
        <p:nvGrpSpPr>
          <p:cNvPr id="22" name="Group 8">
            <a:extLst>
              <a:ext uri="{FF2B5EF4-FFF2-40B4-BE49-F238E27FC236}">
                <a16:creationId xmlns:a16="http://schemas.microsoft.com/office/drawing/2014/main" id="{CA59C211-8327-48FB-BB3A-99ADFE32A21B}"/>
              </a:ext>
            </a:extLst>
          </p:cNvPr>
          <p:cNvGrpSpPr>
            <a:grpSpLocks/>
          </p:cNvGrpSpPr>
          <p:nvPr/>
        </p:nvGrpSpPr>
        <p:grpSpPr bwMode="auto">
          <a:xfrm>
            <a:off x="2882456" y="2361299"/>
            <a:ext cx="5523166" cy="1677564"/>
            <a:chOff x="2443" y="448"/>
            <a:chExt cx="2213" cy="2287"/>
          </a:xfrm>
        </p:grpSpPr>
        <p:sp>
          <p:nvSpPr>
            <p:cNvPr id="23" name="Text Box 9">
              <a:extLst>
                <a:ext uri="{FF2B5EF4-FFF2-40B4-BE49-F238E27FC236}">
                  <a16:creationId xmlns:a16="http://schemas.microsoft.com/office/drawing/2014/main" id="{92F423CE-228A-46BE-ACFB-0328010B184B}"/>
                </a:ext>
              </a:extLst>
            </p:cNvPr>
            <p:cNvSpPr txBox="1">
              <a:spLocks noChangeArrowheads="1"/>
            </p:cNvSpPr>
            <p:nvPr/>
          </p:nvSpPr>
          <p:spPr bwMode="auto">
            <a:xfrm>
              <a:off x="2443" y="448"/>
              <a:ext cx="2213" cy="2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600" b="0" i="0" u="none" strike="noStrike" kern="1200" cap="none" spc="0" normalizeH="0" baseline="0" noProof="0" dirty="0">
                  <a:ln>
                    <a:noFill/>
                  </a:ln>
                  <a:solidFill>
                    <a:srgbClr val="9B2D1F"/>
                  </a:solidFill>
                  <a:effectLst/>
                  <a:uLnTx/>
                  <a:uFillTx/>
                  <a:latin typeface="Arial Unicode MS" panose="020B0604020202020204" pitchFamily="34" charset="-128"/>
                  <a:ea typeface="+mn-ea"/>
                  <a:cs typeface="+mn-cs"/>
                </a:rPr>
                <a:t>The statement(s) inside the loop is executed first, then the expression/condition is evaluated. If the expression is true,  the statement(s) in the do loop is/are executed again</a:t>
              </a:r>
            </a:p>
          </p:txBody>
        </p:sp>
        <p:sp>
          <p:nvSpPr>
            <p:cNvPr id="24" name="Line 10">
              <a:extLst>
                <a:ext uri="{FF2B5EF4-FFF2-40B4-BE49-F238E27FC236}">
                  <a16:creationId xmlns:a16="http://schemas.microsoft.com/office/drawing/2014/main" id="{77DACE18-C146-42E6-A2B5-E783A7D35603}"/>
                </a:ext>
              </a:extLst>
            </p:cNvPr>
            <p:cNvSpPr>
              <a:spLocks noChangeShapeType="1"/>
            </p:cNvSpPr>
            <p:nvPr/>
          </p:nvSpPr>
          <p:spPr bwMode="auto">
            <a:xfrm flipH="1">
              <a:off x="2540" y="2111"/>
              <a:ext cx="336" cy="624"/>
            </a:xfrm>
            <a:prstGeom prst="line">
              <a:avLst/>
            </a:prstGeom>
            <a:noFill/>
            <a:ln w="3175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9B2D1F"/>
                </a:solidFill>
                <a:effectLst/>
                <a:uLnTx/>
                <a:uFillTx/>
                <a:latin typeface="Rockwell" panose="02060603020205020403"/>
                <a:ea typeface="+mn-ea"/>
                <a:cs typeface="+mn-cs"/>
              </a:endParaRPr>
            </a:p>
          </p:txBody>
        </p:sp>
      </p:grpSp>
      <p:grpSp>
        <p:nvGrpSpPr>
          <p:cNvPr id="25" name="Group 11">
            <a:extLst>
              <a:ext uri="{FF2B5EF4-FFF2-40B4-BE49-F238E27FC236}">
                <a16:creationId xmlns:a16="http://schemas.microsoft.com/office/drawing/2014/main" id="{C59AC9F1-EEA5-47F4-AFA4-13ED58015F11}"/>
              </a:ext>
            </a:extLst>
          </p:cNvPr>
          <p:cNvGrpSpPr>
            <a:grpSpLocks/>
          </p:cNvGrpSpPr>
          <p:nvPr/>
        </p:nvGrpSpPr>
        <p:grpSpPr bwMode="auto">
          <a:xfrm>
            <a:off x="4364626" y="3827653"/>
            <a:ext cx="4871162" cy="1077913"/>
            <a:chOff x="-651" y="4213"/>
            <a:chExt cx="4190" cy="679"/>
          </a:xfrm>
        </p:grpSpPr>
        <p:sp>
          <p:nvSpPr>
            <p:cNvPr id="26" name="Text Box 12">
              <a:extLst>
                <a:ext uri="{FF2B5EF4-FFF2-40B4-BE49-F238E27FC236}">
                  <a16:creationId xmlns:a16="http://schemas.microsoft.com/office/drawing/2014/main" id="{F0E8F9F5-4F43-4DB6-A3EC-22FE7E6B5169}"/>
                </a:ext>
              </a:extLst>
            </p:cNvPr>
            <p:cNvSpPr txBox="1">
              <a:spLocks noChangeArrowheads="1"/>
            </p:cNvSpPr>
            <p:nvPr/>
          </p:nvSpPr>
          <p:spPr bwMode="auto">
            <a:xfrm>
              <a:off x="638" y="4213"/>
              <a:ext cx="2901"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chor="ctr">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marL="0" marR="0" lvl="0" indent="0" algn="just" defTabSz="457200" rtl="0" eaLnBrk="1" fontAlgn="auto" latinLnBrk="0" hangingPunct="1">
                <a:lnSpc>
                  <a:spcPct val="100000"/>
                </a:lnSpc>
                <a:spcBef>
                  <a:spcPct val="30000"/>
                </a:spcBef>
                <a:spcAft>
                  <a:spcPts val="0"/>
                </a:spcAft>
                <a:buClr>
                  <a:srgbClr val="CC9900"/>
                </a:buClr>
                <a:buSzTx/>
                <a:buFont typeface="Wingdings" panose="05000000000000000000" pitchFamily="2" charset="2"/>
                <a:buNone/>
                <a:tabLst/>
                <a:defRPr/>
              </a:pPr>
              <a:r>
                <a:rPr kumimoji="0" lang="en-US" altLang="en-US" sz="1600" b="0" i="0" u="none" strike="noStrike" kern="1200" cap="none" spc="0" normalizeH="0" baseline="0" noProof="0" dirty="0">
                  <a:ln>
                    <a:noFill/>
                  </a:ln>
                  <a:solidFill>
                    <a:srgbClr val="9B2D1F"/>
                  </a:solidFill>
                  <a:effectLst/>
                  <a:uLnTx/>
                  <a:uFillTx/>
                  <a:latin typeface="Arial Unicode MS" panose="020B0604020202020204" pitchFamily="34" charset="-128"/>
                  <a:ea typeface="+mn-ea"/>
                  <a:cs typeface="+mn-cs"/>
                </a:rPr>
                <a:t>The statement(s) inside the loop is executed until the expression/condition becomes FALSE</a:t>
              </a:r>
            </a:p>
          </p:txBody>
        </p:sp>
        <p:sp>
          <p:nvSpPr>
            <p:cNvPr id="27" name="Line 13">
              <a:extLst>
                <a:ext uri="{FF2B5EF4-FFF2-40B4-BE49-F238E27FC236}">
                  <a16:creationId xmlns:a16="http://schemas.microsoft.com/office/drawing/2014/main" id="{40ABE16F-D194-487E-9955-C475C714F321}"/>
                </a:ext>
              </a:extLst>
            </p:cNvPr>
            <p:cNvSpPr>
              <a:spLocks noChangeShapeType="1"/>
            </p:cNvSpPr>
            <p:nvPr/>
          </p:nvSpPr>
          <p:spPr bwMode="auto">
            <a:xfrm flipH="1">
              <a:off x="-651" y="4465"/>
              <a:ext cx="1275" cy="348"/>
            </a:xfrm>
            <a:prstGeom prst="line">
              <a:avLst/>
            </a:prstGeom>
            <a:noFill/>
            <a:ln w="3175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9B2D1F"/>
                </a:solidFill>
                <a:effectLst/>
                <a:uLnTx/>
                <a:uFillTx/>
                <a:latin typeface="Rockwell" panose="02060603020205020403"/>
                <a:ea typeface="+mn-ea"/>
                <a:cs typeface="+mn-cs"/>
              </a:endParaRPr>
            </a:p>
          </p:txBody>
        </p:sp>
      </p:grpSp>
      <p:sp>
        <p:nvSpPr>
          <p:cNvPr id="17411" name="Rectangle 3"/>
          <p:cNvSpPr>
            <a:spLocks noGrp="1" noChangeArrowheads="1"/>
          </p:cNvSpPr>
          <p:nvPr>
            <p:ph sz="quarter" idx="4294967295"/>
          </p:nvPr>
        </p:nvSpPr>
        <p:spPr>
          <a:xfrm>
            <a:off x="802386" y="2320412"/>
            <a:ext cx="7543800" cy="3851787"/>
          </a:xfrm>
        </p:spPr>
        <p:txBody>
          <a:bodyPr vert="horz" lIns="91440" tIns="45720" rIns="91440" bIns="45720" rtlCol="0">
            <a:normAutofit/>
          </a:bodyPr>
          <a:lstStyle/>
          <a:p>
            <a:pPr marL="0">
              <a:spcBef>
                <a:spcPct val="30000"/>
              </a:spcBef>
              <a:defRPr/>
            </a:pPr>
            <a:r>
              <a:rPr lang="en-US" altLang="en-US" b="1" dirty="0"/>
              <a:t>Syntax:</a:t>
            </a:r>
            <a:r>
              <a:rPr lang="en-US" altLang="en-US" dirty="0"/>
              <a:t>  </a:t>
            </a:r>
          </a:p>
          <a:p>
            <a:pPr>
              <a:spcBef>
                <a:spcPct val="30000"/>
              </a:spcBef>
              <a:defRPr/>
            </a:pPr>
            <a:endParaRPr lang="en-US" altLang="en-US" dirty="0"/>
          </a:p>
          <a:p>
            <a:pPr lvl="1">
              <a:spcBef>
                <a:spcPct val="30000"/>
              </a:spcBef>
              <a:defRPr/>
            </a:pPr>
            <a:endParaRPr lang="en-US" altLang="en-US" dirty="0"/>
          </a:p>
          <a:p>
            <a:pPr marL="274320" lvl="1" indent="0">
              <a:spcBef>
                <a:spcPct val="30000"/>
              </a:spcBef>
              <a:buNone/>
              <a:defRPr/>
            </a:pPr>
            <a:r>
              <a:rPr lang="en-US" altLang="en-US" dirty="0"/>
              <a:t>initial statement;</a:t>
            </a:r>
          </a:p>
          <a:p>
            <a:pPr marL="274320" lvl="1" indent="0">
              <a:spcBef>
                <a:spcPct val="30000"/>
              </a:spcBef>
              <a:buNone/>
              <a:defRPr/>
            </a:pPr>
            <a:r>
              <a:rPr lang="en-US" altLang="en-US" dirty="0"/>
              <a:t>	do {</a:t>
            </a:r>
          </a:p>
          <a:p>
            <a:pPr marL="274320" lvl="1" indent="0">
              <a:spcBef>
                <a:spcPct val="30000"/>
              </a:spcBef>
              <a:buNone/>
              <a:defRPr/>
            </a:pPr>
            <a:r>
              <a:rPr lang="en-US" altLang="en-US" dirty="0"/>
              <a:t>	     statement(s);</a:t>
            </a:r>
          </a:p>
          <a:p>
            <a:pPr marL="274320" lvl="1" indent="0">
              <a:spcBef>
                <a:spcPct val="30000"/>
              </a:spcBef>
              <a:buNone/>
              <a:defRPr/>
            </a:pPr>
            <a:r>
              <a:rPr lang="en-US" altLang="en-US" dirty="0"/>
              <a:t>               update statement;</a:t>
            </a:r>
          </a:p>
          <a:p>
            <a:pPr marL="274320" lvl="1" indent="0">
              <a:spcBef>
                <a:spcPct val="30000"/>
              </a:spcBef>
              <a:buNone/>
              <a:defRPr/>
            </a:pPr>
            <a:r>
              <a:rPr lang="en-US" altLang="en-US" dirty="0"/>
              <a:t>	    } while (expression/condition);</a:t>
            </a:r>
          </a:p>
          <a:p>
            <a:pPr marL="274320" lvl="1" indent="0">
              <a:spcBef>
                <a:spcPct val="30000"/>
              </a:spcBef>
              <a:buNone/>
              <a:defRPr/>
            </a:pPr>
            <a:endParaRPr lang="en-US" altLang="en-US" dirty="0"/>
          </a:p>
        </p:txBody>
      </p:sp>
    </p:spTree>
    <p:extLst>
      <p:ext uri="{BB962C8B-B14F-4D97-AF65-F5344CB8AC3E}">
        <p14:creationId xmlns:p14="http://schemas.microsoft.com/office/powerpoint/2010/main" val="342092078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up)">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8" name="Rectangle 17">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itle 10">
            <a:extLst>
              <a:ext uri="{FF2B5EF4-FFF2-40B4-BE49-F238E27FC236}">
                <a16:creationId xmlns:a16="http://schemas.microsoft.com/office/drawing/2014/main" id="{422977D2-2A1E-44E8-8750-20A510204608}"/>
              </a:ext>
            </a:extLst>
          </p:cNvPr>
          <p:cNvSpPr>
            <a:spLocks noGrp="1"/>
          </p:cNvSpPr>
          <p:nvPr>
            <p:ph type="title"/>
          </p:nvPr>
        </p:nvSpPr>
        <p:spPr>
          <a:xfrm>
            <a:off x="802386" y="484632"/>
            <a:ext cx="7543800" cy="1609344"/>
          </a:xfrm>
        </p:spPr>
        <p:txBody>
          <a:bodyPr>
            <a:normAutofit/>
          </a:bodyPr>
          <a:lstStyle/>
          <a:p>
            <a:r>
              <a:rPr lang="en-US" altLang="en-US" dirty="0"/>
              <a:t>Flow chart</a:t>
            </a:r>
            <a:endParaRPr lang="en-MY" dirty="0">
              <a:solidFill>
                <a:schemeClr val="accent2"/>
              </a:solidFill>
            </a:endParaRPr>
          </a:p>
        </p:txBody>
      </p:sp>
      <p:sp>
        <p:nvSpPr>
          <p:cNvPr id="24" name="Oval 23">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0" name="Picture 3">
            <a:extLst>
              <a:ext uri="{FF2B5EF4-FFF2-40B4-BE49-F238E27FC236}">
                <a16:creationId xmlns:a16="http://schemas.microsoft.com/office/drawing/2014/main" id="{4C911D47-71B6-4236-BF09-EFC55CE2DF1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05199" y="2239818"/>
            <a:ext cx="2303463" cy="4465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4265253"/>
      </p:ext>
    </p:extLst>
  </p:cSld>
  <p:clrMapOvr>
    <a:masterClrMapping/>
  </p:clrMapOvr>
  <p:transition spd="slow">
    <p:pull/>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463E2FE9-FAF3-450E-861A-54D0A8CFB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2532" name="Rectangle 8"/>
          <p:cNvSpPr>
            <a:spLocks noGrp="1" noChangeArrowheads="1"/>
          </p:cNvSpPr>
          <p:nvPr>
            <p:ph type="title"/>
          </p:nvPr>
        </p:nvSpPr>
        <p:spPr>
          <a:xfrm>
            <a:off x="802386" y="4588335"/>
            <a:ext cx="7543800" cy="1609344"/>
          </a:xfrm>
        </p:spPr>
        <p:txBody>
          <a:bodyPr>
            <a:normAutofit/>
          </a:bodyPr>
          <a:lstStyle/>
          <a:p>
            <a:pPr eaLnBrk="1" hangingPunct="1"/>
            <a:r>
              <a:rPr lang="en-US" altLang="en-US"/>
              <a:t>Example</a:t>
            </a:r>
          </a:p>
        </p:txBody>
      </p:sp>
      <p:sp>
        <p:nvSpPr>
          <p:cNvPr id="5" name="Content Placeholder 4">
            <a:extLst>
              <a:ext uri="{FF2B5EF4-FFF2-40B4-BE49-F238E27FC236}">
                <a16:creationId xmlns:a16="http://schemas.microsoft.com/office/drawing/2014/main" id="{5FC4A6E5-74DC-497E-B5F4-AD15DEA455D0}"/>
              </a:ext>
            </a:extLst>
          </p:cNvPr>
          <p:cNvSpPr>
            <a:spLocks noGrp="1"/>
          </p:cNvSpPr>
          <p:nvPr>
            <p:ph idx="1"/>
          </p:nvPr>
        </p:nvSpPr>
        <p:spPr>
          <a:xfrm>
            <a:off x="802386" y="643467"/>
            <a:ext cx="7543800" cy="3463351"/>
          </a:xfrm>
        </p:spPr>
        <p:txBody>
          <a:bodyPr anchor="t">
            <a:normAutofit/>
          </a:bodyPr>
          <a:lstStyle/>
          <a:p>
            <a:pPr eaLnBrk="1" hangingPunct="1">
              <a:buClrTx/>
              <a:buSzTx/>
              <a:buFontTx/>
              <a:buNone/>
            </a:pPr>
            <a:r>
              <a:rPr lang="en-US" altLang="en-US" sz="2000" dirty="0">
                <a:latin typeface="Courier New" panose="02070309020205020404" pitchFamily="49" charset="0"/>
              </a:rPr>
              <a:t>int </a:t>
            </a:r>
            <a:r>
              <a:rPr lang="en-US" altLang="en-US" sz="2000" dirty="0" err="1">
                <a:latin typeface="Courier New" panose="02070309020205020404" pitchFamily="49" charset="0"/>
              </a:rPr>
              <a:t>i</a:t>
            </a:r>
            <a:r>
              <a:rPr lang="en-US" altLang="en-US" sz="2000" dirty="0">
                <a:latin typeface="Courier New" panose="02070309020205020404" pitchFamily="49" charset="0"/>
              </a:rPr>
              <a:t>=0;</a:t>
            </a:r>
          </a:p>
          <a:p>
            <a:pPr eaLnBrk="1" hangingPunct="1">
              <a:buClrTx/>
              <a:buSzTx/>
              <a:buFontTx/>
              <a:buNone/>
            </a:pPr>
            <a:r>
              <a:rPr lang="en-US" altLang="en-US" sz="2000" dirty="0">
                <a:latin typeface="Courier New" panose="02070309020205020404" pitchFamily="49" charset="0"/>
              </a:rPr>
              <a:t>do{</a:t>
            </a:r>
          </a:p>
          <a:p>
            <a:pPr eaLnBrk="1" hangingPunct="1">
              <a:buClrTx/>
              <a:buSzTx/>
              <a:buFontTx/>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System.out.println</a:t>
            </a:r>
            <a:r>
              <a:rPr lang="en-US" altLang="en-US" sz="2000" dirty="0">
                <a:latin typeface="Courier New" panose="02070309020205020404" pitchFamily="49" charset="0"/>
              </a:rPr>
              <a:t>(</a:t>
            </a:r>
            <a:r>
              <a:rPr lang="en-US" altLang="en-US" sz="2000" dirty="0">
                <a:latin typeface="Courier New" panose="02070309020205020404" pitchFamily="49" charset="0"/>
                <a:cs typeface="Times New Roman" panose="02020603050405020304" pitchFamily="18" charset="0"/>
              </a:rPr>
              <a:t>"Welcome to JAVA"</a:t>
            </a:r>
            <a:r>
              <a:rPr lang="en-US" altLang="en-US" sz="2000" dirty="0">
                <a:latin typeface="Courier New" panose="02070309020205020404" pitchFamily="49" charset="0"/>
              </a:rPr>
              <a:t>);</a:t>
            </a:r>
          </a:p>
          <a:p>
            <a:pPr eaLnBrk="1" hangingPunct="1">
              <a:buClrTx/>
              <a:buSzTx/>
              <a:buFontTx/>
              <a:buNone/>
            </a:pPr>
            <a:r>
              <a:rPr lang="en-US" altLang="en-US" sz="2000" dirty="0">
                <a:latin typeface="Courier New" panose="02070309020205020404" pitchFamily="49" charset="0"/>
              </a:rPr>
              <a:t>  </a:t>
            </a:r>
            <a:r>
              <a:rPr lang="en-US" altLang="en-US" dirty="0">
                <a:latin typeface="Courier New" panose="02070309020205020404" pitchFamily="49" charset="0"/>
              </a:rPr>
              <a:t> </a:t>
            </a:r>
            <a:r>
              <a:rPr lang="en-US" altLang="en-US" sz="2000" dirty="0" err="1">
                <a:latin typeface="Courier New" panose="02070309020205020404" pitchFamily="49" charset="0"/>
              </a:rPr>
              <a:t>i</a:t>
            </a:r>
            <a:r>
              <a:rPr lang="en-US" altLang="en-US" sz="2000" dirty="0">
                <a:latin typeface="Courier New" panose="02070309020205020404" pitchFamily="49" charset="0"/>
              </a:rPr>
              <a:t>++;</a:t>
            </a:r>
          </a:p>
          <a:p>
            <a:pPr eaLnBrk="1" hangingPunct="1">
              <a:buClrTx/>
              <a:buSzTx/>
              <a:buFontTx/>
              <a:buNone/>
            </a:pPr>
            <a:r>
              <a:rPr lang="en-US" altLang="en-US" sz="2000" dirty="0">
                <a:latin typeface="Courier New" panose="02070309020205020404" pitchFamily="49" charset="0"/>
              </a:rPr>
              <a:t>	}while(</a:t>
            </a:r>
            <a:r>
              <a:rPr lang="en-US" altLang="en-US" sz="2000" dirty="0" err="1">
                <a:latin typeface="Courier New" panose="02070309020205020404" pitchFamily="49" charset="0"/>
              </a:rPr>
              <a:t>i</a:t>
            </a:r>
            <a:r>
              <a:rPr lang="en-US" altLang="en-US" sz="2000" dirty="0">
                <a:latin typeface="Courier New" panose="02070309020205020404" pitchFamily="49" charset="0"/>
              </a:rPr>
              <a:t>&lt;=3);</a:t>
            </a:r>
          </a:p>
        </p:txBody>
      </p:sp>
      <p:sp>
        <p:nvSpPr>
          <p:cNvPr id="193" name="Rectangle 192">
            <a:extLst>
              <a:ext uri="{FF2B5EF4-FFF2-40B4-BE49-F238E27FC236}">
                <a16:creationId xmlns:a16="http://schemas.microsoft.com/office/drawing/2014/main" id="{B4CD5EDE-D3EC-49C1-9A9B-88C47606D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431215"/>
            <a:ext cx="75438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94" name="Oval 193">
            <a:extLst>
              <a:ext uri="{FF2B5EF4-FFF2-40B4-BE49-F238E27FC236}">
                <a16:creationId xmlns:a16="http://schemas.microsoft.com/office/drawing/2014/main" id="{C33E4ED5-D66B-4F39-9509-117636F0B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5" name="Oval 194">
            <a:extLst>
              <a:ext uri="{FF2B5EF4-FFF2-40B4-BE49-F238E27FC236}">
                <a16:creationId xmlns:a16="http://schemas.microsoft.com/office/drawing/2014/main" id="{8573AAF9-111A-4C2F-A36D-746158924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6" name="Text Box 6">
            <a:extLst>
              <a:ext uri="{FF2B5EF4-FFF2-40B4-BE49-F238E27FC236}">
                <a16:creationId xmlns:a16="http://schemas.microsoft.com/office/drawing/2014/main" id="{A590DC52-D517-4881-9563-17B899E9254D}"/>
              </a:ext>
            </a:extLst>
          </p:cNvPr>
          <p:cNvSpPr txBox="1">
            <a:spLocks noChangeArrowheads="1"/>
          </p:cNvSpPr>
          <p:nvPr/>
        </p:nvSpPr>
        <p:spPr bwMode="auto">
          <a:xfrm>
            <a:off x="1371600" y="3192178"/>
            <a:ext cx="198120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marL="0" marR="0" lvl="0" indent="0" algn="l" defTabSz="457200" rtl="0" eaLnBrk="1" fontAlgn="auto" latinLnBrk="0" hangingPunct="1">
              <a:lnSpc>
                <a:spcPct val="90000"/>
              </a:lnSpc>
              <a:spcBef>
                <a:spcPct val="20000"/>
              </a:spcBef>
              <a:spcAft>
                <a:spcPts val="0"/>
              </a:spcAft>
              <a:buClr>
                <a:srgbClr val="696464"/>
              </a:buClr>
              <a:buSzPct val="70000"/>
              <a:buFont typeface="Wingdings" panose="05000000000000000000" pitchFamily="2" charset="2"/>
              <a:buNone/>
              <a:tabLst/>
              <a:defRPr/>
            </a:pPr>
            <a:r>
              <a:rPr kumimoji="0" lang="en-US" altLang="en-US" sz="2400" b="1" i="0" u="none" strike="noStrike" kern="1200" cap="none" spc="0" normalizeH="0" baseline="0" noProof="0" dirty="0">
                <a:ln>
                  <a:noFill/>
                </a:ln>
                <a:solidFill>
                  <a:srgbClr val="9B2D1F"/>
                </a:solidFill>
                <a:effectLst/>
                <a:uLnTx/>
                <a:uFillTx/>
                <a:latin typeface="Arial" panose="020B0604020202020204" pitchFamily="34" charset="0"/>
                <a:ea typeface="+mn-ea"/>
                <a:cs typeface="+mn-cs"/>
              </a:rPr>
              <a:t>Output ?</a:t>
            </a:r>
          </a:p>
        </p:txBody>
      </p:sp>
      <p:sp>
        <p:nvSpPr>
          <p:cNvPr id="27" name="Text Box 7">
            <a:extLst>
              <a:ext uri="{FF2B5EF4-FFF2-40B4-BE49-F238E27FC236}">
                <a16:creationId xmlns:a16="http://schemas.microsoft.com/office/drawing/2014/main" id="{EAB283E4-4CA7-4B53-AAE0-C6FDF3EE2355}"/>
              </a:ext>
            </a:extLst>
          </p:cNvPr>
          <p:cNvSpPr txBox="1">
            <a:spLocks noChangeArrowheads="1"/>
          </p:cNvSpPr>
          <p:nvPr/>
        </p:nvSpPr>
        <p:spPr bwMode="auto">
          <a:xfrm>
            <a:off x="3352800" y="2752583"/>
            <a:ext cx="3081981" cy="1569660"/>
          </a:xfrm>
          <a:prstGeom prst="rect">
            <a:avLst/>
          </a:prstGeom>
          <a:solidFill>
            <a:schemeClr val="accent3">
              <a:lumMod val="20000"/>
              <a:lumOff val="80000"/>
            </a:schemeClr>
          </a:solidFill>
          <a:ln>
            <a:noFill/>
          </a:ln>
        </p:spPr>
        <p:txBody>
          <a:bodyPr wrap="square">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a:spcBef>
                <a:spcPct val="0"/>
              </a:spcBef>
              <a:buClrTx/>
              <a:buSzTx/>
              <a:buNone/>
            </a:pPr>
            <a:r>
              <a:rPr lang="en-US" altLang="en-US" sz="2400" dirty="0">
                <a:latin typeface="Courier New" panose="02070309020205020404" pitchFamily="49" charset="0"/>
                <a:cs typeface="Courier New" panose="02070309020205020404" pitchFamily="49" charset="0"/>
              </a:rPr>
              <a:t>Welcome to JAVA</a:t>
            </a:r>
          </a:p>
          <a:p>
            <a:pPr>
              <a:spcBef>
                <a:spcPct val="0"/>
              </a:spcBef>
              <a:buClrTx/>
              <a:buSzTx/>
              <a:buNone/>
            </a:pPr>
            <a:r>
              <a:rPr lang="en-US" altLang="en-US" sz="2400" dirty="0">
                <a:latin typeface="Courier New" panose="02070309020205020404" pitchFamily="49" charset="0"/>
                <a:cs typeface="Courier New" panose="02070309020205020404" pitchFamily="49" charset="0"/>
              </a:rPr>
              <a:t>Welcome to JAVA</a:t>
            </a:r>
          </a:p>
          <a:p>
            <a:pPr>
              <a:spcBef>
                <a:spcPct val="0"/>
              </a:spcBef>
              <a:buClrTx/>
              <a:buSzTx/>
              <a:buNone/>
            </a:pPr>
            <a:r>
              <a:rPr lang="en-US" altLang="en-US" sz="2400" dirty="0">
                <a:latin typeface="Courier New" panose="02070309020205020404" pitchFamily="49" charset="0"/>
                <a:cs typeface="Courier New" panose="02070309020205020404" pitchFamily="49" charset="0"/>
              </a:rPr>
              <a:t>Welcome to JAVA</a:t>
            </a:r>
          </a:p>
          <a:p>
            <a:pPr>
              <a:spcBef>
                <a:spcPct val="0"/>
              </a:spcBef>
              <a:buClrTx/>
              <a:buSzTx/>
              <a:buNone/>
            </a:pPr>
            <a:r>
              <a:rPr lang="en-US" altLang="en-US" sz="2400" dirty="0">
                <a:latin typeface="Courier New" panose="02070309020205020404" pitchFamily="49" charset="0"/>
                <a:cs typeface="Courier New" panose="02070309020205020404" pitchFamily="49" charset="0"/>
              </a:rPr>
              <a:t>Welcome to JAVA</a:t>
            </a:r>
          </a:p>
        </p:txBody>
      </p:sp>
      <p:grpSp>
        <p:nvGrpSpPr>
          <p:cNvPr id="15" name="Group 14">
            <a:extLst>
              <a:ext uri="{FF2B5EF4-FFF2-40B4-BE49-F238E27FC236}">
                <a16:creationId xmlns:a16="http://schemas.microsoft.com/office/drawing/2014/main" id="{6C9CE993-7782-4655-B8D6-CEB4CF2231C8}"/>
              </a:ext>
            </a:extLst>
          </p:cNvPr>
          <p:cNvGrpSpPr>
            <a:grpSpLocks/>
          </p:cNvGrpSpPr>
          <p:nvPr/>
        </p:nvGrpSpPr>
        <p:grpSpPr bwMode="auto">
          <a:xfrm>
            <a:off x="3222320" y="1695235"/>
            <a:ext cx="4626280" cy="829332"/>
            <a:chOff x="4343400" y="3302036"/>
            <a:chExt cx="4321744" cy="1193764"/>
          </a:xfrm>
        </p:grpSpPr>
        <p:cxnSp>
          <p:nvCxnSpPr>
            <p:cNvPr id="16" name="AutoShape 16">
              <a:extLst>
                <a:ext uri="{FF2B5EF4-FFF2-40B4-BE49-F238E27FC236}">
                  <a16:creationId xmlns:a16="http://schemas.microsoft.com/office/drawing/2014/main" id="{BD10954E-C0F3-4C02-94E6-B1C1F92F8A00}"/>
                </a:ext>
              </a:extLst>
            </p:cNvPr>
            <p:cNvCxnSpPr>
              <a:cxnSpLocks noChangeShapeType="1"/>
            </p:cNvCxnSpPr>
            <p:nvPr/>
          </p:nvCxnSpPr>
          <p:spPr bwMode="auto">
            <a:xfrm rot="16200000" flipV="1">
              <a:off x="7712497" y="3543153"/>
              <a:ext cx="1193764" cy="711529"/>
            </a:xfrm>
            <a:prstGeom prst="bentConnector3">
              <a:avLst>
                <a:gd name="adj1" fmla="val 99554"/>
              </a:avLst>
            </a:prstGeom>
            <a:noFill/>
            <a:ln w="31750">
              <a:solidFill>
                <a:srgbClr val="FF0000"/>
              </a:solidFill>
              <a:miter lim="800000"/>
              <a:headEnd/>
              <a:tailEnd type="triangle" w="lg" len="med"/>
            </a:ln>
            <a:extLst>
              <a:ext uri="{909E8E84-426E-40DD-AFC4-6F175D3DCCD1}">
                <a14:hiddenFill xmlns:a14="http://schemas.microsoft.com/office/drawing/2010/main">
                  <a:noFill/>
                </a14:hiddenFill>
              </a:ext>
            </a:extLst>
          </p:spPr>
        </p:cxnSp>
        <p:cxnSp>
          <p:nvCxnSpPr>
            <p:cNvPr id="17" name="Straight Connector 16">
              <a:extLst>
                <a:ext uri="{FF2B5EF4-FFF2-40B4-BE49-F238E27FC236}">
                  <a16:creationId xmlns:a16="http://schemas.microsoft.com/office/drawing/2014/main" id="{3E586E83-2576-4599-8E0C-9526906EB6A4}"/>
                </a:ext>
              </a:extLst>
            </p:cNvPr>
            <p:cNvCxnSpPr>
              <a:cxnSpLocks/>
            </p:cNvCxnSpPr>
            <p:nvPr/>
          </p:nvCxnSpPr>
          <p:spPr>
            <a:xfrm>
              <a:off x="4343400" y="4495800"/>
              <a:ext cx="432174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154746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P spid="27"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8" name="Rectangle 17">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itle 10">
            <a:extLst>
              <a:ext uri="{FF2B5EF4-FFF2-40B4-BE49-F238E27FC236}">
                <a16:creationId xmlns:a16="http://schemas.microsoft.com/office/drawing/2014/main" id="{422977D2-2A1E-44E8-8750-20A510204608}"/>
              </a:ext>
            </a:extLst>
          </p:cNvPr>
          <p:cNvSpPr>
            <a:spLocks noGrp="1"/>
          </p:cNvSpPr>
          <p:nvPr>
            <p:ph type="title"/>
          </p:nvPr>
        </p:nvSpPr>
        <p:spPr>
          <a:xfrm>
            <a:off x="802386" y="484632"/>
            <a:ext cx="7543800" cy="1609344"/>
          </a:xfrm>
        </p:spPr>
        <p:txBody>
          <a:bodyPr>
            <a:normAutofit/>
          </a:bodyPr>
          <a:lstStyle/>
          <a:p>
            <a:r>
              <a:rPr lang="en-US" altLang="en-US" dirty="0"/>
              <a:t>Flow chart</a:t>
            </a:r>
            <a:endParaRPr lang="en-MY" dirty="0">
              <a:solidFill>
                <a:schemeClr val="accent2"/>
              </a:solidFill>
            </a:endParaRPr>
          </a:p>
        </p:txBody>
      </p:sp>
      <p:sp>
        <p:nvSpPr>
          <p:cNvPr id="24" name="Oval 23">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2" name="Picture 1">
            <a:extLst>
              <a:ext uri="{FF2B5EF4-FFF2-40B4-BE49-F238E27FC236}">
                <a16:creationId xmlns:a16="http://schemas.microsoft.com/office/drawing/2014/main" id="{F752BD95-2426-4A17-8EA3-886A3178F93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2122929"/>
            <a:ext cx="2315368" cy="4515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4455700"/>
      </p:ext>
    </p:extLst>
  </p:cSld>
  <p:clrMapOvr>
    <a:masterClrMapping/>
  </p:clrMapOvr>
  <p:transition spd="slow">
    <p:pull/>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463E2FE9-FAF3-450E-861A-54D0A8CFB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2532" name="Rectangle 8"/>
          <p:cNvSpPr>
            <a:spLocks noGrp="1" noChangeArrowheads="1"/>
          </p:cNvSpPr>
          <p:nvPr>
            <p:ph type="title"/>
          </p:nvPr>
        </p:nvSpPr>
        <p:spPr>
          <a:xfrm>
            <a:off x="802386" y="4588335"/>
            <a:ext cx="7543800" cy="1609344"/>
          </a:xfrm>
        </p:spPr>
        <p:txBody>
          <a:bodyPr>
            <a:normAutofit/>
          </a:bodyPr>
          <a:lstStyle/>
          <a:p>
            <a:pPr eaLnBrk="1" hangingPunct="1"/>
            <a:r>
              <a:rPr lang="en-US" altLang="en-US"/>
              <a:t>Example</a:t>
            </a:r>
          </a:p>
        </p:txBody>
      </p:sp>
      <p:sp>
        <p:nvSpPr>
          <p:cNvPr id="5" name="Content Placeholder 4">
            <a:extLst>
              <a:ext uri="{FF2B5EF4-FFF2-40B4-BE49-F238E27FC236}">
                <a16:creationId xmlns:a16="http://schemas.microsoft.com/office/drawing/2014/main" id="{5FC4A6E5-74DC-497E-B5F4-AD15DEA455D0}"/>
              </a:ext>
            </a:extLst>
          </p:cNvPr>
          <p:cNvSpPr>
            <a:spLocks noGrp="1"/>
          </p:cNvSpPr>
          <p:nvPr>
            <p:ph idx="1"/>
          </p:nvPr>
        </p:nvSpPr>
        <p:spPr>
          <a:xfrm>
            <a:off x="802386" y="643467"/>
            <a:ext cx="7543800" cy="3463351"/>
          </a:xfrm>
        </p:spPr>
        <p:txBody>
          <a:bodyPr anchor="t">
            <a:normAutofit/>
          </a:bodyPr>
          <a:lstStyle/>
          <a:p>
            <a:pPr eaLnBrk="1" hangingPunct="1">
              <a:buClrTx/>
              <a:buSzTx/>
              <a:buFontTx/>
              <a:buNone/>
            </a:pPr>
            <a:r>
              <a:rPr lang="en-US" altLang="en-US" sz="2000" dirty="0">
                <a:latin typeface="Courier New" panose="02070309020205020404" pitchFamily="49" charset="0"/>
              </a:rPr>
              <a:t>int </a:t>
            </a:r>
            <a:r>
              <a:rPr lang="en-US" altLang="en-US" sz="2000" dirty="0" err="1">
                <a:latin typeface="Courier New" panose="02070309020205020404" pitchFamily="49" charset="0"/>
              </a:rPr>
              <a:t>i</a:t>
            </a:r>
            <a:r>
              <a:rPr lang="en-US" altLang="en-US" sz="2000" dirty="0">
                <a:latin typeface="Courier New" panose="02070309020205020404" pitchFamily="49" charset="0"/>
              </a:rPr>
              <a:t>=0;</a:t>
            </a:r>
          </a:p>
          <a:p>
            <a:pPr eaLnBrk="1" hangingPunct="1">
              <a:buClrTx/>
              <a:buSzTx/>
              <a:buFontTx/>
              <a:buNone/>
            </a:pPr>
            <a:r>
              <a:rPr lang="en-US" altLang="en-US" sz="2000" dirty="0">
                <a:latin typeface="Courier New" panose="02070309020205020404" pitchFamily="49" charset="0"/>
              </a:rPr>
              <a:t>	do{</a:t>
            </a:r>
          </a:p>
          <a:p>
            <a:pPr eaLnBrk="1" hangingPunct="1">
              <a:buClrTx/>
              <a:buSzTx/>
              <a:buFontTx/>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System.out.print</a:t>
            </a:r>
            <a:r>
              <a:rPr lang="en-US" altLang="en-US" sz="2000" dirty="0">
                <a:latin typeface="Courier New" panose="02070309020205020404" pitchFamily="49" charset="0"/>
              </a:rPr>
              <a:t>(</a:t>
            </a:r>
            <a:r>
              <a:rPr lang="en-US" altLang="en-US" sz="2000" dirty="0" err="1">
                <a:latin typeface="Courier New" panose="02070309020205020404" pitchFamily="49" charset="0"/>
              </a:rPr>
              <a:t>i</a:t>
            </a:r>
            <a:r>
              <a:rPr lang="en-US" altLang="en-US" sz="2000" dirty="0">
                <a:latin typeface="Courier New" panose="02070309020205020404" pitchFamily="49" charset="0"/>
              </a:rPr>
              <a:t> + </a:t>
            </a:r>
            <a:r>
              <a:rPr lang="en-US" altLang="en-US" sz="2000" dirty="0">
                <a:latin typeface="Courier New" panose="02070309020205020404" pitchFamily="49" charset="0"/>
                <a:cs typeface="Times New Roman" panose="02020603050405020304" pitchFamily="18" charset="0"/>
              </a:rPr>
              <a:t>" "</a:t>
            </a:r>
            <a:r>
              <a:rPr lang="en-US" altLang="en-US" sz="2000" dirty="0">
                <a:latin typeface="Courier New" panose="02070309020205020404" pitchFamily="49" charset="0"/>
              </a:rPr>
              <a:t>);</a:t>
            </a:r>
          </a:p>
          <a:p>
            <a:pPr eaLnBrk="1" hangingPunct="1">
              <a:buClrTx/>
              <a:buSzTx/>
              <a:buFontTx/>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i</a:t>
            </a:r>
            <a:r>
              <a:rPr lang="en-US" altLang="en-US" sz="2000" dirty="0">
                <a:latin typeface="Courier New" panose="02070309020205020404" pitchFamily="49" charset="0"/>
              </a:rPr>
              <a:t>++;</a:t>
            </a:r>
          </a:p>
          <a:p>
            <a:pPr eaLnBrk="1" hangingPunct="1">
              <a:buClrTx/>
              <a:buSzTx/>
              <a:buFontTx/>
              <a:buNone/>
            </a:pPr>
            <a:r>
              <a:rPr lang="en-US" altLang="en-US" sz="2000" dirty="0">
                <a:latin typeface="Courier New" panose="02070309020205020404" pitchFamily="49" charset="0"/>
              </a:rPr>
              <a:t>	  }while(</a:t>
            </a:r>
            <a:r>
              <a:rPr lang="en-US" altLang="en-US" sz="2000" dirty="0" err="1">
                <a:latin typeface="Courier New" panose="02070309020205020404" pitchFamily="49" charset="0"/>
              </a:rPr>
              <a:t>i</a:t>
            </a:r>
            <a:r>
              <a:rPr lang="en-US" altLang="en-US" sz="2000" dirty="0">
                <a:latin typeface="Courier New" panose="02070309020205020404" pitchFamily="49" charset="0"/>
              </a:rPr>
              <a:t>&lt;=3);</a:t>
            </a:r>
          </a:p>
        </p:txBody>
      </p:sp>
      <p:sp>
        <p:nvSpPr>
          <p:cNvPr id="193" name="Rectangle 192">
            <a:extLst>
              <a:ext uri="{FF2B5EF4-FFF2-40B4-BE49-F238E27FC236}">
                <a16:creationId xmlns:a16="http://schemas.microsoft.com/office/drawing/2014/main" id="{B4CD5EDE-D3EC-49C1-9A9B-88C47606D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431215"/>
            <a:ext cx="75438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94" name="Oval 193">
            <a:extLst>
              <a:ext uri="{FF2B5EF4-FFF2-40B4-BE49-F238E27FC236}">
                <a16:creationId xmlns:a16="http://schemas.microsoft.com/office/drawing/2014/main" id="{C33E4ED5-D66B-4F39-9509-117636F0B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5" name="Oval 194">
            <a:extLst>
              <a:ext uri="{FF2B5EF4-FFF2-40B4-BE49-F238E27FC236}">
                <a16:creationId xmlns:a16="http://schemas.microsoft.com/office/drawing/2014/main" id="{8573AAF9-111A-4C2F-A36D-746158924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6" name="Text Box 6">
            <a:extLst>
              <a:ext uri="{FF2B5EF4-FFF2-40B4-BE49-F238E27FC236}">
                <a16:creationId xmlns:a16="http://schemas.microsoft.com/office/drawing/2014/main" id="{A590DC52-D517-4881-9563-17B899E9254D}"/>
              </a:ext>
            </a:extLst>
          </p:cNvPr>
          <p:cNvSpPr txBox="1">
            <a:spLocks noChangeArrowheads="1"/>
          </p:cNvSpPr>
          <p:nvPr/>
        </p:nvSpPr>
        <p:spPr bwMode="auto">
          <a:xfrm>
            <a:off x="1371600" y="3192178"/>
            <a:ext cx="198120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marL="0" marR="0" lvl="0" indent="0" algn="l" defTabSz="457200" rtl="0" eaLnBrk="1" fontAlgn="auto" latinLnBrk="0" hangingPunct="1">
              <a:lnSpc>
                <a:spcPct val="90000"/>
              </a:lnSpc>
              <a:spcBef>
                <a:spcPct val="20000"/>
              </a:spcBef>
              <a:spcAft>
                <a:spcPts val="0"/>
              </a:spcAft>
              <a:buClr>
                <a:srgbClr val="696464"/>
              </a:buClr>
              <a:buSzPct val="70000"/>
              <a:buFont typeface="Wingdings" panose="05000000000000000000" pitchFamily="2" charset="2"/>
              <a:buNone/>
              <a:tabLst/>
              <a:defRPr/>
            </a:pPr>
            <a:r>
              <a:rPr kumimoji="0" lang="en-US" altLang="en-US" sz="2400" b="1" i="0" u="none" strike="noStrike" kern="1200" cap="none" spc="0" normalizeH="0" baseline="0" noProof="0" dirty="0">
                <a:ln>
                  <a:noFill/>
                </a:ln>
                <a:solidFill>
                  <a:srgbClr val="9B2D1F"/>
                </a:solidFill>
                <a:effectLst/>
                <a:uLnTx/>
                <a:uFillTx/>
                <a:latin typeface="Arial" panose="020B0604020202020204" pitchFamily="34" charset="0"/>
                <a:ea typeface="+mn-ea"/>
                <a:cs typeface="+mn-cs"/>
              </a:rPr>
              <a:t>Output ?</a:t>
            </a:r>
          </a:p>
        </p:txBody>
      </p:sp>
      <p:sp>
        <p:nvSpPr>
          <p:cNvPr id="27" name="Text Box 7">
            <a:extLst>
              <a:ext uri="{FF2B5EF4-FFF2-40B4-BE49-F238E27FC236}">
                <a16:creationId xmlns:a16="http://schemas.microsoft.com/office/drawing/2014/main" id="{EAB283E4-4CA7-4B53-AAE0-C6FDF3EE2355}"/>
              </a:ext>
            </a:extLst>
          </p:cNvPr>
          <p:cNvSpPr txBox="1">
            <a:spLocks noChangeArrowheads="1"/>
          </p:cNvSpPr>
          <p:nvPr/>
        </p:nvSpPr>
        <p:spPr bwMode="auto">
          <a:xfrm>
            <a:off x="3276600" y="3091155"/>
            <a:ext cx="3081981" cy="461665"/>
          </a:xfrm>
          <a:prstGeom prst="rect">
            <a:avLst/>
          </a:prstGeom>
          <a:solidFill>
            <a:schemeClr val="accent3">
              <a:lumMod val="20000"/>
              <a:lumOff val="80000"/>
            </a:schemeClr>
          </a:solidFill>
          <a:ln>
            <a:noFill/>
          </a:ln>
        </p:spPr>
        <p:txBody>
          <a:bodyPr wrap="square">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marL="0" marR="0" lvl="0" indent="0" algn="l" defTabSz="457200" rtl="0" eaLnBrk="1" fontAlgn="auto" latinLnBrk="0" hangingPunct="1">
              <a:lnSpc>
                <a:spcPct val="100000"/>
              </a:lnSpc>
              <a:spcBef>
                <a:spcPct val="0"/>
              </a:spcBef>
              <a:spcAft>
                <a:spcPts val="0"/>
              </a:spcAft>
              <a:buClrTx/>
              <a:buSzTx/>
              <a:buFont typeface="Wingdings 2" panose="05020102010507070707" pitchFamily="18" charset="2"/>
              <a:buNone/>
              <a:tabLst/>
              <a:defRPr/>
            </a:pPr>
            <a:r>
              <a:rPr kumimoji="0" lang="en-US" alt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0 1 2 3 </a:t>
            </a:r>
          </a:p>
        </p:txBody>
      </p:sp>
      <p:grpSp>
        <p:nvGrpSpPr>
          <p:cNvPr id="15" name="Group 14">
            <a:extLst>
              <a:ext uri="{FF2B5EF4-FFF2-40B4-BE49-F238E27FC236}">
                <a16:creationId xmlns:a16="http://schemas.microsoft.com/office/drawing/2014/main" id="{6C9CE993-7782-4655-B8D6-CEB4CF2231C8}"/>
              </a:ext>
            </a:extLst>
          </p:cNvPr>
          <p:cNvGrpSpPr>
            <a:grpSpLocks/>
          </p:cNvGrpSpPr>
          <p:nvPr/>
        </p:nvGrpSpPr>
        <p:grpSpPr bwMode="auto">
          <a:xfrm>
            <a:off x="3505201" y="1707826"/>
            <a:ext cx="2929580" cy="829332"/>
            <a:chOff x="4343400" y="3302036"/>
            <a:chExt cx="4321744" cy="1193764"/>
          </a:xfrm>
        </p:grpSpPr>
        <p:cxnSp>
          <p:nvCxnSpPr>
            <p:cNvPr id="16" name="AutoShape 16">
              <a:extLst>
                <a:ext uri="{FF2B5EF4-FFF2-40B4-BE49-F238E27FC236}">
                  <a16:creationId xmlns:a16="http://schemas.microsoft.com/office/drawing/2014/main" id="{BD10954E-C0F3-4C02-94E6-B1C1F92F8A00}"/>
                </a:ext>
              </a:extLst>
            </p:cNvPr>
            <p:cNvCxnSpPr>
              <a:cxnSpLocks noChangeShapeType="1"/>
            </p:cNvCxnSpPr>
            <p:nvPr/>
          </p:nvCxnSpPr>
          <p:spPr bwMode="auto">
            <a:xfrm rot="16200000" flipV="1">
              <a:off x="7712497" y="3543153"/>
              <a:ext cx="1193764" cy="711529"/>
            </a:xfrm>
            <a:prstGeom prst="bentConnector3">
              <a:avLst>
                <a:gd name="adj1" fmla="val 99554"/>
              </a:avLst>
            </a:prstGeom>
            <a:noFill/>
            <a:ln w="31750">
              <a:solidFill>
                <a:srgbClr val="FF0000"/>
              </a:solidFill>
              <a:miter lim="800000"/>
              <a:headEnd/>
              <a:tailEnd type="triangle" w="lg" len="med"/>
            </a:ln>
            <a:extLst>
              <a:ext uri="{909E8E84-426E-40DD-AFC4-6F175D3DCCD1}">
                <a14:hiddenFill xmlns:a14="http://schemas.microsoft.com/office/drawing/2010/main">
                  <a:noFill/>
                </a14:hiddenFill>
              </a:ext>
            </a:extLst>
          </p:spPr>
        </p:cxnSp>
        <p:cxnSp>
          <p:nvCxnSpPr>
            <p:cNvPr id="17" name="Straight Connector 16">
              <a:extLst>
                <a:ext uri="{FF2B5EF4-FFF2-40B4-BE49-F238E27FC236}">
                  <a16:creationId xmlns:a16="http://schemas.microsoft.com/office/drawing/2014/main" id="{3E586E83-2576-4599-8E0C-9526906EB6A4}"/>
                </a:ext>
              </a:extLst>
            </p:cNvPr>
            <p:cNvCxnSpPr>
              <a:cxnSpLocks/>
            </p:cNvCxnSpPr>
            <p:nvPr/>
          </p:nvCxnSpPr>
          <p:spPr>
            <a:xfrm>
              <a:off x="4343400" y="4495800"/>
              <a:ext cx="432174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7179623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P spid="27"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9"/>
          <p:cNvSpPr>
            <a:spLocks noGrp="1" noChangeArrowheads="1"/>
          </p:cNvSpPr>
          <p:nvPr>
            <p:ph type="title"/>
          </p:nvPr>
        </p:nvSpPr>
        <p:spPr>
          <a:xfrm>
            <a:off x="685800" y="484632"/>
            <a:ext cx="7772400" cy="1115568"/>
          </a:xfrm>
        </p:spPr>
        <p:txBody>
          <a:bodyPr/>
          <a:lstStyle/>
          <a:p>
            <a:pPr algn="ctr" eaLnBrk="1" hangingPunct="1"/>
            <a:r>
              <a:rPr lang="en-US" altLang="en-US" sz="4400" cap="none" dirty="0">
                <a:solidFill>
                  <a:schemeClr val="accent2"/>
                </a:solidFill>
              </a:rPr>
              <a:t>while</a:t>
            </a:r>
            <a:r>
              <a:rPr lang="en-US" altLang="en-US" sz="4400" dirty="0">
                <a:solidFill>
                  <a:schemeClr val="tx1"/>
                </a:solidFill>
              </a:rPr>
              <a:t> vs </a:t>
            </a:r>
            <a:r>
              <a:rPr lang="en-US" altLang="en-US" sz="4400" cap="none" dirty="0" err="1">
                <a:solidFill>
                  <a:schemeClr val="accent2"/>
                </a:solidFill>
              </a:rPr>
              <a:t>do..while</a:t>
            </a:r>
            <a:r>
              <a:rPr lang="en-US" altLang="en-US" sz="4400" cap="none" dirty="0">
                <a:solidFill>
                  <a:schemeClr val="accent2"/>
                </a:solidFill>
              </a:rPr>
              <a:t> </a:t>
            </a:r>
            <a:r>
              <a:rPr lang="en-US" altLang="en-US" sz="4400" dirty="0">
                <a:solidFill>
                  <a:schemeClr val="tx1"/>
                </a:solidFill>
              </a:rPr>
              <a:t>loop</a:t>
            </a:r>
          </a:p>
        </p:txBody>
      </p:sp>
      <p:sp>
        <p:nvSpPr>
          <p:cNvPr id="9" name="AutoShape 9">
            <a:extLst>
              <a:ext uri="{FF2B5EF4-FFF2-40B4-BE49-F238E27FC236}">
                <a16:creationId xmlns:a16="http://schemas.microsoft.com/office/drawing/2014/main" id="{2322B992-1631-4DDA-9EE8-1E01CC342364}"/>
              </a:ext>
            </a:extLst>
          </p:cNvPr>
          <p:cNvSpPr>
            <a:spLocks noChangeArrowheads="1"/>
          </p:cNvSpPr>
          <p:nvPr/>
        </p:nvSpPr>
        <p:spPr bwMode="auto">
          <a:xfrm>
            <a:off x="857035" y="1733550"/>
            <a:ext cx="7229475" cy="2362200"/>
          </a:xfrm>
          <a:prstGeom prst="roundRect">
            <a:avLst>
              <a:gd name="adj" fmla="val 16667"/>
            </a:avLst>
          </a:prstGeom>
          <a:solidFill>
            <a:schemeClr val="accent2">
              <a:lumMod val="60000"/>
              <a:lumOff val="40000"/>
              <a:alpha val="30196"/>
            </a:schemeClr>
          </a:solidFill>
          <a:ln>
            <a:noFill/>
          </a:ln>
        </p:spPr>
        <p:txBody>
          <a:bodyPr/>
          <a:lstStyle>
            <a:lvl1pPr marL="342900" indent="-342900">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eaLnBrk="1" hangingPunct="1">
              <a:buClrTx/>
              <a:buSzTx/>
              <a:buFontTx/>
              <a:buNone/>
            </a:pPr>
            <a:r>
              <a:rPr lang="en-US" altLang="en-US" sz="2400" dirty="0">
                <a:latin typeface="Courier New" panose="02070309020205020404" pitchFamily="49" charset="0"/>
              </a:rPr>
              <a:t>int </a:t>
            </a:r>
            <a:r>
              <a:rPr lang="en-US" altLang="en-US" sz="2400" dirty="0" err="1">
                <a:latin typeface="Courier New" panose="02070309020205020404" pitchFamily="49" charset="0"/>
              </a:rPr>
              <a:t>i</a:t>
            </a:r>
            <a:r>
              <a:rPr lang="en-US" altLang="en-US" sz="2400" dirty="0">
                <a:latin typeface="Courier New" panose="02070309020205020404" pitchFamily="49" charset="0"/>
              </a:rPr>
              <a:t>=3;</a:t>
            </a:r>
          </a:p>
          <a:p>
            <a:pPr eaLnBrk="1" hangingPunct="1">
              <a:buClrTx/>
              <a:buSzTx/>
              <a:buFontTx/>
              <a:buNone/>
            </a:pPr>
            <a:r>
              <a:rPr lang="en-US" altLang="en-US" sz="2400" dirty="0">
                <a:latin typeface="Courier New" panose="02070309020205020404" pitchFamily="49" charset="0"/>
              </a:rPr>
              <a:t>do{</a:t>
            </a:r>
          </a:p>
          <a:p>
            <a:pPr eaLnBrk="1" hangingPunct="1">
              <a:buClrTx/>
              <a:buSzTx/>
              <a:buFontTx/>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System.out.println</a:t>
            </a:r>
            <a:r>
              <a:rPr lang="en-US" altLang="en-US" sz="2400" dirty="0">
                <a:latin typeface="Courier New" panose="02070309020205020404" pitchFamily="49" charset="0"/>
              </a:rPr>
              <a:t>(</a:t>
            </a:r>
            <a:r>
              <a:rPr lang="en-US" altLang="en-US" sz="2400" dirty="0">
                <a:latin typeface="Courier New" panose="02070309020205020404" pitchFamily="49" charset="0"/>
                <a:cs typeface="Times New Roman" panose="02020603050405020304" pitchFamily="18" charset="0"/>
              </a:rPr>
              <a:t>"MCO is great"</a:t>
            </a:r>
            <a:r>
              <a:rPr lang="en-US" altLang="en-US" sz="2400" dirty="0">
                <a:latin typeface="Courier New" panose="02070309020205020404" pitchFamily="49" charset="0"/>
              </a:rPr>
              <a:t>);</a:t>
            </a:r>
          </a:p>
          <a:p>
            <a:pPr eaLnBrk="1" hangingPunct="1">
              <a:buClrTx/>
              <a:buSzTx/>
              <a:buFontTx/>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i</a:t>
            </a:r>
            <a:r>
              <a:rPr lang="en-US" altLang="en-US" sz="2400" dirty="0">
                <a:latin typeface="Courier New" panose="02070309020205020404" pitchFamily="49" charset="0"/>
              </a:rPr>
              <a:t>++;</a:t>
            </a:r>
          </a:p>
          <a:p>
            <a:pPr eaLnBrk="1" hangingPunct="1">
              <a:buClrTx/>
              <a:buSzTx/>
              <a:buFontTx/>
              <a:buNone/>
            </a:pPr>
            <a:r>
              <a:rPr lang="en-US" altLang="en-US" sz="2400" dirty="0">
                <a:latin typeface="Courier New" panose="02070309020205020404" pitchFamily="49" charset="0"/>
              </a:rPr>
              <a:t>	}while(</a:t>
            </a:r>
            <a:r>
              <a:rPr lang="en-US" altLang="en-US" sz="2400" dirty="0" err="1">
                <a:latin typeface="Courier New" panose="02070309020205020404" pitchFamily="49" charset="0"/>
              </a:rPr>
              <a:t>i</a:t>
            </a:r>
            <a:r>
              <a:rPr lang="en-US" altLang="en-US" sz="2400" dirty="0">
                <a:latin typeface="Courier New" panose="02070309020205020404" pitchFamily="49" charset="0"/>
              </a:rPr>
              <a:t>&lt;4);</a:t>
            </a:r>
          </a:p>
        </p:txBody>
      </p:sp>
      <p:sp>
        <p:nvSpPr>
          <p:cNvPr id="10" name="AutoShape 9">
            <a:extLst>
              <a:ext uri="{FF2B5EF4-FFF2-40B4-BE49-F238E27FC236}">
                <a16:creationId xmlns:a16="http://schemas.microsoft.com/office/drawing/2014/main" id="{05D1009C-03F6-486B-9616-62B254AB2D7E}"/>
              </a:ext>
            </a:extLst>
          </p:cNvPr>
          <p:cNvSpPr>
            <a:spLocks noChangeArrowheads="1"/>
          </p:cNvSpPr>
          <p:nvPr/>
        </p:nvSpPr>
        <p:spPr bwMode="auto">
          <a:xfrm>
            <a:off x="857036" y="4229100"/>
            <a:ext cx="7229475" cy="2362200"/>
          </a:xfrm>
          <a:prstGeom prst="roundRect">
            <a:avLst>
              <a:gd name="adj" fmla="val 16667"/>
            </a:avLst>
          </a:prstGeom>
          <a:solidFill>
            <a:schemeClr val="accent2">
              <a:lumMod val="75000"/>
              <a:alpha val="30196"/>
            </a:schemeClr>
          </a:solidFill>
          <a:ln>
            <a:noFill/>
          </a:ln>
        </p:spPr>
        <p:txBody>
          <a:bodyPr/>
          <a:lstStyle>
            <a:lvl1pPr marL="342900" indent="-342900">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eaLnBrk="1" hangingPunct="1">
              <a:buClrTx/>
              <a:buSzTx/>
              <a:buFontTx/>
              <a:buNone/>
            </a:pPr>
            <a:r>
              <a:rPr lang="en-US" altLang="en-US" sz="2400" dirty="0">
                <a:latin typeface="Courier New" panose="02070309020205020404" pitchFamily="49" charset="0"/>
              </a:rPr>
              <a:t>int </a:t>
            </a:r>
            <a:r>
              <a:rPr lang="en-US" altLang="en-US" sz="2400" dirty="0" err="1">
                <a:latin typeface="Courier New" panose="02070309020205020404" pitchFamily="49" charset="0"/>
              </a:rPr>
              <a:t>i</a:t>
            </a:r>
            <a:r>
              <a:rPr lang="en-US" altLang="en-US" sz="2400" dirty="0">
                <a:latin typeface="Courier New" panose="02070309020205020404" pitchFamily="49" charset="0"/>
              </a:rPr>
              <a:t>=4;</a:t>
            </a:r>
          </a:p>
          <a:p>
            <a:pPr eaLnBrk="1" hangingPunct="1">
              <a:buClrTx/>
              <a:buSzTx/>
              <a:buFontTx/>
              <a:buNone/>
            </a:pPr>
            <a:r>
              <a:rPr lang="en-US" altLang="en-US" sz="2400" dirty="0">
                <a:latin typeface="Courier New" panose="02070309020205020404" pitchFamily="49" charset="0"/>
              </a:rPr>
              <a:t>while(</a:t>
            </a:r>
            <a:r>
              <a:rPr lang="en-US" altLang="en-US" sz="2400" dirty="0" err="1">
                <a:latin typeface="Courier New" panose="02070309020205020404" pitchFamily="49" charset="0"/>
              </a:rPr>
              <a:t>i</a:t>
            </a:r>
            <a:r>
              <a:rPr lang="en-US" altLang="en-US" sz="2400" dirty="0">
                <a:latin typeface="Courier New" panose="02070309020205020404" pitchFamily="49" charset="0"/>
              </a:rPr>
              <a:t>&lt;4){</a:t>
            </a:r>
          </a:p>
          <a:p>
            <a:pPr eaLnBrk="1" hangingPunct="1">
              <a:buClrTx/>
              <a:buSzTx/>
              <a:buFontTx/>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System.out.println</a:t>
            </a:r>
            <a:r>
              <a:rPr lang="en-US" altLang="en-US" sz="2400" dirty="0">
                <a:latin typeface="Courier New" panose="02070309020205020404" pitchFamily="49" charset="0"/>
              </a:rPr>
              <a:t>(</a:t>
            </a:r>
            <a:r>
              <a:rPr lang="en-US" altLang="en-US" sz="2400" dirty="0">
                <a:latin typeface="Courier New" panose="02070309020205020404" pitchFamily="49" charset="0"/>
                <a:cs typeface="Times New Roman" panose="02020603050405020304" pitchFamily="18" charset="0"/>
              </a:rPr>
              <a:t>"MCO is great"</a:t>
            </a:r>
            <a:r>
              <a:rPr lang="en-US" altLang="en-US" sz="2400" dirty="0">
                <a:latin typeface="Courier New" panose="02070309020205020404" pitchFamily="49" charset="0"/>
              </a:rPr>
              <a:t>);</a:t>
            </a:r>
          </a:p>
          <a:p>
            <a:pPr eaLnBrk="1" hangingPunct="1">
              <a:buClrTx/>
              <a:buSzTx/>
              <a:buFontTx/>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i</a:t>
            </a:r>
            <a:r>
              <a:rPr lang="en-US" altLang="en-US" sz="2400" dirty="0">
                <a:latin typeface="Courier New" panose="02070309020205020404" pitchFamily="49" charset="0"/>
              </a:rPr>
              <a:t>++;</a:t>
            </a:r>
          </a:p>
          <a:p>
            <a:pPr eaLnBrk="1" hangingPunct="1">
              <a:buClrTx/>
              <a:buSzTx/>
              <a:buFontTx/>
              <a:buNone/>
            </a:pPr>
            <a:r>
              <a:rPr lang="en-US" altLang="en-US" sz="2400" dirty="0">
                <a:latin typeface="Courier New" panose="02070309020205020404" pitchFamily="49" charset="0"/>
              </a:rPr>
              <a:t>	}</a:t>
            </a:r>
          </a:p>
        </p:txBody>
      </p:sp>
    </p:spTree>
  </p:cSld>
  <p:clrMapOvr>
    <a:masterClrMapping/>
  </p:clrMapOvr>
  <p:transition spd="slow">
    <p:pull/>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73" name="Oval 72">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74" name="Oval 73">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76" name="Rectangle 75">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Rectangle 79">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Rectangle 81">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5059" name="Rectangle 8"/>
          <p:cNvSpPr txBox="1">
            <a:spLocks noChangeArrowheads="1"/>
          </p:cNvSpPr>
          <p:nvPr/>
        </p:nvSpPr>
        <p:spPr bwMode="auto">
          <a:xfrm>
            <a:off x="802386" y="484632"/>
            <a:ext cx="7543800" cy="160934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547688" indent="-2730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822325"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096963"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1371600" indent="-228600">
              <a:spcBef>
                <a:spcPct val="20000"/>
              </a:spcBef>
              <a:buClr>
                <a:srgbClr val="8FB08C"/>
              </a:buClr>
              <a:buChar char="•"/>
              <a:defRPr>
                <a:solidFill>
                  <a:schemeClr val="tx1"/>
                </a:solidFill>
                <a:latin typeface="Georgia" panose="02040502050405020303" pitchFamily="18" charset="0"/>
              </a:defRPr>
            </a:lvl5pPr>
            <a:lvl6pPr marL="1828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286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2743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2004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defTabSz="914400">
              <a:lnSpc>
                <a:spcPct val="90000"/>
              </a:lnSpc>
              <a:spcBef>
                <a:spcPct val="0"/>
              </a:spcBef>
              <a:spcAft>
                <a:spcPts val="600"/>
              </a:spcAft>
              <a:buClrTx/>
              <a:buSzTx/>
              <a:buNone/>
            </a:pPr>
            <a:r>
              <a:rPr lang="en-US" altLang="en-US" sz="4800" b="0" cap="all" dirty="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rPr>
              <a:t>Exercise: </a:t>
            </a:r>
            <a:r>
              <a:rPr lang="en-US" altLang="en-US" sz="4800" b="0" dirty="0" err="1">
                <a:solidFill>
                  <a:schemeClr val="accent2"/>
                </a:solidFill>
                <a:latin typeface="+mj-lt"/>
                <a:ea typeface="+mj-ea"/>
                <a:cs typeface="+mj-cs"/>
              </a:rPr>
              <a:t>do..while</a:t>
            </a:r>
            <a:r>
              <a:rPr lang="en-US" altLang="en-US" sz="4800" b="0" dirty="0">
                <a:solidFill>
                  <a:schemeClr val="accent2"/>
                </a:solidFill>
                <a:latin typeface="+mj-lt"/>
                <a:ea typeface="+mj-ea"/>
                <a:cs typeface="+mj-cs"/>
              </a:rPr>
              <a:t> </a:t>
            </a:r>
            <a:r>
              <a:rPr lang="en-US" altLang="en-US" sz="4800" b="0" cap="all" dirty="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rPr>
              <a:t>loop</a:t>
            </a:r>
          </a:p>
          <a:p>
            <a:pPr defTabSz="914400">
              <a:lnSpc>
                <a:spcPct val="90000"/>
              </a:lnSpc>
              <a:spcBef>
                <a:spcPct val="0"/>
              </a:spcBef>
              <a:spcAft>
                <a:spcPts val="600"/>
              </a:spcAft>
              <a:buClrTx/>
              <a:buSzTx/>
              <a:buNone/>
            </a:pPr>
            <a:r>
              <a:rPr lang="en-US" altLang="en-US" sz="4800" b="0" cap="all" dirty="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rPr>
              <a:t>(Flowchart &amp; code)</a:t>
            </a:r>
          </a:p>
        </p:txBody>
      </p:sp>
      <p:sp>
        <p:nvSpPr>
          <p:cNvPr id="3" name="Rectangle 3"/>
          <p:cNvSpPr txBox="1">
            <a:spLocks noChangeArrowheads="1"/>
          </p:cNvSpPr>
          <p:nvPr/>
        </p:nvSpPr>
        <p:spPr bwMode="auto">
          <a:xfrm>
            <a:off x="802386" y="2320412"/>
            <a:ext cx="7543800" cy="38517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273050" indent="-273050" algn="l" rtl="0" eaLnBrk="0" fontAlgn="base" hangingPunct="0">
              <a:spcBef>
                <a:spcPct val="20000"/>
              </a:spcBef>
              <a:spcAft>
                <a:spcPct val="0"/>
              </a:spcAft>
              <a:buClr>
                <a:schemeClr val="accent1"/>
              </a:buClr>
              <a:buSzPct val="85000"/>
              <a:buFont typeface="Wingdings 2" panose="05020102010507070707"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anose="05000000000000000000"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anose="05000000000000000000"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182880" defTabSz="914400" eaLnBrk="1" hangingPunct="1">
              <a:lnSpc>
                <a:spcPct val="90000"/>
              </a:lnSpc>
              <a:buClr>
                <a:schemeClr val="accent1">
                  <a:lumMod val="75000"/>
                </a:schemeClr>
              </a:buClr>
              <a:buFont typeface="Wingdings" pitchFamily="2" charset="2"/>
              <a:buChar char="§"/>
              <a:defRPr/>
            </a:pPr>
            <a:r>
              <a:rPr lang="en-US" altLang="en-US" b="0" dirty="0"/>
              <a:t>Create a </a:t>
            </a:r>
            <a:r>
              <a:rPr lang="en-US" altLang="en-US" b="0" dirty="0" err="1">
                <a:solidFill>
                  <a:schemeClr val="accent2"/>
                </a:solidFill>
              </a:rPr>
              <a:t>do..while</a:t>
            </a:r>
            <a:r>
              <a:rPr lang="en-US" altLang="en-US" b="0" dirty="0">
                <a:solidFill>
                  <a:schemeClr val="accent2"/>
                </a:solidFill>
              </a:rPr>
              <a:t> </a:t>
            </a:r>
            <a:r>
              <a:rPr lang="en-US" altLang="en-US" b="0" dirty="0"/>
              <a:t>loop to print:</a:t>
            </a:r>
          </a:p>
          <a:p>
            <a:pPr marL="0" indent="-182880" defTabSz="914400" eaLnBrk="1" hangingPunct="1">
              <a:lnSpc>
                <a:spcPct val="90000"/>
              </a:lnSpc>
              <a:buClr>
                <a:schemeClr val="accent1">
                  <a:lumMod val="75000"/>
                </a:schemeClr>
              </a:buClr>
              <a:buFont typeface="Wingdings" pitchFamily="2" charset="2"/>
              <a:buChar char="§"/>
              <a:defRPr/>
            </a:pPr>
            <a:endParaRPr lang="en-US" altLang="en-US" dirty="0"/>
          </a:p>
          <a:p>
            <a:pPr marL="0" indent="-182880" defTabSz="914400" eaLnBrk="1" hangingPunct="1">
              <a:lnSpc>
                <a:spcPct val="90000"/>
              </a:lnSpc>
              <a:buClr>
                <a:schemeClr val="accent1">
                  <a:lumMod val="75000"/>
                </a:schemeClr>
              </a:buClr>
              <a:buFont typeface="Wingdings" pitchFamily="2" charset="2"/>
              <a:buChar char="§"/>
              <a:defRPr/>
            </a:pPr>
            <a:endParaRPr lang="en-US" altLang="en-US" b="0" dirty="0"/>
          </a:p>
          <a:p>
            <a:pPr marL="0" indent="0" algn="ctr" defTabSz="914400" eaLnBrk="1" hangingPunct="1">
              <a:lnSpc>
                <a:spcPct val="90000"/>
              </a:lnSpc>
              <a:buClr>
                <a:schemeClr val="accent1">
                  <a:lumMod val="75000"/>
                </a:schemeClr>
              </a:buClr>
              <a:buNone/>
              <a:defRPr/>
            </a:pPr>
            <a:r>
              <a:rPr lang="en-US" altLang="en-US" b="0" dirty="0"/>
              <a:t> “I believe that I will get first class degree” </a:t>
            </a:r>
          </a:p>
          <a:p>
            <a:pPr marL="0" indent="0" algn="ctr" defTabSz="914400" eaLnBrk="1" hangingPunct="1">
              <a:lnSpc>
                <a:spcPct val="90000"/>
              </a:lnSpc>
              <a:buClr>
                <a:schemeClr val="accent1">
                  <a:lumMod val="75000"/>
                </a:schemeClr>
              </a:buClr>
              <a:buNone/>
              <a:defRPr/>
            </a:pPr>
            <a:r>
              <a:rPr lang="en-US" altLang="en-US" b="0" dirty="0"/>
              <a:t>5 times</a:t>
            </a:r>
            <a:endParaRPr lang="en-US" altLang="en-US" dirty="0"/>
          </a:p>
          <a:p>
            <a:pPr indent="-182880" defTabSz="914400" eaLnBrk="1" hangingPunct="1">
              <a:lnSpc>
                <a:spcPct val="90000"/>
              </a:lnSpc>
              <a:buClr>
                <a:schemeClr val="accent1">
                  <a:lumMod val="75000"/>
                </a:schemeClr>
              </a:buClr>
              <a:buFont typeface="Wingdings" pitchFamily="2" charset="2"/>
              <a:buChar char="§"/>
              <a:defRPr/>
            </a:pPr>
            <a:endParaRPr lang="en-US" altLang="en-US" dirty="0"/>
          </a:p>
        </p:txBody>
      </p:sp>
      <p:sp>
        <p:nvSpPr>
          <p:cNvPr id="84" name="Oval 83">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6" name="Oval 85">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txBox="1">
            <a:spLocks noChangeArrowheads="1"/>
          </p:cNvSpPr>
          <p:nvPr/>
        </p:nvSpPr>
        <p:spPr bwMode="auto">
          <a:xfrm>
            <a:off x="2601912" y="2111956"/>
            <a:ext cx="434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547688" indent="-2730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822325"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096963"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1371600" indent="-228600">
              <a:spcBef>
                <a:spcPct val="20000"/>
              </a:spcBef>
              <a:buClr>
                <a:srgbClr val="8FB08C"/>
              </a:buClr>
              <a:buChar char="•"/>
              <a:defRPr>
                <a:solidFill>
                  <a:schemeClr val="tx1"/>
                </a:solidFill>
                <a:latin typeface="Georgia" panose="02040502050405020303" pitchFamily="18" charset="0"/>
              </a:defRPr>
            </a:lvl5pPr>
            <a:lvl6pPr marL="1828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286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2743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2004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marL="273050" marR="0" lvl="0" indent="-273050" algn="l" defTabSz="457200" rtl="0" eaLnBrk="1" fontAlgn="auto" latinLnBrk="0" hangingPunct="1">
              <a:lnSpc>
                <a:spcPct val="100000"/>
              </a:lnSpc>
              <a:spcBef>
                <a:spcPct val="20000"/>
              </a:spcBef>
              <a:spcAft>
                <a:spcPts val="0"/>
              </a:spcAft>
              <a:buClr>
                <a:srgbClr val="D34817"/>
              </a:buClr>
              <a:buSzPct val="85000"/>
              <a:buFontTx/>
              <a:buNone/>
              <a:tabLst/>
              <a:defRPr/>
            </a:pPr>
            <a:r>
              <a:rPr kumimoji="0" lang="en-US" altLang="en-US" sz="2800" b="1" i="0" u="none" strike="noStrike" kern="1200" cap="none" spc="0" normalizeH="0" baseline="0" noProof="0" dirty="0">
                <a:ln>
                  <a:noFill/>
                </a:ln>
                <a:solidFill>
                  <a:srgbClr val="9B2D1F"/>
                </a:solidFill>
                <a:effectLst/>
                <a:uLnTx/>
                <a:uFillTx/>
                <a:latin typeface="Courier New" panose="02070309020205020404" pitchFamily="49" charset="0"/>
                <a:ea typeface="+mn-ea"/>
                <a:cs typeface="+mn-cs"/>
              </a:rPr>
              <a:t>What is the output?</a:t>
            </a:r>
          </a:p>
        </p:txBody>
      </p:sp>
      <p:sp>
        <p:nvSpPr>
          <p:cNvPr id="33796" name="TextBox 3"/>
          <p:cNvSpPr txBox="1">
            <a:spLocks noChangeArrowheads="1"/>
          </p:cNvSpPr>
          <p:nvPr/>
        </p:nvSpPr>
        <p:spPr bwMode="auto">
          <a:xfrm>
            <a:off x="1828800" y="2895600"/>
            <a:ext cx="5889625" cy="3046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3000" b="1">
                <a:solidFill>
                  <a:schemeClr val="tx1"/>
                </a:solidFill>
                <a:latin typeface="Arial" panose="020B0604020202020204" pitchFamily="34" charset="0"/>
                <a:cs typeface="Arial" panose="020B0604020202020204" pitchFamily="34" charset="0"/>
              </a:defRPr>
            </a:lvl1pPr>
            <a:lvl2pPr marL="742950" indent="-285750">
              <a:defRPr sz="3000" b="1">
                <a:solidFill>
                  <a:schemeClr val="tx1"/>
                </a:solidFill>
                <a:latin typeface="Arial" panose="020B0604020202020204" pitchFamily="34" charset="0"/>
                <a:cs typeface="Arial" panose="020B0604020202020204" pitchFamily="34" charset="0"/>
              </a:defRPr>
            </a:lvl2pPr>
            <a:lvl3pPr marL="1143000" indent="-228600">
              <a:defRPr sz="3000" b="1">
                <a:solidFill>
                  <a:schemeClr val="tx1"/>
                </a:solidFill>
                <a:latin typeface="Arial" panose="020B0604020202020204" pitchFamily="34" charset="0"/>
                <a:cs typeface="Arial" panose="020B0604020202020204" pitchFamily="34" charset="0"/>
              </a:defRPr>
            </a:lvl3pPr>
            <a:lvl4pPr marL="1600200" indent="-228600">
              <a:defRPr sz="3000" b="1">
                <a:solidFill>
                  <a:schemeClr val="tx1"/>
                </a:solidFill>
                <a:latin typeface="Arial" panose="020B0604020202020204" pitchFamily="34" charset="0"/>
                <a:cs typeface="Arial" panose="020B0604020202020204" pitchFamily="34" charset="0"/>
              </a:defRPr>
            </a:lvl4pPr>
            <a:lvl5pPr marL="2057400" indent="-228600">
              <a:defRPr sz="30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0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0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0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000" b="1">
                <a:solidFill>
                  <a:schemeClr val="tx1"/>
                </a:solidFill>
                <a:latin typeface="Arial" panose="020B0604020202020204" pitchFamily="34" charset="0"/>
                <a:cs typeface="Arial" panose="020B0604020202020204" pitchFamily="34" charset="0"/>
              </a:defRPr>
            </a:lvl9pPr>
          </a:lstStyle>
          <a:p>
            <a:r>
              <a:rPr lang="en-US" sz="2400" b="0" dirty="0">
                <a:latin typeface="Courier New" panose="02070309020205020404" pitchFamily="49" charset="0"/>
                <a:cs typeface="Courier New" panose="02070309020205020404" pitchFamily="49" charset="0"/>
              </a:rPr>
              <a:t>int </a:t>
            </a:r>
            <a:r>
              <a:rPr lang="en-US" sz="2400" b="0" dirty="0" err="1">
                <a:latin typeface="Courier New" panose="02070309020205020404" pitchFamily="49" charset="0"/>
                <a:cs typeface="Courier New" panose="02070309020205020404" pitchFamily="49" charset="0"/>
              </a:rPr>
              <a:t>loopVal</a:t>
            </a:r>
            <a:r>
              <a:rPr lang="en-US" sz="2400" b="0" dirty="0">
                <a:latin typeface="Courier New" panose="02070309020205020404" pitchFamily="49" charset="0"/>
                <a:cs typeface="Courier New" panose="02070309020205020404" pitchFamily="49" charset="0"/>
              </a:rPr>
              <a:t> = 0;</a:t>
            </a:r>
          </a:p>
          <a:p>
            <a:endParaRPr lang="en-US" sz="2400" b="0" dirty="0">
              <a:latin typeface="Courier New" panose="02070309020205020404" pitchFamily="49" charset="0"/>
              <a:cs typeface="Courier New" panose="02070309020205020404" pitchFamily="49" charset="0"/>
            </a:endParaRPr>
          </a:p>
          <a:p>
            <a:r>
              <a:rPr lang="en-US" sz="2400" b="0" dirty="0">
                <a:latin typeface="Courier New" panose="02070309020205020404" pitchFamily="49" charset="0"/>
                <a:cs typeface="Courier New" panose="02070309020205020404" pitchFamily="49" charset="0"/>
              </a:rPr>
              <a:t>do {</a:t>
            </a:r>
          </a:p>
          <a:p>
            <a:br>
              <a:rPr lang="en-US" sz="2400" b="0" dirty="0">
                <a:latin typeface="Courier New" panose="02070309020205020404" pitchFamily="49" charset="0"/>
                <a:cs typeface="Courier New" panose="02070309020205020404" pitchFamily="49" charset="0"/>
              </a:rPr>
            </a:br>
            <a:r>
              <a:rPr lang="en-US" sz="2400" b="0" dirty="0">
                <a:latin typeface="Courier New" panose="02070309020205020404" pitchFamily="49" charset="0"/>
                <a:cs typeface="Courier New" panose="02070309020205020404" pitchFamily="49" charset="0"/>
              </a:rPr>
              <a:t>   </a:t>
            </a:r>
            <a:r>
              <a:rPr lang="en-US" sz="2400" b="0" dirty="0" err="1">
                <a:latin typeface="Courier New" panose="02070309020205020404" pitchFamily="49" charset="0"/>
                <a:cs typeface="Courier New" panose="02070309020205020404" pitchFamily="49" charset="0"/>
              </a:rPr>
              <a:t>System.out.println</a:t>
            </a:r>
            <a:r>
              <a:rPr lang="en-US" sz="2400" b="0" dirty="0">
                <a:latin typeface="Courier New" panose="02070309020205020404" pitchFamily="49" charset="0"/>
                <a:cs typeface="Courier New" panose="02070309020205020404" pitchFamily="49" charset="0"/>
              </a:rPr>
              <a:t>("****");</a:t>
            </a:r>
            <a:br>
              <a:rPr lang="en-US" sz="2400" b="0" dirty="0">
                <a:latin typeface="Courier New" panose="02070309020205020404" pitchFamily="49" charset="0"/>
                <a:cs typeface="Courier New" panose="02070309020205020404" pitchFamily="49" charset="0"/>
              </a:rPr>
            </a:br>
            <a:r>
              <a:rPr lang="en-US" sz="2400" b="0" dirty="0">
                <a:latin typeface="Courier New" panose="02070309020205020404" pitchFamily="49" charset="0"/>
                <a:cs typeface="Courier New" panose="02070309020205020404" pitchFamily="49" charset="0"/>
              </a:rPr>
              <a:t>   </a:t>
            </a:r>
            <a:r>
              <a:rPr lang="en-US" sz="2400" b="0" dirty="0" err="1">
                <a:latin typeface="Courier New" panose="02070309020205020404" pitchFamily="49" charset="0"/>
                <a:cs typeface="Courier New" panose="02070309020205020404" pitchFamily="49" charset="0"/>
              </a:rPr>
              <a:t>loopVal</a:t>
            </a:r>
            <a:r>
              <a:rPr lang="en-US" sz="2400" b="0" dirty="0">
                <a:latin typeface="Courier New" panose="02070309020205020404" pitchFamily="49" charset="0"/>
                <a:cs typeface="Courier New" panose="02070309020205020404" pitchFamily="49" charset="0"/>
              </a:rPr>
              <a:t>++;</a:t>
            </a:r>
          </a:p>
          <a:p>
            <a:br>
              <a:rPr lang="en-US" sz="2400" b="0" dirty="0">
                <a:latin typeface="Courier New" panose="02070309020205020404" pitchFamily="49" charset="0"/>
                <a:cs typeface="Courier New" panose="02070309020205020404" pitchFamily="49" charset="0"/>
              </a:rPr>
            </a:br>
            <a:r>
              <a:rPr lang="en-US" sz="2400" b="0" dirty="0">
                <a:latin typeface="Courier New" panose="02070309020205020404" pitchFamily="49" charset="0"/>
                <a:cs typeface="Courier New" panose="02070309020205020404" pitchFamily="49" charset="0"/>
              </a:rPr>
              <a:t>}while (</a:t>
            </a:r>
            <a:r>
              <a:rPr lang="en-US" sz="2400" b="0" dirty="0" err="1">
                <a:latin typeface="Courier New" panose="02070309020205020404" pitchFamily="49" charset="0"/>
                <a:cs typeface="Courier New" panose="02070309020205020404" pitchFamily="49" charset="0"/>
              </a:rPr>
              <a:t>loopVal</a:t>
            </a:r>
            <a:r>
              <a:rPr lang="en-US" sz="2400" b="0" dirty="0">
                <a:latin typeface="Courier New" panose="02070309020205020404" pitchFamily="49" charset="0"/>
                <a:cs typeface="Courier New" panose="02070309020205020404" pitchFamily="49" charset="0"/>
              </a:rPr>
              <a:t>&lt; 5);</a:t>
            </a:r>
            <a:endParaRPr lang="en-US" sz="1400" dirty="0"/>
          </a:p>
        </p:txBody>
      </p:sp>
      <p:sp>
        <p:nvSpPr>
          <p:cNvPr id="2" name="Title 1">
            <a:extLst>
              <a:ext uri="{FF2B5EF4-FFF2-40B4-BE49-F238E27FC236}">
                <a16:creationId xmlns:a16="http://schemas.microsoft.com/office/drawing/2014/main" id="{F937FFFC-EC2E-404B-9F09-0CC330440305}"/>
              </a:ext>
            </a:extLst>
          </p:cNvPr>
          <p:cNvSpPr>
            <a:spLocks noGrp="1"/>
          </p:cNvSpPr>
          <p:nvPr>
            <p:ph type="title"/>
          </p:nvPr>
        </p:nvSpPr>
        <p:spPr/>
        <p:txBody>
          <a:bodyPr/>
          <a:lstStyle/>
          <a:p>
            <a:pPr algn="ctr"/>
            <a:r>
              <a:rPr lang="en-US" altLang="en-US" sz="4000" b="0" dirty="0"/>
              <a:t>Exercise: </a:t>
            </a:r>
            <a:r>
              <a:rPr lang="en-US" altLang="en-US" sz="4000" b="0" cap="none" dirty="0" err="1">
                <a:solidFill>
                  <a:schemeClr val="accent2"/>
                </a:solidFill>
              </a:rPr>
              <a:t>do</a:t>
            </a:r>
            <a:r>
              <a:rPr lang="en-US" altLang="en-US" sz="4000" b="0" dirty="0" err="1">
                <a:solidFill>
                  <a:schemeClr val="accent2"/>
                </a:solidFill>
              </a:rPr>
              <a:t>..</a:t>
            </a:r>
            <a:r>
              <a:rPr lang="en-US" altLang="en-US" sz="4000" b="0" cap="none" dirty="0" err="1">
                <a:solidFill>
                  <a:schemeClr val="accent2"/>
                </a:solidFill>
              </a:rPr>
              <a:t>while</a:t>
            </a:r>
            <a:r>
              <a:rPr lang="en-US" altLang="en-US" sz="4000" b="0" dirty="0"/>
              <a:t> loop</a:t>
            </a:r>
            <a:endParaRPr lang="en-MY" dirty="0"/>
          </a:p>
        </p:txBody>
      </p:sp>
    </p:spTree>
    <p:extLst>
      <p:ext uri="{BB962C8B-B14F-4D97-AF65-F5344CB8AC3E}">
        <p14:creationId xmlns:p14="http://schemas.microsoft.com/office/powerpoint/2010/main" val="2611653739"/>
      </p:ext>
    </p:extLst>
  </p:cSld>
  <p:clrMapOvr>
    <a:masterClrMapping/>
  </p:clrMapOvr>
  <p:transition spd="slow">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txBox="1">
            <a:spLocks noChangeArrowheads="1"/>
          </p:cNvSpPr>
          <p:nvPr/>
        </p:nvSpPr>
        <p:spPr bwMode="auto">
          <a:xfrm>
            <a:off x="2667000" y="1039368"/>
            <a:ext cx="434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547688" indent="-2730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822325"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096963"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1371600" indent="-228600">
              <a:spcBef>
                <a:spcPct val="20000"/>
              </a:spcBef>
              <a:buClr>
                <a:srgbClr val="8FB08C"/>
              </a:buClr>
              <a:buChar char="•"/>
              <a:defRPr>
                <a:solidFill>
                  <a:schemeClr val="tx1"/>
                </a:solidFill>
                <a:latin typeface="Georgia" panose="02040502050405020303" pitchFamily="18" charset="0"/>
              </a:defRPr>
            </a:lvl5pPr>
            <a:lvl6pPr marL="1828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286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2743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2004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marL="273050" marR="0" lvl="0" indent="-273050" algn="l" defTabSz="457200" rtl="0" eaLnBrk="1" fontAlgn="auto" latinLnBrk="0" hangingPunct="1">
              <a:lnSpc>
                <a:spcPct val="100000"/>
              </a:lnSpc>
              <a:spcBef>
                <a:spcPct val="20000"/>
              </a:spcBef>
              <a:spcAft>
                <a:spcPts val="0"/>
              </a:spcAft>
              <a:buClr>
                <a:srgbClr val="D34817"/>
              </a:buClr>
              <a:buSzPct val="85000"/>
              <a:buFontTx/>
              <a:buNone/>
              <a:tabLst/>
              <a:defRPr/>
            </a:pPr>
            <a:r>
              <a:rPr kumimoji="0" lang="en-US" altLang="en-US" sz="2800" b="1" i="0" u="none" strike="noStrike" kern="1200" cap="none" spc="0" normalizeH="0" baseline="0" noProof="0" dirty="0">
                <a:ln>
                  <a:noFill/>
                </a:ln>
                <a:solidFill>
                  <a:srgbClr val="9B2D1F"/>
                </a:solidFill>
                <a:effectLst/>
                <a:uLnTx/>
                <a:uFillTx/>
                <a:latin typeface="Courier New" panose="02070309020205020404" pitchFamily="49" charset="0"/>
                <a:ea typeface="+mn-ea"/>
                <a:cs typeface="+mn-cs"/>
              </a:rPr>
              <a:t>What is the output?</a:t>
            </a:r>
          </a:p>
        </p:txBody>
      </p:sp>
      <p:sp>
        <p:nvSpPr>
          <p:cNvPr id="2" name="Title 1">
            <a:extLst>
              <a:ext uri="{FF2B5EF4-FFF2-40B4-BE49-F238E27FC236}">
                <a16:creationId xmlns:a16="http://schemas.microsoft.com/office/drawing/2014/main" id="{F937FFFC-EC2E-404B-9F09-0CC330440305}"/>
              </a:ext>
            </a:extLst>
          </p:cNvPr>
          <p:cNvSpPr>
            <a:spLocks noGrp="1"/>
          </p:cNvSpPr>
          <p:nvPr>
            <p:ph type="title"/>
          </p:nvPr>
        </p:nvSpPr>
        <p:spPr>
          <a:xfrm>
            <a:off x="685800" y="152400"/>
            <a:ext cx="7772400" cy="886968"/>
          </a:xfrm>
        </p:spPr>
        <p:txBody>
          <a:bodyPr/>
          <a:lstStyle/>
          <a:p>
            <a:pPr algn="ctr"/>
            <a:r>
              <a:rPr lang="en-US" altLang="en-US" sz="4000" b="0" dirty="0"/>
              <a:t>Exercise: </a:t>
            </a:r>
            <a:r>
              <a:rPr lang="en-US" altLang="en-US" sz="4000" b="0" cap="none" dirty="0" err="1">
                <a:solidFill>
                  <a:schemeClr val="accent2"/>
                </a:solidFill>
              </a:rPr>
              <a:t>do</a:t>
            </a:r>
            <a:r>
              <a:rPr lang="en-US" altLang="en-US" sz="4000" b="0" dirty="0" err="1">
                <a:solidFill>
                  <a:schemeClr val="accent2"/>
                </a:solidFill>
              </a:rPr>
              <a:t>..</a:t>
            </a:r>
            <a:r>
              <a:rPr lang="en-US" altLang="en-US" sz="4000" b="0" cap="none" dirty="0" err="1">
                <a:solidFill>
                  <a:schemeClr val="accent2"/>
                </a:solidFill>
              </a:rPr>
              <a:t>while</a:t>
            </a:r>
            <a:r>
              <a:rPr lang="en-US" altLang="en-US" sz="4000" b="0" dirty="0"/>
              <a:t> loop</a:t>
            </a:r>
            <a:endParaRPr lang="en-MY" dirty="0"/>
          </a:p>
        </p:txBody>
      </p:sp>
      <p:sp>
        <p:nvSpPr>
          <p:cNvPr id="5" name="TextBox 3">
            <a:extLst>
              <a:ext uri="{FF2B5EF4-FFF2-40B4-BE49-F238E27FC236}">
                <a16:creationId xmlns:a16="http://schemas.microsoft.com/office/drawing/2014/main" id="{58FFA672-DCD7-4E7B-9AC6-F7A66349B756}"/>
              </a:ext>
            </a:extLst>
          </p:cNvPr>
          <p:cNvSpPr txBox="1">
            <a:spLocks noChangeArrowheads="1"/>
          </p:cNvSpPr>
          <p:nvPr/>
        </p:nvSpPr>
        <p:spPr bwMode="auto">
          <a:xfrm>
            <a:off x="31679" y="1661571"/>
            <a:ext cx="8991600" cy="4832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3000" b="1">
                <a:solidFill>
                  <a:schemeClr val="tx1"/>
                </a:solidFill>
                <a:latin typeface="Arial" panose="020B0604020202020204" pitchFamily="34" charset="0"/>
                <a:cs typeface="Arial" panose="020B0604020202020204" pitchFamily="34" charset="0"/>
              </a:defRPr>
            </a:lvl1pPr>
            <a:lvl2pPr marL="742950" indent="-285750">
              <a:defRPr sz="3000" b="1">
                <a:solidFill>
                  <a:schemeClr val="tx1"/>
                </a:solidFill>
                <a:latin typeface="Arial" panose="020B0604020202020204" pitchFamily="34" charset="0"/>
                <a:cs typeface="Arial" panose="020B0604020202020204" pitchFamily="34" charset="0"/>
              </a:defRPr>
            </a:lvl2pPr>
            <a:lvl3pPr marL="1143000" indent="-228600">
              <a:defRPr sz="3000" b="1">
                <a:solidFill>
                  <a:schemeClr val="tx1"/>
                </a:solidFill>
                <a:latin typeface="Arial" panose="020B0604020202020204" pitchFamily="34" charset="0"/>
                <a:cs typeface="Arial" panose="020B0604020202020204" pitchFamily="34" charset="0"/>
              </a:defRPr>
            </a:lvl3pPr>
            <a:lvl4pPr marL="1600200" indent="-228600">
              <a:defRPr sz="3000" b="1">
                <a:solidFill>
                  <a:schemeClr val="tx1"/>
                </a:solidFill>
                <a:latin typeface="Arial" panose="020B0604020202020204" pitchFamily="34" charset="0"/>
                <a:cs typeface="Arial" panose="020B0604020202020204" pitchFamily="34" charset="0"/>
              </a:defRPr>
            </a:lvl4pPr>
            <a:lvl5pPr marL="2057400" indent="-228600">
              <a:defRPr sz="30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0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0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0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000" b="1">
                <a:solidFill>
                  <a:schemeClr val="tx1"/>
                </a:solidFill>
                <a:latin typeface="Arial" panose="020B0604020202020204" pitchFamily="34" charset="0"/>
                <a:cs typeface="Arial" panose="020B0604020202020204" pitchFamily="34" charset="0"/>
              </a:defRPr>
            </a:lvl9pPr>
          </a:lstStyle>
          <a:p>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java.util.Scanner</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public class Loop</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public static void main (String []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Scanner scan = new Scanner (System.in);</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int number, total = 0, counter = 1;</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char </a:t>
            </a:r>
            <a:r>
              <a:rPr lang="en-US" sz="1400" dirty="0" err="1">
                <a:latin typeface="Courier New" panose="02070309020205020404" pitchFamily="49" charset="0"/>
                <a:cs typeface="Courier New" panose="02070309020205020404" pitchFamily="49" charset="0"/>
              </a:rPr>
              <a:t>ans</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do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a:t>
            </a:r>
            <a:r>
              <a:rPr lang="en-US" sz="1400" dirty="0">
                <a:latin typeface="Courier New" panose="02070309020205020404" pitchFamily="49" charset="0"/>
                <a:cs typeface="Courier New" panose="02070309020205020404" pitchFamily="49" charset="0"/>
              </a:rPr>
              <a:t>("Enter an integer number: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number = </a:t>
            </a:r>
            <a:r>
              <a:rPr lang="en-US" sz="1400" dirty="0" err="1">
                <a:latin typeface="Courier New" panose="02070309020205020404" pitchFamily="49" charset="0"/>
                <a:cs typeface="Courier New" panose="02070309020205020404" pitchFamily="49" charset="0"/>
              </a:rPr>
              <a:t>scan.nextInt</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total += number;</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a:t>
            </a:r>
            <a:r>
              <a:rPr lang="en-US" sz="1400" dirty="0">
                <a:latin typeface="Courier New" panose="02070309020205020404" pitchFamily="49" charset="0"/>
                <a:cs typeface="Courier New" panose="02070309020205020404" pitchFamily="49" charset="0"/>
              </a:rPr>
              <a:t>("Do you want to add another number? [Y/N]: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ans</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scan.next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charAt</a:t>
            </a:r>
            <a:r>
              <a:rPr lang="en-US" sz="1400" dirty="0">
                <a:latin typeface="Courier New" panose="02070309020205020404" pitchFamily="49" charset="0"/>
                <a:cs typeface="Courier New" panose="02070309020205020404" pitchFamily="49" charset="0"/>
              </a:rPr>
              <a:t>(0);</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counter++;</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}while (</a:t>
            </a:r>
            <a:r>
              <a:rPr lang="en-US" sz="1400" dirty="0" err="1">
                <a:latin typeface="Courier New" panose="02070309020205020404" pitchFamily="49" charset="0"/>
                <a:cs typeface="Courier New" panose="02070309020205020404" pitchFamily="49" charset="0"/>
              </a:rPr>
              <a:t>ans</a:t>
            </a:r>
            <a:r>
              <a:rPr lang="en-US" sz="1400" dirty="0">
                <a:latin typeface="Courier New" panose="02070309020205020404" pitchFamily="49" charset="0"/>
                <a:cs typeface="Courier New" panose="02070309020205020404" pitchFamily="49" charset="0"/>
              </a:rPr>
              <a:t>== 'y' || </a:t>
            </a:r>
            <a:r>
              <a:rPr lang="en-US" sz="1400" dirty="0" err="1">
                <a:latin typeface="Courier New" panose="02070309020205020404" pitchFamily="49" charset="0"/>
                <a:cs typeface="Courier New" panose="02070309020205020404" pitchFamily="49" charset="0"/>
              </a:rPr>
              <a:t>ans</a:t>
            </a:r>
            <a:r>
              <a:rPr lang="en-US" sz="1400" dirty="0">
                <a:latin typeface="Courier New" panose="02070309020205020404" pitchFamily="49" charset="0"/>
                <a:cs typeface="Courier New" panose="02070309020205020404" pitchFamily="49" charset="0"/>
              </a:rPr>
              <a:t> == 'Y');</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("The total of integer numbers that you keyed-in is: " +total);</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12265034"/>
      </p:ext>
    </p:extLst>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73" name="Oval 72">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74" name="Oval 73">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76" name="Rectangle 75">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Rectangle 79">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Rectangle 81">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410" name="Rectangle 2"/>
          <p:cNvSpPr>
            <a:spLocks noGrp="1" noChangeArrowheads="1"/>
          </p:cNvSpPr>
          <p:nvPr>
            <p:ph type="title"/>
          </p:nvPr>
        </p:nvSpPr>
        <p:spPr>
          <a:xfrm>
            <a:off x="802386" y="484632"/>
            <a:ext cx="7543800" cy="1609344"/>
          </a:xfrm>
        </p:spPr>
        <p:txBody>
          <a:bodyPr vert="horz" lIns="91440" tIns="45720" rIns="91440" bIns="45720" rtlCol="0" anchor="ctr">
            <a:normAutofit/>
          </a:bodyPr>
          <a:lstStyle/>
          <a:p>
            <a:r>
              <a:rPr lang="en-US" altLang="en-US" sz="5400"/>
              <a:t>Think..</a:t>
            </a:r>
          </a:p>
        </p:txBody>
      </p:sp>
      <p:sp>
        <p:nvSpPr>
          <p:cNvPr id="17411" name="Rectangle 3"/>
          <p:cNvSpPr>
            <a:spLocks noGrp="1" noChangeArrowheads="1"/>
          </p:cNvSpPr>
          <p:nvPr>
            <p:ph idx="1"/>
          </p:nvPr>
        </p:nvSpPr>
        <p:spPr>
          <a:xfrm>
            <a:off x="3487737" y="2144805"/>
            <a:ext cx="3474023" cy="3851787"/>
          </a:xfrm>
        </p:spPr>
        <p:txBody>
          <a:bodyPr vert="horz" lIns="91440" tIns="45720" rIns="91440" bIns="45720" rtlCol="0" anchor="ctr">
            <a:normAutofit/>
          </a:bodyPr>
          <a:lstStyle/>
          <a:p>
            <a:r>
              <a:rPr lang="en-US" altLang="en-US" b="1" dirty="0"/>
              <a:t>Welcome to JAVA!</a:t>
            </a:r>
          </a:p>
          <a:p>
            <a:r>
              <a:rPr lang="en-US" altLang="en-US" b="1" dirty="0"/>
              <a:t>Welcome to JAVA!</a:t>
            </a:r>
          </a:p>
          <a:p>
            <a:r>
              <a:rPr lang="en-US" altLang="en-US" b="1" dirty="0"/>
              <a:t>Welcome to JAVA!</a:t>
            </a:r>
          </a:p>
          <a:p>
            <a:r>
              <a:rPr lang="en-US" altLang="en-US" b="1" dirty="0"/>
              <a:t>.</a:t>
            </a:r>
          </a:p>
          <a:p>
            <a:r>
              <a:rPr lang="en-US" altLang="en-US" b="1" dirty="0"/>
              <a:t>.</a:t>
            </a:r>
          </a:p>
          <a:p>
            <a:r>
              <a:rPr lang="en-US" altLang="en-US" b="1" dirty="0"/>
              <a:t>Welcome to JAVA!</a:t>
            </a:r>
          </a:p>
        </p:txBody>
      </p:sp>
      <p:sp>
        <p:nvSpPr>
          <p:cNvPr id="84" name="Oval 83">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6" name="Oval 85">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20" name="Picture 1">
            <a:extLst>
              <a:ext uri="{FF2B5EF4-FFF2-40B4-BE49-F238E27FC236}">
                <a16:creationId xmlns:a16="http://schemas.microsoft.com/office/drawing/2014/main" id="{972E9E55-73DA-4C23-871B-D4885F6B127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09600" y="2324100"/>
            <a:ext cx="2268537"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ight Brace 20">
            <a:extLst>
              <a:ext uri="{FF2B5EF4-FFF2-40B4-BE49-F238E27FC236}">
                <a16:creationId xmlns:a16="http://schemas.microsoft.com/office/drawing/2014/main" id="{0B540EBB-E89A-4199-AA8D-F26ED36CF31C}"/>
              </a:ext>
            </a:extLst>
          </p:cNvPr>
          <p:cNvSpPr/>
          <p:nvPr/>
        </p:nvSpPr>
        <p:spPr>
          <a:xfrm>
            <a:off x="6289675" y="2782887"/>
            <a:ext cx="381000" cy="2438400"/>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2" name="TextBox 2">
            <a:extLst>
              <a:ext uri="{FF2B5EF4-FFF2-40B4-BE49-F238E27FC236}">
                <a16:creationId xmlns:a16="http://schemas.microsoft.com/office/drawing/2014/main" id="{45FA865A-5DB7-442F-926E-6E44AF09A1B3}"/>
              </a:ext>
            </a:extLst>
          </p:cNvPr>
          <p:cNvSpPr txBox="1">
            <a:spLocks noChangeArrowheads="1"/>
          </p:cNvSpPr>
          <p:nvPr/>
        </p:nvSpPr>
        <p:spPr bwMode="auto">
          <a:xfrm>
            <a:off x="6615113" y="3802062"/>
            <a:ext cx="8524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algn="ctr">
              <a:spcBef>
                <a:spcPct val="0"/>
              </a:spcBef>
              <a:buClrTx/>
              <a:buSzTx/>
              <a:buFontTx/>
              <a:buNone/>
            </a:pPr>
            <a:r>
              <a:rPr lang="en-US" sz="2000" dirty="0">
                <a:latin typeface="+mn-lt"/>
              </a:rPr>
              <a:t>100 </a:t>
            </a:r>
          </a:p>
          <a:p>
            <a:pPr algn="ctr">
              <a:spcBef>
                <a:spcPct val="0"/>
              </a:spcBef>
              <a:buClrTx/>
              <a:buSzTx/>
              <a:buFontTx/>
              <a:buNone/>
            </a:pPr>
            <a:r>
              <a:rPr lang="en-US" sz="2000" dirty="0">
                <a:latin typeface="+mn-lt"/>
              </a:rPr>
              <a:t>times</a:t>
            </a:r>
            <a:endParaRPr lang="en-US" sz="3000" dirty="0">
              <a:latin typeface="+mn-lt"/>
            </a:endParaRPr>
          </a:p>
        </p:txBody>
      </p:sp>
      <p:sp>
        <p:nvSpPr>
          <p:cNvPr id="23" name="TextBox 7">
            <a:extLst>
              <a:ext uri="{FF2B5EF4-FFF2-40B4-BE49-F238E27FC236}">
                <a16:creationId xmlns:a16="http://schemas.microsoft.com/office/drawing/2014/main" id="{AA272CC8-16B7-4646-899D-DDD0EA2BB5B1}"/>
              </a:ext>
            </a:extLst>
          </p:cNvPr>
          <p:cNvSpPr txBox="1">
            <a:spLocks noChangeArrowheads="1"/>
          </p:cNvSpPr>
          <p:nvPr/>
        </p:nvSpPr>
        <p:spPr bwMode="auto">
          <a:xfrm>
            <a:off x="3874863" y="5641614"/>
            <a:ext cx="213128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algn="ctr">
              <a:spcBef>
                <a:spcPct val="0"/>
              </a:spcBef>
              <a:buClrTx/>
              <a:buSzTx/>
              <a:buFontTx/>
              <a:buNone/>
            </a:pPr>
            <a:r>
              <a:rPr lang="en-US" sz="3600" b="1">
                <a:latin typeface="+mn-lt"/>
              </a:rPr>
              <a:t>HOW???</a:t>
            </a:r>
            <a:endParaRPr lang="en-US" sz="4400" b="1">
              <a:latin typeface="+mn-lt"/>
            </a:endParaRPr>
          </a:p>
        </p:txBody>
      </p:sp>
    </p:spTree>
    <p:extLst>
      <p:ext uri="{BB962C8B-B14F-4D97-AF65-F5344CB8AC3E}">
        <p14:creationId xmlns:p14="http://schemas.microsoft.com/office/powerpoint/2010/main" val="1344703652"/>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73" name="Oval 72">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74" name="Oval 73">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76" name="Rectangle 75">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78" name="Rectangle 77">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Rectangle 79">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Rectangle 81">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482" name="Rectangle 2"/>
          <p:cNvSpPr>
            <a:spLocks noGrp="1" noChangeArrowheads="1"/>
          </p:cNvSpPr>
          <p:nvPr>
            <p:ph type="title" idx="4294967295"/>
          </p:nvPr>
        </p:nvSpPr>
        <p:spPr>
          <a:xfrm>
            <a:off x="802386" y="484632"/>
            <a:ext cx="7543800" cy="1609344"/>
          </a:xfrm>
        </p:spPr>
        <p:txBody>
          <a:bodyPr vert="horz" lIns="91440" tIns="45720" rIns="91440" bIns="45720" rtlCol="0" anchor="ctr">
            <a:normAutofit/>
          </a:bodyPr>
          <a:lstStyle/>
          <a:p>
            <a:r>
              <a:rPr lang="en-US" altLang="en-US" sz="5400" dirty="0"/>
              <a:t>The </a:t>
            </a:r>
            <a:r>
              <a:rPr lang="en-US" altLang="en-US" sz="5400" cap="none" dirty="0">
                <a:solidFill>
                  <a:schemeClr val="accent2"/>
                </a:solidFill>
              </a:rPr>
              <a:t>for </a:t>
            </a:r>
            <a:r>
              <a:rPr lang="en-US" altLang="en-US" sz="5400" dirty="0"/>
              <a:t>statement</a:t>
            </a:r>
          </a:p>
        </p:txBody>
      </p:sp>
      <p:sp>
        <p:nvSpPr>
          <p:cNvPr id="84" name="Oval 83">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6" name="Oval 85">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3" name="Text Box 9">
            <a:extLst>
              <a:ext uri="{FF2B5EF4-FFF2-40B4-BE49-F238E27FC236}">
                <a16:creationId xmlns:a16="http://schemas.microsoft.com/office/drawing/2014/main" id="{92F423CE-228A-46BE-ACFB-0328010B184B}"/>
              </a:ext>
            </a:extLst>
          </p:cNvPr>
          <p:cNvSpPr txBox="1">
            <a:spLocks noChangeArrowheads="1"/>
          </p:cNvSpPr>
          <p:nvPr/>
        </p:nvSpPr>
        <p:spPr bwMode="auto">
          <a:xfrm>
            <a:off x="3701130" y="3391308"/>
            <a:ext cx="552316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srgbClr val="9B2D1F"/>
                </a:solidFill>
                <a:effectLst/>
                <a:uLnTx/>
                <a:uFillTx/>
                <a:latin typeface="Arial Unicode MS" panose="020B0604020202020204" pitchFamily="34" charset="-128"/>
                <a:ea typeface="+mn-ea"/>
                <a:cs typeface="+mn-cs"/>
              </a:rPr>
              <a:t>If the condition returns TRUE, then the statement (s) in the block is/are executed</a:t>
            </a:r>
          </a:p>
        </p:txBody>
      </p:sp>
      <p:sp>
        <p:nvSpPr>
          <p:cNvPr id="17411" name="Rectangle 3"/>
          <p:cNvSpPr>
            <a:spLocks noGrp="1" noChangeArrowheads="1"/>
          </p:cNvSpPr>
          <p:nvPr>
            <p:ph sz="quarter" idx="4294967295"/>
          </p:nvPr>
        </p:nvSpPr>
        <p:spPr>
          <a:xfrm>
            <a:off x="802386" y="2320412"/>
            <a:ext cx="7543800" cy="3851787"/>
          </a:xfrm>
        </p:spPr>
        <p:txBody>
          <a:bodyPr vert="horz" lIns="91440" tIns="45720" rIns="91440" bIns="45720" rtlCol="0">
            <a:normAutofit/>
          </a:bodyPr>
          <a:lstStyle/>
          <a:p>
            <a:pPr marL="182563" indent="-182563">
              <a:spcBef>
                <a:spcPct val="30000"/>
              </a:spcBef>
              <a:defRPr/>
            </a:pPr>
            <a:r>
              <a:rPr lang="en-US" altLang="en-US" dirty="0"/>
              <a:t>Usually used when a loop will be executed a set number of times.</a:t>
            </a:r>
          </a:p>
          <a:p>
            <a:pPr marL="0">
              <a:spcBef>
                <a:spcPct val="30000"/>
              </a:spcBef>
              <a:defRPr/>
            </a:pPr>
            <a:endParaRPr lang="en-US" altLang="en-US" b="1" dirty="0"/>
          </a:p>
          <a:p>
            <a:pPr marL="0">
              <a:spcBef>
                <a:spcPct val="30000"/>
              </a:spcBef>
              <a:defRPr/>
            </a:pPr>
            <a:r>
              <a:rPr lang="en-US" altLang="en-US" b="1" dirty="0"/>
              <a:t>Syntax:</a:t>
            </a:r>
            <a:r>
              <a:rPr lang="en-US" altLang="en-US" dirty="0"/>
              <a:t>  </a:t>
            </a:r>
          </a:p>
          <a:p>
            <a:pPr>
              <a:spcBef>
                <a:spcPct val="30000"/>
              </a:spcBef>
              <a:defRPr/>
            </a:pPr>
            <a:endParaRPr lang="en-US" altLang="en-US" dirty="0"/>
          </a:p>
          <a:p>
            <a:pPr lvl="1">
              <a:spcBef>
                <a:spcPct val="30000"/>
              </a:spcBef>
              <a:defRPr/>
            </a:pPr>
            <a:endParaRPr lang="en-US" altLang="en-US" dirty="0"/>
          </a:p>
          <a:p>
            <a:pPr marL="274320" lvl="1" indent="0">
              <a:spcBef>
                <a:spcPct val="30000"/>
              </a:spcBef>
              <a:buNone/>
              <a:defRPr/>
            </a:pPr>
            <a:r>
              <a:rPr lang="en-US" altLang="en-US" dirty="0"/>
              <a:t>for(initial statement; loop condition; update statement)</a:t>
            </a:r>
          </a:p>
          <a:p>
            <a:pPr marL="274320" lvl="1" indent="0">
              <a:spcBef>
                <a:spcPct val="30000"/>
              </a:spcBef>
              <a:buNone/>
              <a:defRPr/>
            </a:pPr>
            <a:r>
              <a:rPr lang="en-US" altLang="en-US" dirty="0"/>
              <a:t>	 statement(s);</a:t>
            </a:r>
          </a:p>
          <a:p>
            <a:pPr marL="274320" lvl="1" indent="0">
              <a:spcBef>
                <a:spcPct val="30000"/>
              </a:spcBef>
              <a:buNone/>
              <a:defRPr/>
            </a:pPr>
            <a:endParaRPr lang="en-US" altLang="en-US" dirty="0"/>
          </a:p>
        </p:txBody>
      </p:sp>
      <p:sp>
        <p:nvSpPr>
          <p:cNvPr id="20" name="Text Box 9">
            <a:extLst>
              <a:ext uri="{FF2B5EF4-FFF2-40B4-BE49-F238E27FC236}">
                <a16:creationId xmlns:a16="http://schemas.microsoft.com/office/drawing/2014/main" id="{E419D377-128C-45FB-B8DF-8181C163F689}"/>
              </a:ext>
            </a:extLst>
          </p:cNvPr>
          <p:cNvSpPr txBox="1">
            <a:spLocks noChangeArrowheads="1"/>
          </p:cNvSpPr>
          <p:nvPr/>
        </p:nvSpPr>
        <p:spPr bwMode="auto">
          <a:xfrm>
            <a:off x="1781968" y="5333613"/>
            <a:ext cx="34464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a:spcBef>
                <a:spcPct val="0"/>
              </a:spcBef>
              <a:buClrTx/>
              <a:buSzTx/>
              <a:buFontTx/>
              <a:buNone/>
            </a:pPr>
            <a:r>
              <a:rPr lang="en-US" altLang="en-US" sz="1800" dirty="0">
                <a:solidFill>
                  <a:schemeClr val="accent2"/>
                </a:solidFill>
                <a:latin typeface="Arial Unicode MS" panose="020B0604020202020204" pitchFamily="34" charset="-128"/>
              </a:rPr>
              <a:t>Repeat steps 2 to 4 until the condition returns FALSE</a:t>
            </a:r>
          </a:p>
        </p:txBody>
      </p:sp>
      <p:sp>
        <p:nvSpPr>
          <p:cNvPr id="21" name="Text Box 9">
            <a:extLst>
              <a:ext uri="{FF2B5EF4-FFF2-40B4-BE49-F238E27FC236}">
                <a16:creationId xmlns:a16="http://schemas.microsoft.com/office/drawing/2014/main" id="{6F39015E-37A5-4423-A0EA-35BFC5CF2F95}"/>
              </a:ext>
            </a:extLst>
          </p:cNvPr>
          <p:cNvSpPr txBox="1">
            <a:spLocks noChangeArrowheads="1"/>
          </p:cNvSpPr>
          <p:nvPr/>
        </p:nvSpPr>
        <p:spPr bwMode="auto">
          <a:xfrm>
            <a:off x="5360918" y="4795066"/>
            <a:ext cx="21796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a:spcBef>
                <a:spcPct val="0"/>
              </a:spcBef>
              <a:buClrTx/>
              <a:buSzTx/>
              <a:buFontTx/>
              <a:buNone/>
            </a:pPr>
            <a:r>
              <a:rPr lang="en-US" altLang="en-US" sz="1800" dirty="0">
                <a:solidFill>
                  <a:schemeClr val="accent2"/>
                </a:solidFill>
                <a:latin typeface="Arial Unicode MS" panose="020B0604020202020204" pitchFamily="34" charset="-128"/>
              </a:rPr>
              <a:t>Execute the update statement</a:t>
            </a:r>
          </a:p>
        </p:txBody>
      </p:sp>
      <p:sp>
        <p:nvSpPr>
          <p:cNvPr id="28" name="AutoShape 5">
            <a:extLst>
              <a:ext uri="{FF2B5EF4-FFF2-40B4-BE49-F238E27FC236}">
                <a16:creationId xmlns:a16="http://schemas.microsoft.com/office/drawing/2014/main" id="{81D9036A-5187-41B5-9FF6-6FAF9931C587}"/>
              </a:ext>
            </a:extLst>
          </p:cNvPr>
          <p:cNvSpPr>
            <a:spLocks noChangeArrowheads="1"/>
          </p:cNvSpPr>
          <p:nvPr/>
        </p:nvSpPr>
        <p:spPr bwMode="auto">
          <a:xfrm>
            <a:off x="2081616" y="4075112"/>
            <a:ext cx="304800" cy="304800"/>
          </a:xfrm>
          <a:prstGeom prst="roundRect">
            <a:avLst>
              <a:gd name="adj" fmla="val 16667"/>
            </a:avLst>
          </a:prstGeom>
          <a:solidFill>
            <a:srgbClr val="F5E985"/>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algn="ctr">
              <a:spcBef>
                <a:spcPct val="0"/>
              </a:spcBef>
              <a:buClrTx/>
              <a:buSzTx/>
              <a:buFontTx/>
              <a:buNone/>
            </a:pPr>
            <a:r>
              <a:rPr lang="en-US" sz="2000">
                <a:latin typeface="Times New Roman" panose="02020603050405020304" pitchFamily="18" charset="0"/>
              </a:rPr>
              <a:t>1</a:t>
            </a:r>
            <a:endParaRPr lang="en-US" sz="2400">
              <a:latin typeface="Times New Roman" panose="02020603050405020304" pitchFamily="18" charset="0"/>
            </a:endParaRPr>
          </a:p>
        </p:txBody>
      </p:sp>
      <p:sp>
        <p:nvSpPr>
          <p:cNvPr id="29" name="AutoShape 6">
            <a:extLst>
              <a:ext uri="{FF2B5EF4-FFF2-40B4-BE49-F238E27FC236}">
                <a16:creationId xmlns:a16="http://schemas.microsoft.com/office/drawing/2014/main" id="{BC40F763-44CC-4592-AEB1-51F02622842E}"/>
              </a:ext>
            </a:extLst>
          </p:cNvPr>
          <p:cNvSpPr>
            <a:spLocks noChangeArrowheads="1"/>
          </p:cNvSpPr>
          <p:nvPr/>
        </p:nvSpPr>
        <p:spPr bwMode="auto">
          <a:xfrm>
            <a:off x="5690784" y="4119176"/>
            <a:ext cx="304800" cy="304800"/>
          </a:xfrm>
          <a:prstGeom prst="roundRect">
            <a:avLst>
              <a:gd name="adj" fmla="val 16667"/>
            </a:avLst>
          </a:prstGeom>
          <a:solidFill>
            <a:srgbClr val="F5E985"/>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algn="ctr">
              <a:spcBef>
                <a:spcPct val="0"/>
              </a:spcBef>
              <a:buClrTx/>
              <a:buSzTx/>
              <a:buFontTx/>
              <a:buNone/>
            </a:pPr>
            <a:r>
              <a:rPr lang="en-US" sz="2000">
                <a:latin typeface="Times New Roman" panose="02020603050405020304" pitchFamily="18" charset="0"/>
              </a:rPr>
              <a:t>4</a:t>
            </a:r>
            <a:endParaRPr lang="en-US" sz="2400">
              <a:latin typeface="Times New Roman" panose="02020603050405020304" pitchFamily="18" charset="0"/>
            </a:endParaRPr>
          </a:p>
        </p:txBody>
      </p:sp>
      <p:sp>
        <p:nvSpPr>
          <p:cNvPr id="30" name="AutoShape 7">
            <a:extLst>
              <a:ext uri="{FF2B5EF4-FFF2-40B4-BE49-F238E27FC236}">
                <a16:creationId xmlns:a16="http://schemas.microsoft.com/office/drawing/2014/main" id="{7774F828-4ADD-4815-838B-A29F76390547}"/>
              </a:ext>
            </a:extLst>
          </p:cNvPr>
          <p:cNvSpPr>
            <a:spLocks noChangeArrowheads="1"/>
          </p:cNvSpPr>
          <p:nvPr/>
        </p:nvSpPr>
        <p:spPr bwMode="auto">
          <a:xfrm>
            <a:off x="3352800" y="4800600"/>
            <a:ext cx="304800" cy="304800"/>
          </a:xfrm>
          <a:prstGeom prst="roundRect">
            <a:avLst>
              <a:gd name="adj" fmla="val 16667"/>
            </a:avLst>
          </a:prstGeom>
          <a:solidFill>
            <a:srgbClr val="F5E985"/>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algn="ctr">
              <a:spcBef>
                <a:spcPct val="0"/>
              </a:spcBef>
              <a:buClrTx/>
              <a:buSzTx/>
              <a:buFontTx/>
              <a:buNone/>
            </a:pPr>
            <a:r>
              <a:rPr lang="en-US" sz="2000" dirty="0">
                <a:latin typeface="Times New Roman" panose="02020603050405020304" pitchFamily="18" charset="0"/>
              </a:rPr>
              <a:t>3</a:t>
            </a:r>
            <a:endParaRPr lang="en-US" sz="2400" dirty="0">
              <a:latin typeface="Times New Roman" panose="02020603050405020304" pitchFamily="18" charset="0"/>
            </a:endParaRPr>
          </a:p>
        </p:txBody>
      </p:sp>
      <p:sp>
        <p:nvSpPr>
          <p:cNvPr id="31" name="AutoShape 8">
            <a:extLst>
              <a:ext uri="{FF2B5EF4-FFF2-40B4-BE49-F238E27FC236}">
                <a16:creationId xmlns:a16="http://schemas.microsoft.com/office/drawing/2014/main" id="{22A95895-9313-48DA-879B-D0FFFCF21FE4}"/>
              </a:ext>
            </a:extLst>
          </p:cNvPr>
          <p:cNvSpPr>
            <a:spLocks noChangeArrowheads="1"/>
          </p:cNvSpPr>
          <p:nvPr/>
        </p:nvSpPr>
        <p:spPr bwMode="auto">
          <a:xfrm>
            <a:off x="3886200" y="4119176"/>
            <a:ext cx="304800" cy="304800"/>
          </a:xfrm>
          <a:prstGeom prst="roundRect">
            <a:avLst>
              <a:gd name="adj" fmla="val 16667"/>
            </a:avLst>
          </a:prstGeom>
          <a:solidFill>
            <a:srgbClr val="F5E985"/>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algn="ctr">
              <a:spcBef>
                <a:spcPct val="0"/>
              </a:spcBef>
              <a:buClrTx/>
              <a:buSzTx/>
              <a:buFontTx/>
              <a:buNone/>
            </a:pPr>
            <a:r>
              <a:rPr lang="en-US" sz="2000">
                <a:latin typeface="Times New Roman" panose="02020603050405020304" pitchFamily="18" charset="0"/>
              </a:rPr>
              <a:t>2</a:t>
            </a:r>
            <a:endParaRPr lang="en-US" sz="2400">
              <a:latin typeface="Times New Roman" panose="02020603050405020304" pitchFamily="18" charset="0"/>
            </a:endParaRPr>
          </a:p>
        </p:txBody>
      </p:sp>
    </p:spTree>
    <p:extLst>
      <p:ext uri="{BB962C8B-B14F-4D97-AF65-F5344CB8AC3E}">
        <p14:creationId xmlns:p14="http://schemas.microsoft.com/office/powerpoint/2010/main" val="124520236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dissolve">
                                      <p:cBhvr>
                                        <p:cTn id="21" dur="500"/>
                                        <p:tgtEl>
                                          <p:spTgt spid="28"/>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dissolve">
                                      <p:cBhvr>
                                        <p:cTn id="26" dur="500"/>
                                        <p:tgtEl>
                                          <p:spTgt spid="31"/>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dissolve">
                                      <p:cBhvr>
                                        <p:cTn id="30" dur="500"/>
                                        <p:tgtEl>
                                          <p:spTgt spid="3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dissolve">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8" grpId="0" animBg="1" autoUpdateAnimBg="0"/>
      <p:bldP spid="29" grpId="0" animBg="1" autoUpdateAnimBg="0"/>
      <p:bldP spid="30" grpId="0" animBg="1" autoUpdateAnimBg="0"/>
      <p:bldP spid="31"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73" name="Oval 72">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74" name="Oval 73">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76" name="Rectangle 75">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78" name="Rectangle 77">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Rectangle 79">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Rectangle 81">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482" name="Rectangle 2"/>
          <p:cNvSpPr>
            <a:spLocks noGrp="1" noChangeArrowheads="1"/>
          </p:cNvSpPr>
          <p:nvPr>
            <p:ph type="title" idx="4294967295"/>
          </p:nvPr>
        </p:nvSpPr>
        <p:spPr>
          <a:xfrm>
            <a:off x="802386" y="484632"/>
            <a:ext cx="7543800" cy="1609344"/>
          </a:xfrm>
        </p:spPr>
        <p:txBody>
          <a:bodyPr vert="horz" lIns="91440" tIns="45720" rIns="91440" bIns="45720" rtlCol="0" anchor="ctr">
            <a:normAutofit/>
          </a:bodyPr>
          <a:lstStyle/>
          <a:p>
            <a:r>
              <a:rPr lang="en-US" altLang="en-US" sz="5400" dirty="0"/>
              <a:t>The </a:t>
            </a:r>
            <a:r>
              <a:rPr lang="en-US" altLang="en-US" sz="5400" cap="none" dirty="0">
                <a:solidFill>
                  <a:schemeClr val="accent2"/>
                </a:solidFill>
              </a:rPr>
              <a:t>for </a:t>
            </a:r>
            <a:r>
              <a:rPr lang="en-US" altLang="en-US" sz="5400" dirty="0"/>
              <a:t>statement</a:t>
            </a:r>
          </a:p>
        </p:txBody>
      </p:sp>
      <p:sp>
        <p:nvSpPr>
          <p:cNvPr id="84" name="Oval 83">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6" name="Oval 85">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22" name="Picture 3">
            <a:extLst>
              <a:ext uri="{FF2B5EF4-FFF2-40B4-BE49-F238E27FC236}">
                <a16:creationId xmlns:a16="http://schemas.microsoft.com/office/drawing/2014/main" id="{08186721-815A-44EF-B18D-F2D269A53101}"/>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2190715"/>
            <a:ext cx="6324600" cy="43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6907873"/>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8" name="Rectangle 17">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itle 10">
            <a:extLst>
              <a:ext uri="{FF2B5EF4-FFF2-40B4-BE49-F238E27FC236}">
                <a16:creationId xmlns:a16="http://schemas.microsoft.com/office/drawing/2014/main" id="{422977D2-2A1E-44E8-8750-20A510204608}"/>
              </a:ext>
            </a:extLst>
          </p:cNvPr>
          <p:cNvSpPr>
            <a:spLocks noGrp="1"/>
          </p:cNvSpPr>
          <p:nvPr>
            <p:ph type="title"/>
          </p:nvPr>
        </p:nvSpPr>
        <p:spPr>
          <a:xfrm>
            <a:off x="802386" y="484632"/>
            <a:ext cx="7543800" cy="1609344"/>
          </a:xfrm>
        </p:spPr>
        <p:txBody>
          <a:bodyPr>
            <a:normAutofit/>
          </a:bodyPr>
          <a:lstStyle/>
          <a:p>
            <a:r>
              <a:rPr lang="en-US" altLang="en-US" dirty="0"/>
              <a:t>Flow chart</a:t>
            </a:r>
            <a:endParaRPr lang="en-MY" dirty="0">
              <a:solidFill>
                <a:schemeClr val="accent2"/>
              </a:solidFill>
            </a:endParaRPr>
          </a:p>
        </p:txBody>
      </p:sp>
      <p:sp>
        <p:nvSpPr>
          <p:cNvPr id="24" name="Oval 23">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0" name="Picture 1">
            <a:extLst>
              <a:ext uri="{FF2B5EF4-FFF2-40B4-BE49-F238E27FC236}">
                <a16:creationId xmlns:a16="http://schemas.microsoft.com/office/drawing/2014/main" id="{D1DE2935-334C-41F9-A9E3-9CB63CD976A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355850"/>
            <a:ext cx="6375400" cy="404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7078150"/>
      </p:ext>
    </p:extLst>
  </p:cSld>
  <p:clrMapOvr>
    <a:masterClrMapping/>
  </p:clrMapOvr>
  <p:transition spd="slow">
    <p:pull/>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463E2FE9-FAF3-450E-861A-54D0A8CFB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2532" name="Rectangle 8"/>
          <p:cNvSpPr>
            <a:spLocks noGrp="1" noChangeArrowheads="1"/>
          </p:cNvSpPr>
          <p:nvPr>
            <p:ph type="title"/>
          </p:nvPr>
        </p:nvSpPr>
        <p:spPr>
          <a:xfrm>
            <a:off x="802386" y="4588335"/>
            <a:ext cx="7543800" cy="1609344"/>
          </a:xfrm>
        </p:spPr>
        <p:txBody>
          <a:bodyPr>
            <a:normAutofit/>
          </a:bodyPr>
          <a:lstStyle/>
          <a:p>
            <a:pPr eaLnBrk="1" hangingPunct="1"/>
            <a:r>
              <a:rPr lang="en-US" altLang="en-US"/>
              <a:t>Example</a:t>
            </a:r>
          </a:p>
        </p:txBody>
      </p:sp>
      <p:sp>
        <p:nvSpPr>
          <p:cNvPr id="5" name="Content Placeholder 4">
            <a:extLst>
              <a:ext uri="{FF2B5EF4-FFF2-40B4-BE49-F238E27FC236}">
                <a16:creationId xmlns:a16="http://schemas.microsoft.com/office/drawing/2014/main" id="{5FC4A6E5-74DC-497E-B5F4-AD15DEA455D0}"/>
              </a:ext>
            </a:extLst>
          </p:cNvPr>
          <p:cNvSpPr>
            <a:spLocks noGrp="1"/>
          </p:cNvSpPr>
          <p:nvPr>
            <p:ph idx="1"/>
          </p:nvPr>
        </p:nvSpPr>
        <p:spPr>
          <a:xfrm>
            <a:off x="802386" y="643467"/>
            <a:ext cx="7543800" cy="3463351"/>
          </a:xfrm>
        </p:spPr>
        <p:txBody>
          <a:bodyPr anchor="t">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for (int </a:t>
            </a:r>
            <a:r>
              <a:rPr kumimoji="0" lang="en-US" altLang="en-US" sz="2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a:t>
            </a:r>
            <a:r>
              <a:rPr kumimoji="0" lang="en-US" altLang="en-US" sz="2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 </a:t>
            </a:r>
            <a:r>
              <a:rPr kumimoji="0" lang="en-US" altLang="en-US" sz="2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a:t>
            </a:r>
            <a:r>
              <a:rPr kumimoji="0" lang="en-US" altLang="en-US" sz="2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&lt;3; </a:t>
            </a:r>
            <a:r>
              <a:rPr kumimoji="0" lang="en-US" altLang="en-US" sz="2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a:t>
            </a:r>
            <a:r>
              <a:rPr kumimoji="0" lang="en-US" altLang="en-US" sz="2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altLang="en-US" sz="2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System.out.println</a:t>
            </a:r>
            <a:r>
              <a:rPr kumimoji="0" lang="en-US" altLang="en-US" sz="2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altLang="en-US" sz="2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Times New Roman" panose="02020603050405020304" pitchFamily="18" charset="0"/>
              </a:rPr>
              <a:t>"Welcome to JAVA"</a:t>
            </a:r>
            <a:r>
              <a:rPr kumimoji="0" lang="en-US" altLang="en-US" sz="2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eaLnBrk="1" hangingPunct="1">
              <a:buClrTx/>
              <a:buSzTx/>
              <a:buFontTx/>
              <a:buNone/>
            </a:pPr>
            <a:endParaRPr lang="en-US" altLang="en-US" sz="2000" dirty="0">
              <a:latin typeface="Courier New" panose="02070309020205020404" pitchFamily="49" charset="0"/>
            </a:endParaRPr>
          </a:p>
        </p:txBody>
      </p:sp>
      <p:sp>
        <p:nvSpPr>
          <p:cNvPr id="193" name="Rectangle 192">
            <a:extLst>
              <a:ext uri="{FF2B5EF4-FFF2-40B4-BE49-F238E27FC236}">
                <a16:creationId xmlns:a16="http://schemas.microsoft.com/office/drawing/2014/main" id="{B4CD5EDE-D3EC-49C1-9A9B-88C47606D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431215"/>
            <a:ext cx="75438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94" name="Oval 193">
            <a:extLst>
              <a:ext uri="{FF2B5EF4-FFF2-40B4-BE49-F238E27FC236}">
                <a16:creationId xmlns:a16="http://schemas.microsoft.com/office/drawing/2014/main" id="{C33E4ED5-D66B-4F39-9509-117636F0B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5" name="Oval 194">
            <a:extLst>
              <a:ext uri="{FF2B5EF4-FFF2-40B4-BE49-F238E27FC236}">
                <a16:creationId xmlns:a16="http://schemas.microsoft.com/office/drawing/2014/main" id="{8573AAF9-111A-4C2F-A36D-746158924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6" name="Text Box 6">
            <a:extLst>
              <a:ext uri="{FF2B5EF4-FFF2-40B4-BE49-F238E27FC236}">
                <a16:creationId xmlns:a16="http://schemas.microsoft.com/office/drawing/2014/main" id="{A590DC52-D517-4881-9563-17B899E9254D}"/>
              </a:ext>
            </a:extLst>
          </p:cNvPr>
          <p:cNvSpPr txBox="1">
            <a:spLocks noChangeArrowheads="1"/>
          </p:cNvSpPr>
          <p:nvPr/>
        </p:nvSpPr>
        <p:spPr bwMode="auto">
          <a:xfrm>
            <a:off x="1371600" y="3192178"/>
            <a:ext cx="198120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marL="0" marR="0" lvl="0" indent="0" algn="l" defTabSz="457200" rtl="0" eaLnBrk="1" fontAlgn="auto" latinLnBrk="0" hangingPunct="1">
              <a:lnSpc>
                <a:spcPct val="90000"/>
              </a:lnSpc>
              <a:spcBef>
                <a:spcPct val="20000"/>
              </a:spcBef>
              <a:spcAft>
                <a:spcPts val="0"/>
              </a:spcAft>
              <a:buClr>
                <a:srgbClr val="696464"/>
              </a:buClr>
              <a:buSzPct val="70000"/>
              <a:buFont typeface="Wingdings" panose="05000000000000000000" pitchFamily="2" charset="2"/>
              <a:buNone/>
              <a:tabLst/>
              <a:defRPr/>
            </a:pPr>
            <a:r>
              <a:rPr kumimoji="0" lang="en-US" altLang="en-US" sz="2400" b="1" i="0" u="none" strike="noStrike" kern="1200" cap="none" spc="0" normalizeH="0" baseline="0" noProof="0" dirty="0">
                <a:ln>
                  <a:noFill/>
                </a:ln>
                <a:solidFill>
                  <a:srgbClr val="9B2D1F"/>
                </a:solidFill>
                <a:effectLst/>
                <a:uLnTx/>
                <a:uFillTx/>
                <a:latin typeface="Arial" panose="020B0604020202020204" pitchFamily="34" charset="0"/>
                <a:ea typeface="+mn-ea"/>
                <a:cs typeface="+mn-cs"/>
              </a:rPr>
              <a:t>Output ?</a:t>
            </a:r>
          </a:p>
        </p:txBody>
      </p:sp>
      <p:sp>
        <p:nvSpPr>
          <p:cNvPr id="27" name="Text Box 7">
            <a:extLst>
              <a:ext uri="{FF2B5EF4-FFF2-40B4-BE49-F238E27FC236}">
                <a16:creationId xmlns:a16="http://schemas.microsoft.com/office/drawing/2014/main" id="{EAB283E4-4CA7-4B53-AAE0-C6FDF3EE2355}"/>
              </a:ext>
            </a:extLst>
          </p:cNvPr>
          <p:cNvSpPr txBox="1">
            <a:spLocks noChangeArrowheads="1"/>
          </p:cNvSpPr>
          <p:nvPr/>
        </p:nvSpPr>
        <p:spPr bwMode="auto">
          <a:xfrm>
            <a:off x="3276600" y="3091155"/>
            <a:ext cx="3081981" cy="830997"/>
          </a:xfrm>
          <a:prstGeom prst="rect">
            <a:avLst/>
          </a:prstGeom>
          <a:solidFill>
            <a:schemeClr val="accent3">
              <a:lumMod val="20000"/>
              <a:lumOff val="80000"/>
            </a:schemeClr>
          </a:solidFill>
          <a:ln>
            <a:noFill/>
          </a:ln>
        </p:spPr>
        <p:txBody>
          <a:bodyPr wrap="square">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a:spcBef>
                <a:spcPct val="0"/>
              </a:spcBef>
              <a:buClrTx/>
              <a:buSzTx/>
              <a:buNone/>
            </a:pPr>
            <a:r>
              <a:rPr lang="en-US" altLang="en-US" sz="2400" dirty="0">
                <a:latin typeface="Courier New" panose="02070309020205020404" pitchFamily="49" charset="0"/>
                <a:cs typeface="Courier New" panose="02070309020205020404" pitchFamily="49" charset="0"/>
              </a:rPr>
              <a:t>Welcome to JAVA</a:t>
            </a:r>
          </a:p>
          <a:p>
            <a:pPr>
              <a:spcBef>
                <a:spcPct val="0"/>
              </a:spcBef>
              <a:buClrTx/>
              <a:buSzTx/>
              <a:buNone/>
            </a:pPr>
            <a:r>
              <a:rPr lang="en-US" altLang="en-US" sz="2400" dirty="0">
                <a:latin typeface="Courier New" panose="02070309020205020404" pitchFamily="49" charset="0"/>
                <a:cs typeface="Courier New" panose="02070309020205020404" pitchFamily="49" charset="0"/>
              </a:rPr>
              <a:t>Welcome to JAVA</a:t>
            </a:r>
          </a:p>
        </p:txBody>
      </p:sp>
      <p:sp>
        <p:nvSpPr>
          <p:cNvPr id="13" name="AutoShape 5">
            <a:extLst>
              <a:ext uri="{FF2B5EF4-FFF2-40B4-BE49-F238E27FC236}">
                <a16:creationId xmlns:a16="http://schemas.microsoft.com/office/drawing/2014/main" id="{B0EB23B1-A5D7-40D2-B2AF-B250B1440C44}"/>
              </a:ext>
            </a:extLst>
          </p:cNvPr>
          <p:cNvSpPr>
            <a:spLocks noChangeArrowheads="1"/>
          </p:cNvSpPr>
          <p:nvPr/>
        </p:nvSpPr>
        <p:spPr bwMode="auto">
          <a:xfrm>
            <a:off x="3032125" y="762000"/>
            <a:ext cx="304800" cy="304800"/>
          </a:xfrm>
          <a:prstGeom prst="roundRect">
            <a:avLst>
              <a:gd name="adj" fmla="val 16667"/>
            </a:avLst>
          </a:prstGeom>
          <a:solidFill>
            <a:srgbClr val="F5E985"/>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algn="ctr">
              <a:spcBef>
                <a:spcPct val="0"/>
              </a:spcBef>
              <a:buClrTx/>
              <a:buSzTx/>
              <a:buFontTx/>
              <a:buNone/>
            </a:pPr>
            <a:r>
              <a:rPr lang="en-US" sz="2000">
                <a:latin typeface="Times New Roman" panose="02020603050405020304" pitchFamily="18" charset="0"/>
              </a:rPr>
              <a:t>1</a:t>
            </a:r>
            <a:endParaRPr lang="en-US" sz="2400">
              <a:latin typeface="Times New Roman" panose="02020603050405020304" pitchFamily="18" charset="0"/>
            </a:endParaRPr>
          </a:p>
        </p:txBody>
      </p:sp>
      <p:sp>
        <p:nvSpPr>
          <p:cNvPr id="14" name="AutoShape 6">
            <a:extLst>
              <a:ext uri="{FF2B5EF4-FFF2-40B4-BE49-F238E27FC236}">
                <a16:creationId xmlns:a16="http://schemas.microsoft.com/office/drawing/2014/main" id="{BE9D0F8A-8DF0-46CA-978E-C172AA69CC74}"/>
              </a:ext>
            </a:extLst>
          </p:cNvPr>
          <p:cNvSpPr>
            <a:spLocks noChangeArrowheads="1"/>
          </p:cNvSpPr>
          <p:nvPr/>
        </p:nvSpPr>
        <p:spPr bwMode="auto">
          <a:xfrm>
            <a:off x="5105400" y="762000"/>
            <a:ext cx="304800" cy="304800"/>
          </a:xfrm>
          <a:prstGeom prst="roundRect">
            <a:avLst>
              <a:gd name="adj" fmla="val 16667"/>
            </a:avLst>
          </a:prstGeom>
          <a:solidFill>
            <a:srgbClr val="F5E985"/>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algn="ctr">
              <a:spcBef>
                <a:spcPct val="0"/>
              </a:spcBef>
              <a:buClrTx/>
              <a:buSzTx/>
              <a:buFontTx/>
              <a:buNone/>
            </a:pPr>
            <a:r>
              <a:rPr lang="en-US" sz="2000">
                <a:latin typeface="Times New Roman" panose="02020603050405020304" pitchFamily="18" charset="0"/>
              </a:rPr>
              <a:t>4</a:t>
            </a:r>
            <a:endParaRPr lang="en-US" sz="2400">
              <a:latin typeface="Times New Roman" panose="02020603050405020304" pitchFamily="18" charset="0"/>
            </a:endParaRPr>
          </a:p>
        </p:txBody>
      </p:sp>
      <p:sp>
        <p:nvSpPr>
          <p:cNvPr id="18" name="AutoShape 7">
            <a:extLst>
              <a:ext uri="{FF2B5EF4-FFF2-40B4-BE49-F238E27FC236}">
                <a16:creationId xmlns:a16="http://schemas.microsoft.com/office/drawing/2014/main" id="{C19DFFD8-3F36-4D7A-8DCF-85BECEBF8751}"/>
              </a:ext>
            </a:extLst>
          </p:cNvPr>
          <p:cNvSpPr>
            <a:spLocks noChangeArrowheads="1"/>
          </p:cNvSpPr>
          <p:nvPr/>
        </p:nvSpPr>
        <p:spPr bwMode="auto">
          <a:xfrm>
            <a:off x="824748" y="1600200"/>
            <a:ext cx="304800" cy="304800"/>
          </a:xfrm>
          <a:prstGeom prst="roundRect">
            <a:avLst>
              <a:gd name="adj" fmla="val 16667"/>
            </a:avLst>
          </a:prstGeom>
          <a:solidFill>
            <a:srgbClr val="F5E985"/>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algn="ctr">
              <a:spcBef>
                <a:spcPct val="0"/>
              </a:spcBef>
              <a:buClrTx/>
              <a:buSzTx/>
              <a:buFontTx/>
              <a:buNone/>
            </a:pPr>
            <a:r>
              <a:rPr lang="en-US" sz="2000">
                <a:latin typeface="Times New Roman" panose="02020603050405020304" pitchFamily="18" charset="0"/>
              </a:rPr>
              <a:t>3</a:t>
            </a:r>
            <a:endParaRPr lang="en-US" sz="2400">
              <a:latin typeface="Times New Roman" panose="02020603050405020304" pitchFamily="18" charset="0"/>
            </a:endParaRPr>
          </a:p>
        </p:txBody>
      </p:sp>
      <p:sp>
        <p:nvSpPr>
          <p:cNvPr id="19" name="AutoShape 8">
            <a:extLst>
              <a:ext uri="{FF2B5EF4-FFF2-40B4-BE49-F238E27FC236}">
                <a16:creationId xmlns:a16="http://schemas.microsoft.com/office/drawing/2014/main" id="{98E9B65A-5EF4-4C5B-AEE3-F4E0F4CBCABD}"/>
              </a:ext>
            </a:extLst>
          </p:cNvPr>
          <p:cNvSpPr>
            <a:spLocks noChangeArrowheads="1"/>
          </p:cNvSpPr>
          <p:nvPr/>
        </p:nvSpPr>
        <p:spPr bwMode="auto">
          <a:xfrm>
            <a:off x="4022725" y="762000"/>
            <a:ext cx="304800" cy="304800"/>
          </a:xfrm>
          <a:prstGeom prst="roundRect">
            <a:avLst>
              <a:gd name="adj" fmla="val 16667"/>
            </a:avLst>
          </a:prstGeom>
          <a:solidFill>
            <a:srgbClr val="F5E985"/>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algn="ctr">
              <a:spcBef>
                <a:spcPct val="0"/>
              </a:spcBef>
              <a:buClrTx/>
              <a:buSzTx/>
              <a:buFontTx/>
              <a:buNone/>
            </a:pPr>
            <a:r>
              <a:rPr lang="en-US" sz="2000">
                <a:latin typeface="Times New Roman" panose="02020603050405020304" pitchFamily="18" charset="0"/>
              </a:rPr>
              <a:t>2</a:t>
            </a:r>
            <a:endParaRPr lang="en-US" sz="2400">
              <a:latin typeface="Times New Roman" panose="02020603050405020304" pitchFamily="18" charset="0"/>
            </a:endParaRPr>
          </a:p>
        </p:txBody>
      </p:sp>
    </p:spTree>
    <p:extLst>
      <p:ext uri="{BB962C8B-B14F-4D97-AF65-F5344CB8AC3E}">
        <p14:creationId xmlns:p14="http://schemas.microsoft.com/office/powerpoint/2010/main" val="220685399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dissolv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dissolv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dissolv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P spid="27" grpId="0" animBg="1" autoUpdateAnimBg="0"/>
      <p:bldP spid="13" grpId="0" animBg="1" autoUpdateAnimBg="0"/>
      <p:bldP spid="14" grpId="0" animBg="1" autoUpdateAnimBg="0"/>
      <p:bldP spid="18" grpId="0" animBg="1" autoUpdateAnimBg="0"/>
      <p:bldP spid="19"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4875" y="1365250"/>
            <a:ext cx="2959100" cy="2338388"/>
          </a:xfrm>
          <a:prstGeom prst="rect">
            <a:avLst/>
          </a:prstGeom>
        </p:spPr>
        <p:style>
          <a:lnRef idx="1">
            <a:schemeClr val="accent3"/>
          </a:lnRef>
          <a:fillRef idx="1001">
            <a:schemeClr val="lt1"/>
          </a:fillRef>
          <a:effectRef idx="1">
            <a:schemeClr val="accent3"/>
          </a:effectRef>
          <a:fontRef idx="minor">
            <a:schemeClr val="dk1"/>
          </a:fontRef>
        </p:style>
        <p:txBody>
          <a:bodyPr anchor="ctr"/>
          <a:lstStyle/>
          <a:p>
            <a:pPr eaLnBrk="1" hangingPunct="1">
              <a:defRPr/>
            </a:pPr>
            <a:r>
              <a:rPr lang="en-US" altLang="en-US" sz="1800" dirty="0" err="1">
                <a:solidFill>
                  <a:srgbClr val="00B050"/>
                </a:solidFill>
                <a:latin typeface="Courier New" panose="02070309020205020404" pitchFamily="49" charset="0"/>
              </a:rPr>
              <a:t>int</a:t>
            </a:r>
            <a:r>
              <a:rPr lang="en-US" altLang="en-US" sz="1800" dirty="0">
                <a:solidFill>
                  <a:srgbClr val="00B050"/>
                </a:solidFill>
                <a:latin typeface="Courier New" panose="02070309020205020404" pitchFamily="49" charset="0"/>
              </a:rPr>
              <a:t> </a:t>
            </a:r>
            <a:r>
              <a:rPr lang="en-US" altLang="en-US" sz="1800" dirty="0" err="1">
                <a:solidFill>
                  <a:srgbClr val="00B050"/>
                </a:solidFill>
                <a:latin typeface="Courier New" panose="02070309020205020404" pitchFamily="49" charset="0"/>
              </a:rPr>
              <a:t>i</a:t>
            </a:r>
            <a:r>
              <a:rPr lang="en-US" altLang="en-US" sz="1800" dirty="0">
                <a:solidFill>
                  <a:srgbClr val="00B050"/>
                </a:solidFill>
                <a:latin typeface="Courier New" panose="02070309020205020404" pitchFamily="49" charset="0"/>
              </a:rPr>
              <a:t>=1</a:t>
            </a:r>
            <a:r>
              <a:rPr lang="en-US" altLang="en-US" sz="1800" dirty="0">
                <a:latin typeface="Courier New" panose="02070309020205020404" pitchFamily="49" charset="0"/>
              </a:rPr>
              <a:t>;</a:t>
            </a:r>
          </a:p>
          <a:p>
            <a:pPr eaLnBrk="1" hangingPunct="1">
              <a:defRPr/>
            </a:pPr>
            <a:r>
              <a:rPr lang="en-US" altLang="en-US" sz="1800" dirty="0">
                <a:latin typeface="Courier New" panose="02070309020205020404" pitchFamily="49" charset="0"/>
              </a:rPr>
              <a:t>while (</a:t>
            </a:r>
            <a:r>
              <a:rPr lang="en-US" altLang="en-US" sz="1800" dirty="0" err="1">
                <a:solidFill>
                  <a:srgbClr val="0070C0"/>
                </a:solidFill>
                <a:latin typeface="Courier New" panose="02070309020205020404" pitchFamily="49" charset="0"/>
              </a:rPr>
              <a:t>i</a:t>
            </a:r>
            <a:r>
              <a:rPr lang="en-US" altLang="en-US" sz="1800" dirty="0">
                <a:solidFill>
                  <a:srgbClr val="0070C0"/>
                </a:solidFill>
                <a:latin typeface="Courier New" panose="02070309020205020404" pitchFamily="49" charset="0"/>
              </a:rPr>
              <a:t>&lt;5</a:t>
            </a:r>
            <a:r>
              <a:rPr lang="en-US" altLang="en-US" sz="1800" dirty="0">
                <a:latin typeface="Courier New" panose="02070309020205020404" pitchFamily="49" charset="0"/>
              </a:rPr>
              <a:t>){</a:t>
            </a:r>
          </a:p>
          <a:p>
            <a:pPr eaLnBrk="1" hangingPunct="1">
              <a:defRPr/>
            </a:pPr>
            <a:r>
              <a:rPr lang="en-US" altLang="en-US" sz="1800" dirty="0" err="1">
                <a:latin typeface="Courier New" panose="02070309020205020404" pitchFamily="49" charset="0"/>
              </a:rPr>
              <a:t>System.out.print</a:t>
            </a:r>
            <a:r>
              <a:rPr lang="en-US" altLang="en-US" sz="1800" dirty="0">
                <a:latin typeface="Courier New" panose="02070309020205020404" pitchFamily="49" charset="0"/>
              </a:rPr>
              <a:t>(</a:t>
            </a:r>
            <a:r>
              <a:rPr lang="en-US" altLang="en-US" sz="1800" dirty="0" err="1">
                <a:latin typeface="Courier New" panose="02070309020205020404" pitchFamily="49" charset="0"/>
              </a:rPr>
              <a:t>i</a:t>
            </a:r>
            <a:r>
              <a:rPr lang="en-US" altLang="en-US" sz="1800" dirty="0">
                <a:latin typeface="Courier New" panose="02070309020205020404" pitchFamily="49" charset="0"/>
              </a:rPr>
              <a:t>);</a:t>
            </a:r>
          </a:p>
          <a:p>
            <a:pPr eaLnBrk="1" hangingPunct="1">
              <a:defRPr/>
            </a:pPr>
            <a:r>
              <a:rPr lang="en-US" altLang="en-US" sz="1800" dirty="0" err="1">
                <a:solidFill>
                  <a:schemeClr val="accent6">
                    <a:lumMod val="75000"/>
                  </a:schemeClr>
                </a:solidFill>
                <a:latin typeface="Courier New" panose="02070309020205020404" pitchFamily="49" charset="0"/>
              </a:rPr>
              <a:t>i</a:t>
            </a:r>
            <a:r>
              <a:rPr lang="en-US" altLang="en-US" sz="1800" dirty="0">
                <a:solidFill>
                  <a:schemeClr val="accent6">
                    <a:lumMod val="75000"/>
                  </a:schemeClr>
                </a:solidFill>
                <a:latin typeface="Courier New" panose="02070309020205020404" pitchFamily="49" charset="0"/>
              </a:rPr>
              <a:t>++</a:t>
            </a:r>
            <a:r>
              <a:rPr lang="en-US" altLang="en-US" sz="1800" dirty="0">
                <a:latin typeface="Courier New" panose="02070309020205020404" pitchFamily="49" charset="0"/>
              </a:rPr>
              <a:t>;   </a:t>
            </a:r>
          </a:p>
          <a:p>
            <a:pPr eaLnBrk="1" hangingPunct="1">
              <a:defRPr/>
            </a:pPr>
            <a:r>
              <a:rPr lang="en-US" altLang="en-US" sz="1800" dirty="0">
                <a:latin typeface="Courier New" panose="02070309020205020404" pitchFamily="49" charset="0"/>
              </a:rPr>
              <a:t>}</a:t>
            </a:r>
          </a:p>
        </p:txBody>
      </p:sp>
      <p:sp>
        <p:nvSpPr>
          <p:cNvPr id="3" name="Rectangle 2"/>
          <p:cNvSpPr/>
          <p:nvPr/>
        </p:nvSpPr>
        <p:spPr>
          <a:xfrm>
            <a:off x="4495800" y="1370013"/>
            <a:ext cx="2959100" cy="2362200"/>
          </a:xfrm>
          <a:prstGeom prst="rect">
            <a:avLst/>
          </a:prstGeom>
        </p:spPr>
        <p:style>
          <a:lnRef idx="1">
            <a:schemeClr val="accent3"/>
          </a:lnRef>
          <a:fillRef idx="1001">
            <a:schemeClr val="lt1"/>
          </a:fillRef>
          <a:effectRef idx="1">
            <a:schemeClr val="accent3"/>
          </a:effectRef>
          <a:fontRef idx="minor">
            <a:schemeClr val="dk1"/>
          </a:fontRef>
        </p:style>
        <p:txBody>
          <a:bodyPr anchor="ctr"/>
          <a:lstStyle/>
          <a:p>
            <a:pPr eaLnBrk="1" hangingPunct="1">
              <a:defRPr/>
            </a:pPr>
            <a:r>
              <a:rPr lang="en-US" altLang="en-US" sz="1800" dirty="0" err="1">
                <a:solidFill>
                  <a:srgbClr val="00B050"/>
                </a:solidFill>
                <a:latin typeface="Courier New" panose="02070309020205020404" pitchFamily="49" charset="0"/>
              </a:rPr>
              <a:t>int</a:t>
            </a:r>
            <a:r>
              <a:rPr lang="en-US" altLang="en-US" sz="1800" dirty="0">
                <a:solidFill>
                  <a:srgbClr val="00B050"/>
                </a:solidFill>
                <a:latin typeface="Courier New" panose="02070309020205020404" pitchFamily="49" charset="0"/>
              </a:rPr>
              <a:t> </a:t>
            </a:r>
            <a:r>
              <a:rPr lang="en-US" altLang="en-US" sz="1800" dirty="0" err="1">
                <a:solidFill>
                  <a:srgbClr val="00B050"/>
                </a:solidFill>
                <a:latin typeface="Courier New" panose="02070309020205020404" pitchFamily="49" charset="0"/>
              </a:rPr>
              <a:t>i</a:t>
            </a:r>
            <a:r>
              <a:rPr lang="en-US" altLang="en-US" sz="1800" dirty="0">
                <a:solidFill>
                  <a:srgbClr val="00B050"/>
                </a:solidFill>
                <a:latin typeface="Courier New" panose="02070309020205020404" pitchFamily="49" charset="0"/>
              </a:rPr>
              <a:t>=1;</a:t>
            </a:r>
          </a:p>
          <a:p>
            <a:pPr eaLnBrk="1" hangingPunct="1">
              <a:defRPr/>
            </a:pPr>
            <a:r>
              <a:rPr lang="en-US" altLang="en-US" sz="1800" dirty="0">
                <a:latin typeface="Courier New" panose="02070309020205020404" pitchFamily="49" charset="0"/>
              </a:rPr>
              <a:t>do{</a:t>
            </a:r>
          </a:p>
          <a:p>
            <a:pPr eaLnBrk="1" hangingPunct="1">
              <a:defRPr/>
            </a:pPr>
            <a:r>
              <a:rPr lang="en-US" altLang="en-US" sz="1800" dirty="0" err="1">
                <a:latin typeface="Courier New" panose="02070309020205020404" pitchFamily="49" charset="0"/>
              </a:rPr>
              <a:t>System.out.print</a:t>
            </a:r>
            <a:r>
              <a:rPr lang="en-US" altLang="en-US" sz="1800" dirty="0">
                <a:latin typeface="Courier New" panose="02070309020205020404" pitchFamily="49" charset="0"/>
              </a:rPr>
              <a:t>(</a:t>
            </a:r>
            <a:r>
              <a:rPr lang="en-US" altLang="en-US" sz="1800" dirty="0" err="1">
                <a:latin typeface="Courier New" panose="02070309020205020404" pitchFamily="49" charset="0"/>
              </a:rPr>
              <a:t>i</a:t>
            </a:r>
            <a:r>
              <a:rPr lang="en-US" altLang="en-US" sz="1800" dirty="0">
                <a:latin typeface="Courier New" panose="02070309020205020404" pitchFamily="49" charset="0"/>
              </a:rPr>
              <a:t>);</a:t>
            </a:r>
          </a:p>
          <a:p>
            <a:pPr eaLnBrk="1" hangingPunct="1">
              <a:defRPr/>
            </a:pPr>
            <a:r>
              <a:rPr lang="en-US" altLang="en-US" sz="1800" dirty="0" err="1">
                <a:solidFill>
                  <a:schemeClr val="accent6">
                    <a:lumMod val="75000"/>
                  </a:schemeClr>
                </a:solidFill>
                <a:latin typeface="Courier New" panose="02070309020205020404" pitchFamily="49" charset="0"/>
              </a:rPr>
              <a:t>i</a:t>
            </a:r>
            <a:r>
              <a:rPr lang="en-US" altLang="en-US" sz="1800" dirty="0">
                <a:solidFill>
                  <a:schemeClr val="accent6">
                    <a:lumMod val="75000"/>
                  </a:schemeClr>
                </a:solidFill>
                <a:latin typeface="Courier New" panose="02070309020205020404" pitchFamily="49" charset="0"/>
              </a:rPr>
              <a:t>++</a:t>
            </a:r>
            <a:r>
              <a:rPr lang="en-US" altLang="en-US" sz="1800" dirty="0">
                <a:latin typeface="Courier New" panose="02070309020205020404" pitchFamily="49" charset="0"/>
              </a:rPr>
              <a:t>;   </a:t>
            </a:r>
          </a:p>
          <a:p>
            <a:pPr eaLnBrk="1" hangingPunct="1">
              <a:defRPr/>
            </a:pPr>
            <a:r>
              <a:rPr lang="en-US" altLang="en-US" sz="1800" dirty="0">
                <a:latin typeface="Courier New" panose="02070309020205020404" pitchFamily="49" charset="0"/>
              </a:rPr>
              <a:t>} while (</a:t>
            </a:r>
            <a:r>
              <a:rPr lang="en-US" altLang="en-US" sz="1800" dirty="0" err="1">
                <a:solidFill>
                  <a:srgbClr val="0070C0"/>
                </a:solidFill>
                <a:latin typeface="Courier New" panose="02070309020205020404" pitchFamily="49" charset="0"/>
              </a:rPr>
              <a:t>i</a:t>
            </a:r>
            <a:r>
              <a:rPr lang="en-US" altLang="en-US" sz="1800" dirty="0">
                <a:solidFill>
                  <a:srgbClr val="0070C0"/>
                </a:solidFill>
                <a:latin typeface="Courier New" panose="02070309020205020404" pitchFamily="49" charset="0"/>
              </a:rPr>
              <a:t>&lt;5</a:t>
            </a:r>
            <a:r>
              <a:rPr lang="en-US" altLang="en-US" sz="1800" dirty="0">
                <a:latin typeface="Courier New" panose="02070309020205020404" pitchFamily="49" charset="0"/>
              </a:rPr>
              <a:t>);</a:t>
            </a:r>
          </a:p>
        </p:txBody>
      </p:sp>
      <p:sp>
        <p:nvSpPr>
          <p:cNvPr id="4" name="Rectangle 3"/>
          <p:cNvSpPr/>
          <p:nvPr/>
        </p:nvSpPr>
        <p:spPr>
          <a:xfrm>
            <a:off x="2244725" y="3962400"/>
            <a:ext cx="3397250" cy="2362200"/>
          </a:xfrm>
          <a:prstGeom prst="rect">
            <a:avLst/>
          </a:prstGeom>
        </p:spPr>
        <p:style>
          <a:lnRef idx="1">
            <a:schemeClr val="accent3"/>
          </a:lnRef>
          <a:fillRef idx="1001">
            <a:schemeClr val="lt1"/>
          </a:fillRef>
          <a:effectRef idx="1">
            <a:schemeClr val="accent3"/>
          </a:effectRef>
          <a:fontRef idx="minor">
            <a:schemeClr val="dk1"/>
          </a:fontRef>
        </p:style>
        <p:txBody>
          <a:bodyPr anchor="ctr"/>
          <a:lstStyle/>
          <a:p>
            <a:pPr eaLnBrk="1" hangingPunct="1">
              <a:defRPr/>
            </a:pPr>
            <a:r>
              <a:rPr lang="en-US" sz="1800" dirty="0">
                <a:latin typeface="Courier New" panose="02070309020205020404" pitchFamily="49" charset="0"/>
              </a:rPr>
              <a:t>for (</a:t>
            </a:r>
            <a:r>
              <a:rPr lang="en-US" sz="1800" dirty="0" err="1">
                <a:solidFill>
                  <a:srgbClr val="00B050"/>
                </a:solidFill>
                <a:latin typeface="Courier New" panose="02070309020205020404" pitchFamily="49" charset="0"/>
              </a:rPr>
              <a:t>int</a:t>
            </a:r>
            <a:r>
              <a:rPr lang="en-US" sz="1800" dirty="0">
                <a:solidFill>
                  <a:srgbClr val="00B050"/>
                </a:solidFill>
                <a:latin typeface="Courier New" panose="02070309020205020404" pitchFamily="49" charset="0"/>
              </a:rPr>
              <a:t> </a:t>
            </a:r>
            <a:r>
              <a:rPr lang="en-US" sz="1800" dirty="0" err="1">
                <a:solidFill>
                  <a:srgbClr val="00B050"/>
                </a:solidFill>
                <a:latin typeface="Courier New" panose="02070309020205020404" pitchFamily="49" charset="0"/>
              </a:rPr>
              <a:t>i</a:t>
            </a:r>
            <a:r>
              <a:rPr lang="en-US" sz="1800" dirty="0">
                <a:solidFill>
                  <a:srgbClr val="00B050"/>
                </a:solidFill>
                <a:latin typeface="Courier New" panose="02070309020205020404" pitchFamily="49" charset="0"/>
              </a:rPr>
              <a:t> =1</a:t>
            </a:r>
            <a:r>
              <a:rPr lang="en-US" sz="1800" dirty="0">
                <a:latin typeface="Courier New" panose="02070309020205020404" pitchFamily="49" charset="0"/>
              </a:rPr>
              <a:t>; </a:t>
            </a:r>
            <a:r>
              <a:rPr lang="en-US" sz="1800" dirty="0" err="1">
                <a:solidFill>
                  <a:srgbClr val="0070C0"/>
                </a:solidFill>
                <a:latin typeface="Courier New" panose="02070309020205020404" pitchFamily="49" charset="0"/>
              </a:rPr>
              <a:t>i</a:t>
            </a:r>
            <a:r>
              <a:rPr lang="en-US" sz="1800" dirty="0">
                <a:solidFill>
                  <a:srgbClr val="0070C0"/>
                </a:solidFill>
                <a:latin typeface="Courier New" panose="02070309020205020404" pitchFamily="49" charset="0"/>
              </a:rPr>
              <a:t>&lt;5</a:t>
            </a:r>
            <a:r>
              <a:rPr lang="en-US" sz="1800" dirty="0">
                <a:latin typeface="Courier New" panose="02070309020205020404" pitchFamily="49" charset="0"/>
              </a:rPr>
              <a:t>;</a:t>
            </a:r>
            <a:r>
              <a:rPr lang="en-US" sz="1800" dirty="0">
                <a:solidFill>
                  <a:schemeClr val="accent6">
                    <a:lumMod val="75000"/>
                  </a:schemeClr>
                </a:solidFill>
                <a:latin typeface="Courier New" panose="02070309020205020404" pitchFamily="49" charset="0"/>
              </a:rPr>
              <a:t>i++</a:t>
            </a:r>
            <a:r>
              <a:rPr lang="en-US" sz="1800" dirty="0">
                <a:latin typeface="Courier New" panose="02070309020205020404" pitchFamily="49" charset="0"/>
              </a:rPr>
              <a:t>)</a:t>
            </a:r>
          </a:p>
          <a:p>
            <a:pPr eaLnBrk="1" hangingPunct="1">
              <a:defRPr/>
            </a:pPr>
            <a:r>
              <a:rPr lang="en-US" sz="1800" dirty="0" err="1">
                <a:latin typeface="Courier New" panose="02070309020205020404" pitchFamily="49" charset="0"/>
              </a:rPr>
              <a:t>System.out.println</a:t>
            </a:r>
            <a:r>
              <a:rPr lang="en-US" sz="1800" dirty="0">
                <a:latin typeface="Courier New" panose="02070309020205020404" pitchFamily="49" charset="0"/>
              </a:rPr>
              <a:t>(</a:t>
            </a:r>
            <a:r>
              <a:rPr lang="en-US" sz="1800" dirty="0" err="1">
                <a:latin typeface="Courier New" panose="02070309020205020404" pitchFamily="49" charset="0"/>
              </a:rPr>
              <a:t>i</a:t>
            </a:r>
            <a:r>
              <a:rPr lang="en-US" sz="1800" dirty="0">
                <a:latin typeface="Courier New" panose="02070309020205020404" pitchFamily="49" charset="0"/>
              </a:rPr>
              <a:t>);</a:t>
            </a:r>
          </a:p>
          <a:p>
            <a:pPr eaLnBrk="1" hangingPunct="1">
              <a:defRPr/>
            </a:pPr>
            <a:endParaRPr lang="en-US" sz="1800" dirty="0">
              <a:latin typeface="Courier New" panose="02070309020205020404" pitchFamily="49" charset="0"/>
            </a:endParaRPr>
          </a:p>
        </p:txBody>
      </p:sp>
      <p:sp>
        <p:nvSpPr>
          <p:cNvPr id="5" name="Rectangle 4"/>
          <p:cNvSpPr/>
          <p:nvPr/>
        </p:nvSpPr>
        <p:spPr>
          <a:xfrm>
            <a:off x="152400" y="4572000"/>
            <a:ext cx="2092239" cy="707886"/>
          </a:xfrm>
          <a:prstGeom prst="rect">
            <a:avLst/>
          </a:prstGeom>
          <a:noFill/>
        </p:spPr>
        <p:txBody>
          <a:bodyPr wrap="none">
            <a:spAutoFit/>
          </a:bodyPr>
          <a:lstStyle/>
          <a:p>
            <a:pPr algn="ctr">
              <a:defRPr/>
            </a:pPr>
            <a:r>
              <a:rPr lang="en-US" sz="4000" dirty="0">
                <a:ln w="9525">
                  <a:solidFill>
                    <a:schemeClr val="bg1"/>
                  </a:solidFill>
                  <a:prstDash val="solid"/>
                </a:ln>
              </a:rPr>
              <a:t>for loop</a:t>
            </a:r>
          </a:p>
        </p:txBody>
      </p:sp>
      <p:sp>
        <p:nvSpPr>
          <p:cNvPr id="6" name="Rectangle 5"/>
          <p:cNvSpPr/>
          <p:nvPr/>
        </p:nvSpPr>
        <p:spPr>
          <a:xfrm>
            <a:off x="4174644" y="601230"/>
            <a:ext cx="3600666" cy="707886"/>
          </a:xfrm>
          <a:prstGeom prst="rect">
            <a:avLst/>
          </a:prstGeom>
          <a:noFill/>
        </p:spPr>
        <p:txBody>
          <a:bodyPr wrap="none">
            <a:spAutoFit/>
          </a:bodyPr>
          <a:lstStyle/>
          <a:p>
            <a:pPr algn="ctr">
              <a:defRPr/>
            </a:pPr>
            <a:r>
              <a:rPr lang="en-US" sz="4000" dirty="0" err="1">
                <a:ln w="9525">
                  <a:solidFill>
                    <a:schemeClr val="bg1"/>
                  </a:solidFill>
                  <a:prstDash val="solid"/>
                </a:ln>
              </a:rPr>
              <a:t>do..while</a:t>
            </a:r>
            <a:r>
              <a:rPr lang="en-US" sz="4000" dirty="0">
                <a:ln w="9525">
                  <a:solidFill>
                    <a:schemeClr val="bg1"/>
                  </a:solidFill>
                  <a:prstDash val="solid"/>
                </a:ln>
              </a:rPr>
              <a:t> loop</a:t>
            </a:r>
          </a:p>
        </p:txBody>
      </p:sp>
      <p:sp>
        <p:nvSpPr>
          <p:cNvPr id="7" name="Rectangle 6"/>
          <p:cNvSpPr/>
          <p:nvPr/>
        </p:nvSpPr>
        <p:spPr>
          <a:xfrm>
            <a:off x="1039532" y="601230"/>
            <a:ext cx="2690160" cy="707886"/>
          </a:xfrm>
          <a:prstGeom prst="rect">
            <a:avLst/>
          </a:prstGeom>
          <a:noFill/>
        </p:spPr>
        <p:txBody>
          <a:bodyPr wrap="none">
            <a:spAutoFit/>
          </a:bodyPr>
          <a:lstStyle/>
          <a:p>
            <a:pPr algn="ctr">
              <a:defRPr/>
            </a:pPr>
            <a:r>
              <a:rPr lang="en-US" sz="4000" dirty="0">
                <a:ln w="9525">
                  <a:solidFill>
                    <a:schemeClr val="bg1"/>
                  </a:solidFill>
                  <a:prstDash val="solid"/>
                </a:ln>
              </a:rPr>
              <a:t>while loop</a:t>
            </a:r>
          </a:p>
        </p:txBody>
      </p:sp>
      <p:sp>
        <p:nvSpPr>
          <p:cNvPr id="8" name="TextBox 7"/>
          <p:cNvSpPr txBox="1"/>
          <p:nvPr/>
        </p:nvSpPr>
        <p:spPr>
          <a:xfrm>
            <a:off x="6083300" y="4618038"/>
            <a:ext cx="2743200" cy="1323975"/>
          </a:xfrm>
          <a:prstGeom prst="rect">
            <a:avLst/>
          </a:prstGeom>
          <a:noFill/>
        </p:spPr>
        <p:txBody>
          <a:bodyPr>
            <a:spAutoFit/>
          </a:bodyPr>
          <a:lstStyle/>
          <a:p>
            <a:pPr>
              <a:defRPr/>
            </a:pPr>
            <a:r>
              <a:rPr lang="en-US" sz="2000" b="1" dirty="0">
                <a:solidFill>
                  <a:schemeClr val="accent2"/>
                </a:solidFill>
              </a:rPr>
              <a:t>Indicator:</a:t>
            </a:r>
          </a:p>
          <a:p>
            <a:pPr>
              <a:defRPr/>
            </a:pPr>
            <a:r>
              <a:rPr lang="en-US" sz="2000" dirty="0">
                <a:solidFill>
                  <a:srgbClr val="00B050"/>
                </a:solidFill>
              </a:rPr>
              <a:t>Initial statement</a:t>
            </a:r>
          </a:p>
          <a:p>
            <a:pPr>
              <a:defRPr/>
            </a:pPr>
            <a:r>
              <a:rPr lang="en-US" sz="2000" dirty="0">
                <a:solidFill>
                  <a:srgbClr val="00B0F0"/>
                </a:solidFill>
              </a:rPr>
              <a:t>Loop condition</a:t>
            </a:r>
          </a:p>
          <a:p>
            <a:pPr>
              <a:defRPr/>
            </a:pPr>
            <a:r>
              <a:rPr lang="en-US" sz="2000" dirty="0">
                <a:solidFill>
                  <a:schemeClr val="accent6">
                    <a:lumMod val="75000"/>
                  </a:schemeClr>
                </a:solidFill>
              </a:rPr>
              <a:t>Update statement</a:t>
            </a:r>
            <a:endParaRPr lang="en-US" sz="2400" dirty="0"/>
          </a:p>
        </p:txBody>
      </p:sp>
    </p:spTree>
  </p:cSld>
  <p:clrMapOvr>
    <a:masterClrMapping/>
  </p:clrMapOvr>
  <p:transition spd="slow">
    <p:pull/>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8" name="Rectangle 17">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itle 10">
            <a:extLst>
              <a:ext uri="{FF2B5EF4-FFF2-40B4-BE49-F238E27FC236}">
                <a16:creationId xmlns:a16="http://schemas.microsoft.com/office/drawing/2014/main" id="{422977D2-2A1E-44E8-8750-20A510204608}"/>
              </a:ext>
            </a:extLst>
          </p:cNvPr>
          <p:cNvSpPr>
            <a:spLocks noGrp="1"/>
          </p:cNvSpPr>
          <p:nvPr>
            <p:ph type="title"/>
          </p:nvPr>
        </p:nvSpPr>
        <p:spPr>
          <a:xfrm>
            <a:off x="802386" y="484632"/>
            <a:ext cx="7543800" cy="1609344"/>
          </a:xfrm>
        </p:spPr>
        <p:txBody>
          <a:bodyPr>
            <a:normAutofit/>
          </a:bodyPr>
          <a:lstStyle/>
          <a:p>
            <a:r>
              <a:rPr lang="en-US" altLang="en-US" dirty="0"/>
              <a:t>Flow chart</a:t>
            </a:r>
            <a:endParaRPr lang="en-MY" dirty="0">
              <a:solidFill>
                <a:schemeClr val="accent2"/>
              </a:solidFill>
            </a:endParaRPr>
          </a:p>
        </p:txBody>
      </p:sp>
      <p:sp>
        <p:nvSpPr>
          <p:cNvPr id="24" name="Oval 23">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2" name="Picture 1">
            <a:extLst>
              <a:ext uri="{FF2B5EF4-FFF2-40B4-BE49-F238E27FC236}">
                <a16:creationId xmlns:a16="http://schemas.microsoft.com/office/drawing/2014/main" id="{8BEB87C9-F274-4FD7-92DB-D1E72AB8114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508250"/>
            <a:ext cx="6172200" cy="374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7190005"/>
      </p:ext>
    </p:extLst>
  </p:cSld>
  <p:clrMapOvr>
    <a:masterClrMapping/>
  </p:clrMapOvr>
  <p:transition spd="slow">
    <p:pull/>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463E2FE9-FAF3-450E-861A-54D0A8CFB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2532" name="Rectangle 8"/>
          <p:cNvSpPr>
            <a:spLocks noGrp="1" noChangeArrowheads="1"/>
          </p:cNvSpPr>
          <p:nvPr>
            <p:ph type="title"/>
          </p:nvPr>
        </p:nvSpPr>
        <p:spPr>
          <a:xfrm>
            <a:off x="802386" y="4588335"/>
            <a:ext cx="7543800" cy="1609344"/>
          </a:xfrm>
        </p:spPr>
        <p:txBody>
          <a:bodyPr>
            <a:normAutofit/>
          </a:bodyPr>
          <a:lstStyle/>
          <a:p>
            <a:pPr eaLnBrk="1" hangingPunct="1"/>
            <a:r>
              <a:rPr lang="en-US" altLang="en-US" dirty="0"/>
              <a:t>Example</a:t>
            </a:r>
          </a:p>
        </p:txBody>
      </p:sp>
      <p:sp>
        <p:nvSpPr>
          <p:cNvPr id="5" name="Content Placeholder 4">
            <a:extLst>
              <a:ext uri="{FF2B5EF4-FFF2-40B4-BE49-F238E27FC236}">
                <a16:creationId xmlns:a16="http://schemas.microsoft.com/office/drawing/2014/main" id="{5FC4A6E5-74DC-497E-B5F4-AD15DEA455D0}"/>
              </a:ext>
            </a:extLst>
          </p:cNvPr>
          <p:cNvSpPr>
            <a:spLocks noGrp="1"/>
          </p:cNvSpPr>
          <p:nvPr>
            <p:ph idx="1"/>
          </p:nvPr>
        </p:nvSpPr>
        <p:spPr>
          <a:xfrm>
            <a:off x="802386" y="643467"/>
            <a:ext cx="7543800" cy="3463351"/>
          </a:xfrm>
        </p:spPr>
        <p:txBody>
          <a:bodyPr anchor="t">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53975" indent="-53975" eaLnBrk="1" hangingPunct="1">
              <a:buClrTx/>
              <a:buSzTx/>
              <a:buFontTx/>
              <a:buNone/>
              <a:defRPr/>
            </a:pPr>
            <a:r>
              <a:rPr lang="en-US" altLang="en-US" sz="2800" dirty="0">
                <a:latin typeface="Courier New" panose="02070309020205020404" pitchFamily="49" charset="0"/>
                <a:cs typeface="Courier New" panose="02070309020205020404" pitchFamily="49" charset="0"/>
              </a:rPr>
              <a:t>for (int </a:t>
            </a:r>
            <a:r>
              <a:rPr lang="en-US" altLang="en-US" sz="2800" dirty="0" err="1">
                <a:latin typeface="Courier New" panose="02070309020205020404" pitchFamily="49" charset="0"/>
                <a:cs typeface="Courier New" panose="02070309020205020404" pitchFamily="49" charset="0"/>
              </a:rPr>
              <a:t>i</a:t>
            </a:r>
            <a:r>
              <a:rPr lang="en-US" altLang="en-US" sz="2800" dirty="0">
                <a:latin typeface="Courier New" panose="02070309020205020404" pitchFamily="49" charset="0"/>
                <a:cs typeface="Courier New" panose="02070309020205020404" pitchFamily="49" charset="0"/>
              </a:rPr>
              <a:t>=1; </a:t>
            </a:r>
            <a:r>
              <a:rPr lang="en-US" altLang="en-US" sz="2800" dirty="0" err="1">
                <a:latin typeface="Courier New" panose="02070309020205020404" pitchFamily="49" charset="0"/>
                <a:cs typeface="Courier New" panose="02070309020205020404" pitchFamily="49" charset="0"/>
              </a:rPr>
              <a:t>i</a:t>
            </a:r>
            <a:r>
              <a:rPr lang="en-US" altLang="en-US" sz="2800" dirty="0">
                <a:latin typeface="Courier New" panose="02070309020205020404" pitchFamily="49" charset="0"/>
                <a:cs typeface="Courier New" panose="02070309020205020404" pitchFamily="49" charset="0"/>
              </a:rPr>
              <a:t>&lt;5; </a:t>
            </a:r>
            <a:r>
              <a:rPr lang="en-US" altLang="en-US" sz="2800" dirty="0" err="1">
                <a:latin typeface="Courier New" panose="02070309020205020404" pitchFamily="49" charset="0"/>
                <a:cs typeface="Courier New" panose="02070309020205020404" pitchFamily="49" charset="0"/>
              </a:rPr>
              <a:t>i</a:t>
            </a:r>
            <a:r>
              <a:rPr lang="en-US" altLang="en-US" sz="2800" dirty="0">
                <a:latin typeface="Courier New" panose="02070309020205020404" pitchFamily="49" charset="0"/>
                <a:cs typeface="Courier New" panose="02070309020205020404" pitchFamily="49" charset="0"/>
              </a:rPr>
              <a:t>++)</a:t>
            </a:r>
          </a:p>
          <a:p>
            <a:pPr eaLnBrk="1" hangingPunct="1">
              <a:buClrTx/>
              <a:buSzTx/>
              <a:buFontTx/>
              <a:buNone/>
              <a:defRPr/>
            </a:pPr>
            <a:r>
              <a:rPr lang="en-US" altLang="en-US" sz="2800" dirty="0">
                <a:latin typeface="Courier New" panose="02070309020205020404" pitchFamily="49" charset="0"/>
                <a:cs typeface="Courier New" panose="02070309020205020404" pitchFamily="49" charset="0"/>
              </a:rPr>
              <a:t>	  </a:t>
            </a:r>
            <a:r>
              <a:rPr lang="en-US" altLang="en-US" sz="2800" dirty="0" err="1">
                <a:latin typeface="Courier New" panose="02070309020205020404" pitchFamily="49" charset="0"/>
                <a:cs typeface="Courier New" panose="02070309020205020404" pitchFamily="49" charset="0"/>
              </a:rPr>
              <a:t>System.out.print</a:t>
            </a:r>
            <a:r>
              <a:rPr lang="en-US" altLang="en-US" sz="2800" dirty="0">
                <a:latin typeface="Courier New" panose="02070309020205020404" pitchFamily="49" charset="0"/>
                <a:cs typeface="Courier New" panose="02070309020205020404" pitchFamily="49" charset="0"/>
              </a:rPr>
              <a:t>(</a:t>
            </a:r>
            <a:r>
              <a:rPr lang="en-US" altLang="en-US" sz="2800" dirty="0" err="1">
                <a:latin typeface="Courier New" panose="02070309020205020404" pitchFamily="49" charset="0"/>
                <a:cs typeface="Courier New" panose="02070309020205020404" pitchFamily="49" charset="0"/>
              </a:rPr>
              <a:t>i</a:t>
            </a:r>
            <a:r>
              <a:rPr lang="en-US" altLang="en-US" sz="2800" dirty="0">
                <a:latin typeface="Courier New" panose="02070309020205020404" pitchFamily="49" charset="0"/>
                <a:cs typeface="Courier New" panose="02070309020205020404" pitchFamily="49" charset="0"/>
              </a:rPr>
              <a:t>);</a:t>
            </a:r>
            <a:endParaRPr kumimoji="0" lang="en-US" altLang="en-US" sz="2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eaLnBrk="1" hangingPunct="1">
              <a:buClrTx/>
              <a:buSzTx/>
              <a:buFontTx/>
              <a:buNone/>
            </a:pPr>
            <a:endParaRPr lang="en-US" altLang="en-US" sz="2000" dirty="0">
              <a:latin typeface="Courier New" panose="02070309020205020404" pitchFamily="49" charset="0"/>
            </a:endParaRPr>
          </a:p>
        </p:txBody>
      </p:sp>
      <p:sp>
        <p:nvSpPr>
          <p:cNvPr id="193" name="Rectangle 192">
            <a:extLst>
              <a:ext uri="{FF2B5EF4-FFF2-40B4-BE49-F238E27FC236}">
                <a16:creationId xmlns:a16="http://schemas.microsoft.com/office/drawing/2014/main" id="{B4CD5EDE-D3EC-49C1-9A9B-88C47606D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431215"/>
            <a:ext cx="75438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94" name="Oval 193">
            <a:extLst>
              <a:ext uri="{FF2B5EF4-FFF2-40B4-BE49-F238E27FC236}">
                <a16:creationId xmlns:a16="http://schemas.microsoft.com/office/drawing/2014/main" id="{C33E4ED5-D66B-4F39-9509-117636F0B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5" name="Oval 194">
            <a:extLst>
              <a:ext uri="{FF2B5EF4-FFF2-40B4-BE49-F238E27FC236}">
                <a16:creationId xmlns:a16="http://schemas.microsoft.com/office/drawing/2014/main" id="{8573AAF9-111A-4C2F-A36D-746158924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6" name="Text Box 6">
            <a:extLst>
              <a:ext uri="{FF2B5EF4-FFF2-40B4-BE49-F238E27FC236}">
                <a16:creationId xmlns:a16="http://schemas.microsoft.com/office/drawing/2014/main" id="{A590DC52-D517-4881-9563-17B899E9254D}"/>
              </a:ext>
            </a:extLst>
          </p:cNvPr>
          <p:cNvSpPr txBox="1">
            <a:spLocks noChangeArrowheads="1"/>
          </p:cNvSpPr>
          <p:nvPr/>
        </p:nvSpPr>
        <p:spPr bwMode="auto">
          <a:xfrm>
            <a:off x="1371600" y="3192178"/>
            <a:ext cx="198120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marL="0" marR="0" lvl="0" indent="0" algn="l" defTabSz="457200" rtl="0" eaLnBrk="1" fontAlgn="auto" latinLnBrk="0" hangingPunct="1">
              <a:lnSpc>
                <a:spcPct val="90000"/>
              </a:lnSpc>
              <a:spcBef>
                <a:spcPct val="20000"/>
              </a:spcBef>
              <a:spcAft>
                <a:spcPts val="0"/>
              </a:spcAft>
              <a:buClr>
                <a:srgbClr val="696464"/>
              </a:buClr>
              <a:buSzPct val="70000"/>
              <a:buFont typeface="Wingdings" panose="05000000000000000000" pitchFamily="2" charset="2"/>
              <a:buNone/>
              <a:tabLst/>
              <a:defRPr/>
            </a:pPr>
            <a:r>
              <a:rPr kumimoji="0" lang="en-US" altLang="en-US" sz="2400" b="1" i="0" u="none" strike="noStrike" kern="1200" cap="none" spc="0" normalizeH="0" baseline="0" noProof="0" dirty="0">
                <a:ln>
                  <a:noFill/>
                </a:ln>
                <a:solidFill>
                  <a:srgbClr val="9B2D1F"/>
                </a:solidFill>
                <a:effectLst/>
                <a:uLnTx/>
                <a:uFillTx/>
                <a:latin typeface="Arial" panose="020B0604020202020204" pitchFamily="34" charset="0"/>
                <a:ea typeface="+mn-ea"/>
                <a:cs typeface="+mn-cs"/>
              </a:rPr>
              <a:t>Output ?</a:t>
            </a:r>
          </a:p>
        </p:txBody>
      </p:sp>
      <p:sp>
        <p:nvSpPr>
          <p:cNvPr id="27" name="Text Box 7">
            <a:extLst>
              <a:ext uri="{FF2B5EF4-FFF2-40B4-BE49-F238E27FC236}">
                <a16:creationId xmlns:a16="http://schemas.microsoft.com/office/drawing/2014/main" id="{EAB283E4-4CA7-4B53-AAE0-C6FDF3EE2355}"/>
              </a:ext>
            </a:extLst>
          </p:cNvPr>
          <p:cNvSpPr txBox="1">
            <a:spLocks noChangeArrowheads="1"/>
          </p:cNvSpPr>
          <p:nvPr/>
        </p:nvSpPr>
        <p:spPr bwMode="auto">
          <a:xfrm>
            <a:off x="3276600" y="3091155"/>
            <a:ext cx="3081981" cy="461665"/>
          </a:xfrm>
          <a:prstGeom prst="rect">
            <a:avLst/>
          </a:prstGeom>
          <a:solidFill>
            <a:schemeClr val="accent3">
              <a:lumMod val="20000"/>
              <a:lumOff val="80000"/>
            </a:schemeClr>
          </a:solidFill>
          <a:ln>
            <a:noFill/>
          </a:ln>
        </p:spPr>
        <p:txBody>
          <a:bodyPr wrap="square">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marL="0" marR="0" lvl="0" indent="0" algn="l" defTabSz="457200" rtl="0" eaLnBrk="1" fontAlgn="auto" latinLnBrk="0" hangingPunct="1">
              <a:lnSpc>
                <a:spcPct val="100000"/>
              </a:lnSpc>
              <a:spcBef>
                <a:spcPct val="0"/>
              </a:spcBef>
              <a:spcAft>
                <a:spcPts val="0"/>
              </a:spcAft>
              <a:buClrTx/>
              <a:buSzTx/>
              <a:buFont typeface="Wingdings 2" panose="05020102010507070707" pitchFamily="18" charset="2"/>
              <a:buNone/>
              <a:tabLst/>
              <a:defRPr/>
            </a:pPr>
            <a:r>
              <a:rPr kumimoji="0" lang="en-US" alt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1 2 3 4</a:t>
            </a:r>
          </a:p>
        </p:txBody>
      </p:sp>
      <p:sp>
        <p:nvSpPr>
          <p:cNvPr id="13" name="AutoShape 5">
            <a:extLst>
              <a:ext uri="{FF2B5EF4-FFF2-40B4-BE49-F238E27FC236}">
                <a16:creationId xmlns:a16="http://schemas.microsoft.com/office/drawing/2014/main" id="{B0EB23B1-A5D7-40D2-B2AF-B250B1440C44}"/>
              </a:ext>
            </a:extLst>
          </p:cNvPr>
          <p:cNvSpPr>
            <a:spLocks noChangeArrowheads="1"/>
          </p:cNvSpPr>
          <p:nvPr/>
        </p:nvSpPr>
        <p:spPr bwMode="auto">
          <a:xfrm>
            <a:off x="3032125" y="762000"/>
            <a:ext cx="304800" cy="304800"/>
          </a:xfrm>
          <a:prstGeom prst="roundRect">
            <a:avLst>
              <a:gd name="adj" fmla="val 16667"/>
            </a:avLst>
          </a:prstGeom>
          <a:solidFill>
            <a:srgbClr val="F5E985"/>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1</a:t>
            </a:r>
            <a:endParaRPr kumimoji="0" 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14" name="AutoShape 6">
            <a:extLst>
              <a:ext uri="{FF2B5EF4-FFF2-40B4-BE49-F238E27FC236}">
                <a16:creationId xmlns:a16="http://schemas.microsoft.com/office/drawing/2014/main" id="{BE9D0F8A-8DF0-46CA-978E-C172AA69CC74}"/>
              </a:ext>
            </a:extLst>
          </p:cNvPr>
          <p:cNvSpPr>
            <a:spLocks noChangeArrowheads="1"/>
          </p:cNvSpPr>
          <p:nvPr/>
        </p:nvSpPr>
        <p:spPr bwMode="auto">
          <a:xfrm>
            <a:off x="5105400" y="762000"/>
            <a:ext cx="304800" cy="304800"/>
          </a:xfrm>
          <a:prstGeom prst="roundRect">
            <a:avLst>
              <a:gd name="adj" fmla="val 16667"/>
            </a:avLst>
          </a:prstGeom>
          <a:solidFill>
            <a:srgbClr val="F5E985"/>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4</a:t>
            </a:r>
            <a:endParaRPr kumimoji="0" 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18" name="AutoShape 7">
            <a:extLst>
              <a:ext uri="{FF2B5EF4-FFF2-40B4-BE49-F238E27FC236}">
                <a16:creationId xmlns:a16="http://schemas.microsoft.com/office/drawing/2014/main" id="{C19DFFD8-3F36-4D7A-8DCF-85BECEBF8751}"/>
              </a:ext>
            </a:extLst>
          </p:cNvPr>
          <p:cNvSpPr>
            <a:spLocks noChangeArrowheads="1"/>
          </p:cNvSpPr>
          <p:nvPr/>
        </p:nvSpPr>
        <p:spPr bwMode="auto">
          <a:xfrm>
            <a:off x="990600" y="1825691"/>
            <a:ext cx="304800" cy="304800"/>
          </a:xfrm>
          <a:prstGeom prst="roundRect">
            <a:avLst>
              <a:gd name="adj" fmla="val 16667"/>
            </a:avLst>
          </a:prstGeom>
          <a:solidFill>
            <a:srgbClr val="F5E985"/>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3</a:t>
            </a:r>
            <a:endParaRPr kumimoji="0" 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19" name="AutoShape 8">
            <a:extLst>
              <a:ext uri="{FF2B5EF4-FFF2-40B4-BE49-F238E27FC236}">
                <a16:creationId xmlns:a16="http://schemas.microsoft.com/office/drawing/2014/main" id="{98E9B65A-5EF4-4C5B-AEE3-F4E0F4CBCABD}"/>
              </a:ext>
            </a:extLst>
          </p:cNvPr>
          <p:cNvSpPr>
            <a:spLocks noChangeArrowheads="1"/>
          </p:cNvSpPr>
          <p:nvPr/>
        </p:nvSpPr>
        <p:spPr bwMode="auto">
          <a:xfrm>
            <a:off x="4022725" y="762000"/>
            <a:ext cx="304800" cy="304800"/>
          </a:xfrm>
          <a:prstGeom prst="roundRect">
            <a:avLst>
              <a:gd name="adj" fmla="val 16667"/>
            </a:avLst>
          </a:prstGeom>
          <a:solidFill>
            <a:srgbClr val="F5E985"/>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2</a:t>
            </a:r>
            <a:endParaRPr kumimoji="0" 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29501177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dissolv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dissolv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dissolv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P spid="27" grpId="0" animBg="1" autoUpdateAnimBg="0"/>
      <p:bldP spid="13" grpId="0" animBg="1" autoUpdateAnimBg="0"/>
      <p:bldP spid="14" grpId="0" animBg="1" autoUpdateAnimBg="0"/>
      <p:bldP spid="18" grpId="0" animBg="1" autoUpdateAnimBg="0"/>
      <p:bldP spid="19"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8" name="Rectangle 17">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itle 10">
            <a:extLst>
              <a:ext uri="{FF2B5EF4-FFF2-40B4-BE49-F238E27FC236}">
                <a16:creationId xmlns:a16="http://schemas.microsoft.com/office/drawing/2014/main" id="{422977D2-2A1E-44E8-8750-20A510204608}"/>
              </a:ext>
            </a:extLst>
          </p:cNvPr>
          <p:cNvSpPr>
            <a:spLocks noGrp="1"/>
          </p:cNvSpPr>
          <p:nvPr>
            <p:ph type="title"/>
          </p:nvPr>
        </p:nvSpPr>
        <p:spPr>
          <a:xfrm>
            <a:off x="802386" y="484632"/>
            <a:ext cx="7543800" cy="1609344"/>
          </a:xfrm>
        </p:spPr>
        <p:txBody>
          <a:bodyPr>
            <a:normAutofit/>
          </a:bodyPr>
          <a:lstStyle/>
          <a:p>
            <a:r>
              <a:rPr lang="en-US" altLang="en-US" dirty="0"/>
              <a:t>Flow chart</a:t>
            </a:r>
            <a:endParaRPr lang="en-MY" dirty="0">
              <a:solidFill>
                <a:schemeClr val="accent2"/>
              </a:solidFill>
            </a:endParaRPr>
          </a:p>
        </p:txBody>
      </p:sp>
      <p:sp>
        <p:nvSpPr>
          <p:cNvPr id="24" name="Oval 23">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0" name="Picture 1">
            <a:extLst>
              <a:ext uri="{FF2B5EF4-FFF2-40B4-BE49-F238E27FC236}">
                <a16:creationId xmlns:a16="http://schemas.microsoft.com/office/drawing/2014/main" id="{CD908AF2-8D97-4BF4-A8F7-58705BFF4B7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355850"/>
            <a:ext cx="7391400" cy="36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5960508"/>
      </p:ext>
    </p:extLst>
  </p:cSld>
  <p:clrMapOvr>
    <a:masterClrMapping/>
  </p:clrMapOvr>
  <p:transition spd="slow">
    <p:pull/>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463E2FE9-FAF3-450E-861A-54D0A8CFB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2532" name="Rectangle 8"/>
          <p:cNvSpPr>
            <a:spLocks noGrp="1" noChangeArrowheads="1"/>
          </p:cNvSpPr>
          <p:nvPr>
            <p:ph type="title"/>
          </p:nvPr>
        </p:nvSpPr>
        <p:spPr>
          <a:xfrm>
            <a:off x="802386" y="4588335"/>
            <a:ext cx="7543800" cy="1609344"/>
          </a:xfrm>
        </p:spPr>
        <p:txBody>
          <a:bodyPr>
            <a:normAutofit/>
          </a:bodyPr>
          <a:lstStyle/>
          <a:p>
            <a:pPr eaLnBrk="1" hangingPunct="1"/>
            <a:r>
              <a:rPr lang="en-US" altLang="en-US" dirty="0"/>
              <a:t>Example: </a:t>
            </a:r>
            <a:r>
              <a:rPr lang="en-US" altLang="en-US" sz="4000" dirty="0">
                <a:solidFill>
                  <a:schemeClr val="tx1"/>
                </a:solidFill>
              </a:rPr>
              <a:t>for </a:t>
            </a:r>
            <a:r>
              <a:rPr lang="en-US" altLang="en-US" sz="4000" cap="none" dirty="0">
                <a:solidFill>
                  <a:schemeClr val="accent2"/>
                </a:solidFill>
              </a:rPr>
              <a:t>loop</a:t>
            </a:r>
            <a:r>
              <a:rPr lang="en-US" altLang="en-US" sz="4000" dirty="0">
                <a:solidFill>
                  <a:schemeClr val="tx1"/>
                </a:solidFill>
              </a:rPr>
              <a:t> with block</a:t>
            </a:r>
            <a:endParaRPr lang="en-US" altLang="en-US" dirty="0"/>
          </a:p>
        </p:txBody>
      </p:sp>
      <p:sp>
        <p:nvSpPr>
          <p:cNvPr id="5" name="Content Placeholder 4">
            <a:extLst>
              <a:ext uri="{FF2B5EF4-FFF2-40B4-BE49-F238E27FC236}">
                <a16:creationId xmlns:a16="http://schemas.microsoft.com/office/drawing/2014/main" id="{5FC4A6E5-74DC-497E-B5F4-AD15DEA455D0}"/>
              </a:ext>
            </a:extLst>
          </p:cNvPr>
          <p:cNvSpPr>
            <a:spLocks noGrp="1"/>
          </p:cNvSpPr>
          <p:nvPr>
            <p:ph idx="1"/>
          </p:nvPr>
        </p:nvSpPr>
        <p:spPr>
          <a:xfrm>
            <a:off x="802386" y="643467"/>
            <a:ext cx="7543800" cy="3463351"/>
          </a:xfrm>
        </p:spPr>
        <p:txBody>
          <a:bodyPr anchor="t">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eaLnBrk="1" hangingPunct="1">
              <a:buClrTx/>
              <a:buSzTx/>
              <a:buFontTx/>
              <a:buNone/>
            </a:pPr>
            <a:r>
              <a:rPr lang="en-US" altLang="en-US" sz="2400" dirty="0">
                <a:latin typeface="Courier New" panose="02070309020205020404" pitchFamily="49" charset="0"/>
              </a:rPr>
              <a:t>for (int </a:t>
            </a:r>
            <a:r>
              <a:rPr lang="en-US" altLang="en-US" sz="2400" dirty="0" err="1">
                <a:latin typeface="Courier New" panose="02070309020205020404" pitchFamily="49" charset="0"/>
              </a:rPr>
              <a:t>i</a:t>
            </a:r>
            <a:r>
              <a:rPr lang="en-US" altLang="en-US" sz="2400" dirty="0">
                <a:latin typeface="Courier New" panose="02070309020205020404" pitchFamily="49" charset="0"/>
              </a:rPr>
              <a:t>=1; </a:t>
            </a:r>
            <a:r>
              <a:rPr lang="en-US" altLang="en-US" sz="2400" dirty="0" err="1">
                <a:latin typeface="Courier New" panose="02070309020205020404" pitchFamily="49" charset="0"/>
              </a:rPr>
              <a:t>i</a:t>
            </a:r>
            <a:r>
              <a:rPr lang="en-US" altLang="en-US" sz="2400" dirty="0">
                <a:latin typeface="Courier New" panose="02070309020205020404" pitchFamily="49" charset="0"/>
              </a:rPr>
              <a:t>&lt;3; </a:t>
            </a:r>
            <a:r>
              <a:rPr lang="en-US" altLang="en-US" sz="2400" dirty="0" err="1">
                <a:latin typeface="Courier New" panose="02070309020205020404" pitchFamily="49" charset="0"/>
              </a:rPr>
              <a:t>i</a:t>
            </a:r>
            <a:r>
              <a:rPr lang="en-US" altLang="en-US" sz="2400" dirty="0">
                <a:latin typeface="Courier New" panose="02070309020205020404" pitchFamily="49" charset="0"/>
              </a:rPr>
              <a:t>++){</a:t>
            </a:r>
          </a:p>
          <a:p>
            <a:pPr eaLnBrk="1" hangingPunct="1">
              <a:buClrTx/>
              <a:buSzTx/>
              <a:buFontTx/>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System.out.print</a:t>
            </a:r>
            <a:r>
              <a:rPr lang="en-US" altLang="en-US" sz="2400" dirty="0">
                <a:latin typeface="Courier New" panose="02070309020205020404" pitchFamily="49" charset="0"/>
              </a:rPr>
              <a:t>(</a:t>
            </a:r>
            <a:r>
              <a:rPr lang="en-US" altLang="en-US" sz="2400" dirty="0">
                <a:latin typeface="Courier New" panose="02070309020205020404" pitchFamily="49" charset="0"/>
                <a:cs typeface="Times New Roman" panose="02020603050405020304" pitchFamily="18" charset="0"/>
              </a:rPr>
              <a:t>"</a:t>
            </a:r>
            <a:r>
              <a:rPr lang="en-US" altLang="en-US" sz="2400" dirty="0">
                <a:latin typeface="Courier New" panose="02070309020205020404" pitchFamily="49" charset="0"/>
              </a:rPr>
              <a:t>YAHOO</a:t>
            </a:r>
            <a:r>
              <a:rPr lang="en-US" altLang="en-US" sz="2400" dirty="0">
                <a:latin typeface="Courier New" panose="02070309020205020404" pitchFamily="49" charset="0"/>
                <a:cs typeface="Times New Roman" panose="02020603050405020304" pitchFamily="18" charset="0"/>
              </a:rPr>
              <a:t>"</a:t>
            </a:r>
            <a:r>
              <a:rPr lang="en-US" altLang="en-US" sz="2400" dirty="0">
                <a:latin typeface="Courier New" panose="02070309020205020404" pitchFamily="49" charset="0"/>
              </a:rPr>
              <a:t> + </a:t>
            </a:r>
            <a:r>
              <a:rPr lang="en-US" altLang="en-US" sz="2400" dirty="0">
                <a:latin typeface="Courier New" panose="02070309020205020404" pitchFamily="49" charset="0"/>
                <a:cs typeface="Times New Roman" panose="02020603050405020304" pitchFamily="18" charset="0"/>
              </a:rPr>
              <a:t>" "</a:t>
            </a:r>
            <a:r>
              <a:rPr lang="en-US" altLang="en-US" sz="2400" dirty="0">
                <a:latin typeface="Courier New" panose="02070309020205020404" pitchFamily="49" charset="0"/>
              </a:rPr>
              <a:t>);</a:t>
            </a:r>
          </a:p>
          <a:p>
            <a:pPr eaLnBrk="1" hangingPunct="1">
              <a:buClrTx/>
              <a:buSzTx/>
              <a:buFontTx/>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System.out.print</a:t>
            </a:r>
            <a:r>
              <a:rPr lang="en-US" altLang="en-US" sz="2400" dirty="0">
                <a:latin typeface="Courier New" panose="02070309020205020404" pitchFamily="49" charset="0"/>
              </a:rPr>
              <a:t>(</a:t>
            </a:r>
            <a:r>
              <a:rPr lang="en-US" altLang="en-US" sz="2400" dirty="0">
                <a:latin typeface="Courier New" panose="02070309020205020404" pitchFamily="49" charset="0"/>
                <a:cs typeface="Times New Roman" panose="02020603050405020304" pitchFamily="18" charset="0"/>
              </a:rPr>
              <a:t>"</a:t>
            </a:r>
            <a:r>
              <a:rPr lang="en-US" altLang="en-US" sz="2400" dirty="0">
                <a:latin typeface="Courier New" panose="02070309020205020404" pitchFamily="49" charset="0"/>
              </a:rPr>
              <a:t>***</a:t>
            </a:r>
            <a:r>
              <a:rPr lang="en-US" altLang="en-US" sz="2400" dirty="0">
                <a:latin typeface="Courier New" panose="02070309020205020404" pitchFamily="49" charset="0"/>
                <a:cs typeface="Times New Roman" panose="02020603050405020304" pitchFamily="18" charset="0"/>
              </a:rPr>
              <a:t>"</a:t>
            </a:r>
            <a:r>
              <a:rPr lang="en-US" altLang="en-US" sz="2400" dirty="0">
                <a:latin typeface="Courier New" panose="02070309020205020404" pitchFamily="49" charset="0"/>
              </a:rPr>
              <a:t>);</a:t>
            </a:r>
          </a:p>
          <a:p>
            <a:pPr eaLnBrk="1" hangingPunct="1">
              <a:buClrTx/>
              <a:buSzTx/>
              <a:buFontTx/>
              <a:buNone/>
            </a:pPr>
            <a:r>
              <a:rPr lang="en-US" altLang="en-US" sz="2400" dirty="0">
                <a:latin typeface="Courier New" panose="02070309020205020404" pitchFamily="49" charset="0"/>
              </a:rPr>
              <a:t>	}</a:t>
            </a:r>
          </a:p>
        </p:txBody>
      </p:sp>
      <p:sp>
        <p:nvSpPr>
          <p:cNvPr id="193" name="Rectangle 192">
            <a:extLst>
              <a:ext uri="{FF2B5EF4-FFF2-40B4-BE49-F238E27FC236}">
                <a16:creationId xmlns:a16="http://schemas.microsoft.com/office/drawing/2014/main" id="{B4CD5EDE-D3EC-49C1-9A9B-88C47606D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431215"/>
            <a:ext cx="75438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94" name="Oval 193">
            <a:extLst>
              <a:ext uri="{FF2B5EF4-FFF2-40B4-BE49-F238E27FC236}">
                <a16:creationId xmlns:a16="http://schemas.microsoft.com/office/drawing/2014/main" id="{C33E4ED5-D66B-4F39-9509-117636F0B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5" name="Oval 194">
            <a:extLst>
              <a:ext uri="{FF2B5EF4-FFF2-40B4-BE49-F238E27FC236}">
                <a16:creationId xmlns:a16="http://schemas.microsoft.com/office/drawing/2014/main" id="{8573AAF9-111A-4C2F-A36D-746158924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6" name="Text Box 6">
            <a:extLst>
              <a:ext uri="{FF2B5EF4-FFF2-40B4-BE49-F238E27FC236}">
                <a16:creationId xmlns:a16="http://schemas.microsoft.com/office/drawing/2014/main" id="{A590DC52-D517-4881-9563-17B899E9254D}"/>
              </a:ext>
            </a:extLst>
          </p:cNvPr>
          <p:cNvSpPr txBox="1">
            <a:spLocks noChangeArrowheads="1"/>
          </p:cNvSpPr>
          <p:nvPr/>
        </p:nvSpPr>
        <p:spPr bwMode="auto">
          <a:xfrm>
            <a:off x="1371600" y="3402193"/>
            <a:ext cx="198120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marL="0" marR="0" lvl="0" indent="0" algn="l" defTabSz="457200" rtl="0" eaLnBrk="1" fontAlgn="auto" latinLnBrk="0" hangingPunct="1">
              <a:lnSpc>
                <a:spcPct val="90000"/>
              </a:lnSpc>
              <a:spcBef>
                <a:spcPct val="20000"/>
              </a:spcBef>
              <a:spcAft>
                <a:spcPts val="0"/>
              </a:spcAft>
              <a:buClr>
                <a:srgbClr val="696464"/>
              </a:buClr>
              <a:buSzPct val="70000"/>
              <a:buFont typeface="Wingdings" panose="05000000000000000000" pitchFamily="2" charset="2"/>
              <a:buNone/>
              <a:tabLst/>
              <a:defRPr/>
            </a:pPr>
            <a:r>
              <a:rPr kumimoji="0" lang="en-US" altLang="en-US" sz="2400" b="1" i="0" u="none" strike="noStrike" kern="1200" cap="none" spc="0" normalizeH="0" baseline="0" noProof="0" dirty="0">
                <a:ln>
                  <a:noFill/>
                </a:ln>
                <a:solidFill>
                  <a:srgbClr val="9B2D1F"/>
                </a:solidFill>
                <a:effectLst/>
                <a:uLnTx/>
                <a:uFillTx/>
                <a:latin typeface="Arial" panose="020B0604020202020204" pitchFamily="34" charset="0"/>
                <a:ea typeface="+mn-ea"/>
                <a:cs typeface="+mn-cs"/>
              </a:rPr>
              <a:t>Output ?</a:t>
            </a:r>
          </a:p>
        </p:txBody>
      </p:sp>
      <p:sp>
        <p:nvSpPr>
          <p:cNvPr id="27" name="Text Box 7">
            <a:extLst>
              <a:ext uri="{FF2B5EF4-FFF2-40B4-BE49-F238E27FC236}">
                <a16:creationId xmlns:a16="http://schemas.microsoft.com/office/drawing/2014/main" id="{EAB283E4-4CA7-4B53-AAE0-C6FDF3EE2355}"/>
              </a:ext>
            </a:extLst>
          </p:cNvPr>
          <p:cNvSpPr txBox="1">
            <a:spLocks noChangeArrowheads="1"/>
          </p:cNvSpPr>
          <p:nvPr/>
        </p:nvSpPr>
        <p:spPr bwMode="auto">
          <a:xfrm>
            <a:off x="3401247" y="3352800"/>
            <a:ext cx="3581400" cy="461665"/>
          </a:xfrm>
          <a:prstGeom prst="rect">
            <a:avLst/>
          </a:prstGeom>
          <a:solidFill>
            <a:schemeClr val="accent3">
              <a:lumMod val="20000"/>
              <a:lumOff val="80000"/>
            </a:schemeClr>
          </a:solidFill>
          <a:ln>
            <a:noFill/>
          </a:ln>
        </p:spPr>
        <p:txBody>
          <a:bodyPr wrap="square">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lvl="0">
              <a:spcBef>
                <a:spcPct val="0"/>
              </a:spcBef>
              <a:buClrTx/>
              <a:buSzTx/>
              <a:buNone/>
            </a:pPr>
            <a:r>
              <a:rPr lang="en-US" sz="2400" dirty="0">
                <a:latin typeface="Courier New" panose="02070309020205020404" pitchFamily="49" charset="0"/>
                <a:cs typeface="Courier New" panose="02070309020205020404" pitchFamily="49" charset="0"/>
              </a:rPr>
              <a:t>YAHOO ***YAHOO ***</a:t>
            </a:r>
            <a:endParaRPr kumimoji="0" lang="en-US" alt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13" name="AutoShape 5">
            <a:extLst>
              <a:ext uri="{FF2B5EF4-FFF2-40B4-BE49-F238E27FC236}">
                <a16:creationId xmlns:a16="http://schemas.microsoft.com/office/drawing/2014/main" id="{B0EB23B1-A5D7-40D2-B2AF-B250B1440C44}"/>
              </a:ext>
            </a:extLst>
          </p:cNvPr>
          <p:cNvSpPr>
            <a:spLocks noChangeArrowheads="1"/>
          </p:cNvSpPr>
          <p:nvPr/>
        </p:nvSpPr>
        <p:spPr bwMode="auto">
          <a:xfrm>
            <a:off x="2667000" y="822459"/>
            <a:ext cx="304800" cy="304800"/>
          </a:xfrm>
          <a:prstGeom prst="roundRect">
            <a:avLst>
              <a:gd name="adj" fmla="val 16667"/>
            </a:avLst>
          </a:prstGeom>
          <a:solidFill>
            <a:srgbClr val="F5E985"/>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1</a:t>
            </a:r>
            <a:endParaRPr kumimoji="0" 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14" name="AutoShape 6">
            <a:extLst>
              <a:ext uri="{FF2B5EF4-FFF2-40B4-BE49-F238E27FC236}">
                <a16:creationId xmlns:a16="http://schemas.microsoft.com/office/drawing/2014/main" id="{BE9D0F8A-8DF0-46CA-978E-C172AA69CC74}"/>
              </a:ext>
            </a:extLst>
          </p:cNvPr>
          <p:cNvSpPr>
            <a:spLocks noChangeArrowheads="1"/>
          </p:cNvSpPr>
          <p:nvPr/>
        </p:nvSpPr>
        <p:spPr bwMode="auto">
          <a:xfrm>
            <a:off x="4476968" y="822459"/>
            <a:ext cx="304800" cy="304800"/>
          </a:xfrm>
          <a:prstGeom prst="roundRect">
            <a:avLst>
              <a:gd name="adj" fmla="val 16667"/>
            </a:avLst>
          </a:prstGeom>
          <a:solidFill>
            <a:srgbClr val="F5E985"/>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4</a:t>
            </a:r>
            <a:endParaRPr kumimoji="0" 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18" name="AutoShape 7">
            <a:extLst>
              <a:ext uri="{FF2B5EF4-FFF2-40B4-BE49-F238E27FC236}">
                <a16:creationId xmlns:a16="http://schemas.microsoft.com/office/drawing/2014/main" id="{C19DFFD8-3F36-4D7A-8DCF-85BECEBF8751}"/>
              </a:ext>
            </a:extLst>
          </p:cNvPr>
          <p:cNvSpPr>
            <a:spLocks noChangeArrowheads="1"/>
          </p:cNvSpPr>
          <p:nvPr/>
        </p:nvSpPr>
        <p:spPr bwMode="auto">
          <a:xfrm>
            <a:off x="1066800" y="2063208"/>
            <a:ext cx="304800" cy="304800"/>
          </a:xfrm>
          <a:prstGeom prst="roundRect">
            <a:avLst>
              <a:gd name="adj" fmla="val 16667"/>
            </a:avLst>
          </a:prstGeom>
          <a:solidFill>
            <a:srgbClr val="F5E985"/>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3</a:t>
            </a:r>
            <a:endParaRPr kumimoji="0" 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19" name="AutoShape 8">
            <a:extLst>
              <a:ext uri="{FF2B5EF4-FFF2-40B4-BE49-F238E27FC236}">
                <a16:creationId xmlns:a16="http://schemas.microsoft.com/office/drawing/2014/main" id="{98E9B65A-5EF4-4C5B-AEE3-F4E0F4CBCABD}"/>
              </a:ext>
            </a:extLst>
          </p:cNvPr>
          <p:cNvSpPr>
            <a:spLocks noChangeArrowheads="1"/>
          </p:cNvSpPr>
          <p:nvPr/>
        </p:nvSpPr>
        <p:spPr bwMode="auto">
          <a:xfrm>
            <a:off x="3724384" y="822459"/>
            <a:ext cx="304800" cy="304800"/>
          </a:xfrm>
          <a:prstGeom prst="roundRect">
            <a:avLst>
              <a:gd name="adj" fmla="val 16667"/>
            </a:avLst>
          </a:prstGeom>
          <a:solidFill>
            <a:srgbClr val="F5E985"/>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2</a:t>
            </a:r>
            <a:endParaRPr kumimoji="0" 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15" name="Left Brace 14">
            <a:extLst>
              <a:ext uri="{FF2B5EF4-FFF2-40B4-BE49-F238E27FC236}">
                <a16:creationId xmlns:a16="http://schemas.microsoft.com/office/drawing/2014/main" id="{C99910DF-088A-4D56-A67E-44FCEF61E235}"/>
              </a:ext>
            </a:extLst>
          </p:cNvPr>
          <p:cNvSpPr/>
          <p:nvPr/>
        </p:nvSpPr>
        <p:spPr>
          <a:xfrm>
            <a:off x="1447800" y="1752600"/>
            <a:ext cx="152400" cy="838200"/>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extLst>
      <p:ext uri="{BB962C8B-B14F-4D97-AF65-F5344CB8AC3E}">
        <p14:creationId xmlns:p14="http://schemas.microsoft.com/office/powerpoint/2010/main" val="384316526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dissolv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dissolv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dissolve">
                                      <p:cBhvr>
                                        <p:cTn id="30" dur="500"/>
                                        <p:tgtEl>
                                          <p:spTgt spid="14"/>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down)">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P spid="27" grpId="0" animBg="1" autoUpdateAnimBg="0"/>
      <p:bldP spid="13" grpId="0" animBg="1" autoUpdateAnimBg="0"/>
      <p:bldP spid="14" grpId="0" animBg="1" autoUpdateAnimBg="0"/>
      <p:bldP spid="18" grpId="0" animBg="1" autoUpdateAnimBg="0"/>
      <p:bldP spid="19" grpId="0" animBg="1" autoUpdateAnimBg="0"/>
      <p:bldP spid="1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8" name="Rectangle 17">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itle 10">
            <a:extLst>
              <a:ext uri="{FF2B5EF4-FFF2-40B4-BE49-F238E27FC236}">
                <a16:creationId xmlns:a16="http://schemas.microsoft.com/office/drawing/2014/main" id="{422977D2-2A1E-44E8-8750-20A510204608}"/>
              </a:ext>
            </a:extLst>
          </p:cNvPr>
          <p:cNvSpPr>
            <a:spLocks noGrp="1"/>
          </p:cNvSpPr>
          <p:nvPr>
            <p:ph type="title"/>
          </p:nvPr>
        </p:nvSpPr>
        <p:spPr>
          <a:xfrm>
            <a:off x="802386" y="484632"/>
            <a:ext cx="7543800" cy="1609344"/>
          </a:xfrm>
        </p:spPr>
        <p:txBody>
          <a:bodyPr>
            <a:normAutofit/>
          </a:bodyPr>
          <a:lstStyle/>
          <a:p>
            <a:r>
              <a:rPr lang="en-US" altLang="en-US" dirty="0"/>
              <a:t>Flow chart</a:t>
            </a:r>
            <a:endParaRPr lang="en-MY" dirty="0">
              <a:solidFill>
                <a:schemeClr val="accent2"/>
              </a:solidFill>
            </a:endParaRPr>
          </a:p>
        </p:txBody>
      </p:sp>
      <p:sp>
        <p:nvSpPr>
          <p:cNvPr id="24" name="Oval 23">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2" name="Picture 5">
            <a:extLst>
              <a:ext uri="{FF2B5EF4-FFF2-40B4-BE49-F238E27FC236}">
                <a16:creationId xmlns:a16="http://schemas.microsoft.com/office/drawing/2014/main" id="{F132C2FB-C40C-4663-8547-2671E440BFB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209800"/>
            <a:ext cx="71628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0919185"/>
      </p:ext>
    </p:extLst>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6" name="Group 135">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137" name="Oval 136">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38" name="Oval 137">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40" name="Rectangle 139">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8" y="0"/>
            <a:ext cx="3486126" cy="6858000"/>
          </a:xfrm>
          <a:prstGeom prst="rect">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18434" name="Rectangle 2"/>
          <p:cNvSpPr>
            <a:spLocks noGrp="1" noChangeArrowheads="1"/>
          </p:cNvSpPr>
          <p:nvPr>
            <p:ph type="title" idx="4294967295"/>
          </p:nvPr>
        </p:nvSpPr>
        <p:spPr>
          <a:xfrm>
            <a:off x="482601" y="643466"/>
            <a:ext cx="2764734" cy="5528734"/>
          </a:xfrm>
        </p:spPr>
        <p:txBody>
          <a:bodyPr vert="horz" lIns="91440" tIns="45720" rIns="91440" bIns="45720" rtlCol="0" anchor="ctr">
            <a:normAutofit/>
          </a:bodyPr>
          <a:lstStyle/>
          <a:p>
            <a:pPr algn="r"/>
            <a:r>
              <a:rPr lang="en-US" altLang="en-US">
                <a:solidFill>
                  <a:srgbClr val="FFFFFF"/>
                </a:solidFill>
              </a:rPr>
              <a:t>Repetition Statements</a:t>
            </a:r>
          </a:p>
        </p:txBody>
      </p:sp>
      <p:sp>
        <p:nvSpPr>
          <p:cNvPr id="18435" name="Rectangle 3"/>
          <p:cNvSpPr>
            <a:spLocks noGrp="1" noChangeArrowheads="1"/>
          </p:cNvSpPr>
          <p:nvPr>
            <p:ph sz="quarter" idx="4294967295"/>
          </p:nvPr>
        </p:nvSpPr>
        <p:spPr>
          <a:xfrm>
            <a:off x="3790335" y="457200"/>
            <a:ext cx="4871064" cy="5715000"/>
          </a:xfrm>
        </p:spPr>
        <p:txBody>
          <a:bodyPr vert="horz" lIns="91440" tIns="45720" rIns="91440" bIns="45720" rtlCol="0" anchor="ctr">
            <a:normAutofit/>
          </a:bodyPr>
          <a:lstStyle/>
          <a:p>
            <a:pPr>
              <a:lnSpc>
                <a:spcPct val="100000"/>
              </a:lnSpc>
              <a:spcAft>
                <a:spcPts val="600"/>
              </a:spcAft>
            </a:pPr>
            <a:r>
              <a:rPr lang="en-US" altLang="en-US" sz="2400" dirty="0"/>
              <a:t>Repetition statement (or loop) a block of code to be executed for a fixed number of times or until a certain condition is met.</a:t>
            </a:r>
          </a:p>
          <a:p>
            <a:pPr>
              <a:lnSpc>
                <a:spcPct val="100000"/>
              </a:lnSpc>
              <a:spcAft>
                <a:spcPts val="600"/>
              </a:spcAft>
            </a:pPr>
            <a:r>
              <a:rPr lang="en-US" altLang="en-US" sz="2400" dirty="0"/>
              <a:t>In JAVA, repetition can be done by using the following repetition statements:</a:t>
            </a:r>
          </a:p>
          <a:p>
            <a:pPr marL="0" indent="0">
              <a:lnSpc>
                <a:spcPct val="100000"/>
              </a:lnSpc>
              <a:spcAft>
                <a:spcPts val="600"/>
              </a:spcAft>
              <a:buNone/>
            </a:pPr>
            <a:r>
              <a:rPr lang="en-US" altLang="en-US" sz="2400" dirty="0"/>
              <a:t>	a) </a:t>
            </a:r>
            <a:r>
              <a:rPr lang="en-US" altLang="en-US" sz="2400" b="1" dirty="0"/>
              <a:t>while</a:t>
            </a:r>
          </a:p>
          <a:p>
            <a:pPr marL="0" indent="0">
              <a:lnSpc>
                <a:spcPct val="100000"/>
              </a:lnSpc>
              <a:spcAft>
                <a:spcPts val="600"/>
              </a:spcAft>
              <a:buNone/>
            </a:pPr>
            <a:r>
              <a:rPr lang="en-US" altLang="en-US" sz="2400" dirty="0"/>
              <a:t>	b) </a:t>
            </a:r>
            <a:r>
              <a:rPr lang="en-US" altLang="en-US" sz="2400" b="1" dirty="0"/>
              <a:t>do…while</a:t>
            </a:r>
          </a:p>
          <a:p>
            <a:pPr marL="0" indent="0">
              <a:lnSpc>
                <a:spcPct val="100000"/>
              </a:lnSpc>
              <a:spcAft>
                <a:spcPts val="600"/>
              </a:spcAft>
              <a:buNone/>
            </a:pPr>
            <a:r>
              <a:rPr lang="en-US" altLang="en-US" sz="2400" dirty="0"/>
              <a:t>	c) </a:t>
            </a:r>
            <a:r>
              <a:rPr lang="en-US" altLang="en-US" sz="2400" b="1" dirty="0"/>
              <a:t>for</a:t>
            </a:r>
          </a:p>
          <a:p>
            <a:endParaRPr lang="en-US" altLang="en-US" b="1" dirty="0"/>
          </a:p>
        </p:txBody>
      </p:sp>
      <p:sp>
        <p:nvSpPr>
          <p:cNvPr id="144" name="Oval 143">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6" name="Oval 145">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463E2FE9-FAF3-450E-861A-54D0A8CFB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2532" name="Rectangle 8"/>
          <p:cNvSpPr>
            <a:spLocks noGrp="1" noChangeArrowheads="1"/>
          </p:cNvSpPr>
          <p:nvPr>
            <p:ph type="title"/>
          </p:nvPr>
        </p:nvSpPr>
        <p:spPr>
          <a:xfrm>
            <a:off x="802386" y="4588335"/>
            <a:ext cx="7543800" cy="1609344"/>
          </a:xfrm>
        </p:spPr>
        <p:txBody>
          <a:bodyPr>
            <a:normAutofit/>
          </a:bodyPr>
          <a:lstStyle/>
          <a:p>
            <a:pPr eaLnBrk="1" hangingPunct="1"/>
            <a:r>
              <a:rPr lang="en-US" altLang="en-US" dirty="0"/>
              <a:t>Example: </a:t>
            </a:r>
            <a:r>
              <a:rPr lang="en-US" altLang="en-US" sz="4000" dirty="0">
                <a:solidFill>
                  <a:schemeClr val="tx1"/>
                </a:solidFill>
              </a:rPr>
              <a:t>for </a:t>
            </a:r>
            <a:r>
              <a:rPr lang="en-US" altLang="en-US" sz="4000" cap="none" dirty="0">
                <a:solidFill>
                  <a:schemeClr val="accent2"/>
                </a:solidFill>
              </a:rPr>
              <a:t>loop</a:t>
            </a:r>
            <a:r>
              <a:rPr lang="en-US" altLang="en-US" sz="4000" dirty="0">
                <a:solidFill>
                  <a:schemeClr val="tx1"/>
                </a:solidFill>
              </a:rPr>
              <a:t> with0ut block</a:t>
            </a:r>
            <a:endParaRPr lang="en-US" altLang="en-US" dirty="0"/>
          </a:p>
        </p:txBody>
      </p:sp>
      <p:sp>
        <p:nvSpPr>
          <p:cNvPr id="5" name="Content Placeholder 4">
            <a:extLst>
              <a:ext uri="{FF2B5EF4-FFF2-40B4-BE49-F238E27FC236}">
                <a16:creationId xmlns:a16="http://schemas.microsoft.com/office/drawing/2014/main" id="{5FC4A6E5-74DC-497E-B5F4-AD15DEA455D0}"/>
              </a:ext>
            </a:extLst>
          </p:cNvPr>
          <p:cNvSpPr>
            <a:spLocks noGrp="1"/>
          </p:cNvSpPr>
          <p:nvPr>
            <p:ph idx="1"/>
          </p:nvPr>
        </p:nvSpPr>
        <p:spPr>
          <a:xfrm>
            <a:off x="802386" y="643467"/>
            <a:ext cx="7543800" cy="3463351"/>
          </a:xfrm>
        </p:spPr>
        <p:txBody>
          <a:bodyPr anchor="t">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eaLnBrk="1" hangingPunct="1">
              <a:buClrTx/>
              <a:buSzTx/>
              <a:buFontTx/>
              <a:buNone/>
            </a:pPr>
            <a:r>
              <a:rPr lang="en-US" altLang="en-US" sz="2400" dirty="0">
                <a:latin typeface="Courier New" panose="02070309020205020404" pitchFamily="49" charset="0"/>
              </a:rPr>
              <a:t>for (int </a:t>
            </a:r>
            <a:r>
              <a:rPr lang="en-US" altLang="en-US" sz="2400" dirty="0" err="1">
                <a:latin typeface="Courier New" panose="02070309020205020404" pitchFamily="49" charset="0"/>
              </a:rPr>
              <a:t>i</a:t>
            </a:r>
            <a:r>
              <a:rPr lang="en-US" altLang="en-US" sz="2400" dirty="0">
                <a:latin typeface="Courier New" panose="02070309020205020404" pitchFamily="49" charset="0"/>
              </a:rPr>
              <a:t>=1; </a:t>
            </a:r>
            <a:r>
              <a:rPr lang="en-US" altLang="en-US" sz="2400" dirty="0" err="1">
                <a:latin typeface="Courier New" panose="02070309020205020404" pitchFamily="49" charset="0"/>
              </a:rPr>
              <a:t>i</a:t>
            </a:r>
            <a:r>
              <a:rPr lang="en-US" altLang="en-US" sz="2400" dirty="0">
                <a:latin typeface="Courier New" panose="02070309020205020404" pitchFamily="49" charset="0"/>
              </a:rPr>
              <a:t>&lt;=3; </a:t>
            </a:r>
            <a:r>
              <a:rPr lang="en-US" altLang="en-US" sz="2400" dirty="0" err="1">
                <a:latin typeface="Courier New" panose="02070309020205020404" pitchFamily="49" charset="0"/>
              </a:rPr>
              <a:t>i</a:t>
            </a:r>
            <a:r>
              <a:rPr lang="en-US" altLang="en-US" sz="2400" dirty="0">
                <a:latin typeface="Courier New" panose="02070309020205020404" pitchFamily="49" charset="0"/>
              </a:rPr>
              <a:t>++)</a:t>
            </a:r>
          </a:p>
          <a:p>
            <a:pPr eaLnBrk="1" hangingPunct="1">
              <a:buClrTx/>
              <a:buSzTx/>
              <a:buFontTx/>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System.out.print</a:t>
            </a:r>
            <a:r>
              <a:rPr lang="en-US" altLang="en-US" sz="2400" dirty="0">
                <a:latin typeface="Courier New" panose="02070309020205020404" pitchFamily="49" charset="0"/>
              </a:rPr>
              <a:t>(</a:t>
            </a:r>
            <a:r>
              <a:rPr lang="en-US" altLang="en-US" sz="2400" dirty="0">
                <a:latin typeface="Courier New" panose="02070309020205020404" pitchFamily="49" charset="0"/>
                <a:cs typeface="Times New Roman" panose="02020603050405020304" pitchFamily="18" charset="0"/>
              </a:rPr>
              <a:t>"</a:t>
            </a:r>
            <a:r>
              <a:rPr lang="en-US" altLang="en-US" sz="2400" dirty="0">
                <a:latin typeface="Courier New" panose="02070309020205020404" pitchFamily="49" charset="0"/>
              </a:rPr>
              <a:t>YAHOO </a:t>
            </a:r>
            <a:r>
              <a:rPr lang="en-US" altLang="en-US" sz="2400" dirty="0">
                <a:latin typeface="Courier New" panose="02070309020205020404" pitchFamily="49" charset="0"/>
                <a:cs typeface="Times New Roman" panose="02020603050405020304" pitchFamily="18" charset="0"/>
              </a:rPr>
              <a:t>"</a:t>
            </a:r>
            <a:r>
              <a:rPr lang="en-US" altLang="en-US" sz="2400" dirty="0">
                <a:latin typeface="Courier New" panose="02070309020205020404" pitchFamily="49" charset="0"/>
              </a:rPr>
              <a:t>);</a:t>
            </a:r>
          </a:p>
          <a:p>
            <a:pPr eaLnBrk="1" hangingPunct="1">
              <a:buClrTx/>
              <a:buSzTx/>
              <a:buFontTx/>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System.out.print</a:t>
            </a:r>
            <a:r>
              <a:rPr lang="en-US" altLang="en-US" sz="2400" dirty="0">
                <a:latin typeface="Courier New" panose="02070309020205020404" pitchFamily="49" charset="0"/>
              </a:rPr>
              <a:t>(</a:t>
            </a:r>
            <a:r>
              <a:rPr lang="en-US" altLang="en-US" sz="2400" dirty="0">
                <a:latin typeface="Courier New" panose="02070309020205020404" pitchFamily="49" charset="0"/>
                <a:cs typeface="Times New Roman" panose="02020603050405020304" pitchFamily="18" charset="0"/>
              </a:rPr>
              <a:t>"</a:t>
            </a:r>
            <a:r>
              <a:rPr lang="en-US" altLang="en-US" sz="2400" dirty="0">
                <a:latin typeface="Courier New" panose="02070309020205020404" pitchFamily="49" charset="0"/>
              </a:rPr>
              <a:t>***</a:t>
            </a:r>
            <a:r>
              <a:rPr lang="en-US" altLang="en-US" sz="2400" dirty="0">
                <a:latin typeface="Courier New" panose="02070309020205020404" pitchFamily="49" charset="0"/>
                <a:cs typeface="Times New Roman" panose="02020603050405020304" pitchFamily="18" charset="0"/>
              </a:rPr>
              <a:t>"</a:t>
            </a:r>
            <a:r>
              <a:rPr lang="en-US" altLang="en-US" sz="2400" dirty="0">
                <a:latin typeface="Courier New" panose="02070309020205020404" pitchFamily="49" charset="0"/>
              </a:rPr>
              <a:t>);</a:t>
            </a:r>
          </a:p>
        </p:txBody>
      </p:sp>
      <p:sp>
        <p:nvSpPr>
          <p:cNvPr id="193" name="Rectangle 192">
            <a:extLst>
              <a:ext uri="{FF2B5EF4-FFF2-40B4-BE49-F238E27FC236}">
                <a16:creationId xmlns:a16="http://schemas.microsoft.com/office/drawing/2014/main" id="{B4CD5EDE-D3EC-49C1-9A9B-88C47606D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431215"/>
            <a:ext cx="75438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94" name="Oval 193">
            <a:extLst>
              <a:ext uri="{FF2B5EF4-FFF2-40B4-BE49-F238E27FC236}">
                <a16:creationId xmlns:a16="http://schemas.microsoft.com/office/drawing/2014/main" id="{C33E4ED5-D66B-4F39-9509-117636F0B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5" name="Oval 194">
            <a:extLst>
              <a:ext uri="{FF2B5EF4-FFF2-40B4-BE49-F238E27FC236}">
                <a16:creationId xmlns:a16="http://schemas.microsoft.com/office/drawing/2014/main" id="{8573AAF9-111A-4C2F-A36D-746158924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6" name="Text Box 6">
            <a:extLst>
              <a:ext uri="{FF2B5EF4-FFF2-40B4-BE49-F238E27FC236}">
                <a16:creationId xmlns:a16="http://schemas.microsoft.com/office/drawing/2014/main" id="{A590DC52-D517-4881-9563-17B899E9254D}"/>
              </a:ext>
            </a:extLst>
          </p:cNvPr>
          <p:cNvSpPr txBox="1">
            <a:spLocks noChangeArrowheads="1"/>
          </p:cNvSpPr>
          <p:nvPr/>
        </p:nvSpPr>
        <p:spPr bwMode="auto">
          <a:xfrm>
            <a:off x="1371600" y="3402193"/>
            <a:ext cx="198120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marL="0" marR="0" lvl="0" indent="0" algn="l" defTabSz="457200" rtl="0" eaLnBrk="1" fontAlgn="auto" latinLnBrk="0" hangingPunct="1">
              <a:lnSpc>
                <a:spcPct val="90000"/>
              </a:lnSpc>
              <a:spcBef>
                <a:spcPct val="20000"/>
              </a:spcBef>
              <a:spcAft>
                <a:spcPts val="0"/>
              </a:spcAft>
              <a:buClr>
                <a:srgbClr val="696464"/>
              </a:buClr>
              <a:buSzPct val="70000"/>
              <a:buFont typeface="Wingdings" panose="05000000000000000000" pitchFamily="2" charset="2"/>
              <a:buNone/>
              <a:tabLst/>
              <a:defRPr/>
            </a:pPr>
            <a:r>
              <a:rPr kumimoji="0" lang="en-US" altLang="en-US" sz="2400" b="1" i="0" u="none" strike="noStrike" kern="1200" cap="none" spc="0" normalizeH="0" baseline="0" noProof="0" dirty="0">
                <a:ln>
                  <a:noFill/>
                </a:ln>
                <a:solidFill>
                  <a:srgbClr val="9B2D1F"/>
                </a:solidFill>
                <a:effectLst/>
                <a:uLnTx/>
                <a:uFillTx/>
                <a:latin typeface="Arial" panose="020B0604020202020204" pitchFamily="34" charset="0"/>
                <a:ea typeface="+mn-ea"/>
                <a:cs typeface="+mn-cs"/>
              </a:rPr>
              <a:t>Output ?</a:t>
            </a:r>
          </a:p>
        </p:txBody>
      </p:sp>
      <p:sp>
        <p:nvSpPr>
          <p:cNvPr id="27" name="Text Box 7">
            <a:extLst>
              <a:ext uri="{FF2B5EF4-FFF2-40B4-BE49-F238E27FC236}">
                <a16:creationId xmlns:a16="http://schemas.microsoft.com/office/drawing/2014/main" id="{EAB283E4-4CA7-4B53-AAE0-C6FDF3EE2355}"/>
              </a:ext>
            </a:extLst>
          </p:cNvPr>
          <p:cNvSpPr txBox="1">
            <a:spLocks noChangeArrowheads="1"/>
          </p:cNvSpPr>
          <p:nvPr/>
        </p:nvSpPr>
        <p:spPr bwMode="auto">
          <a:xfrm>
            <a:off x="3048000" y="3383726"/>
            <a:ext cx="4142553" cy="461665"/>
          </a:xfrm>
          <a:prstGeom prst="rect">
            <a:avLst/>
          </a:prstGeom>
          <a:solidFill>
            <a:schemeClr val="accent3">
              <a:lumMod val="20000"/>
              <a:lumOff val="80000"/>
            </a:schemeClr>
          </a:solidFill>
          <a:ln>
            <a:noFill/>
          </a:ln>
        </p:spPr>
        <p:txBody>
          <a:bodyPr wrap="square">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a:spcBef>
                <a:spcPct val="0"/>
              </a:spcBef>
              <a:buClrTx/>
              <a:buSzTx/>
              <a:buNone/>
            </a:pPr>
            <a:r>
              <a:rPr lang="en-US" sz="2400" dirty="0">
                <a:latin typeface="Courier New" panose="02070309020205020404" pitchFamily="49" charset="0"/>
                <a:cs typeface="Courier New" panose="02070309020205020404" pitchFamily="49" charset="0"/>
              </a:rPr>
              <a:t>YAHOO </a:t>
            </a:r>
            <a:r>
              <a:rPr lang="en-US" sz="2400" dirty="0" err="1">
                <a:latin typeface="Courier New" panose="02070309020205020404" pitchFamily="49" charset="0"/>
                <a:cs typeface="Courier New" panose="02070309020205020404" pitchFamily="49" charset="0"/>
              </a:rPr>
              <a:t>YAHOO</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YAHOO</a:t>
            </a:r>
            <a:r>
              <a:rPr lang="en-US" sz="2400" dirty="0">
                <a:latin typeface="Courier New" panose="02070309020205020404" pitchFamily="49" charset="0"/>
                <a:cs typeface="Courier New" panose="02070309020205020404" pitchFamily="49" charset="0"/>
              </a:rPr>
              <a:t> ***</a:t>
            </a:r>
            <a:endParaRPr lang="en-US" altLang="en-US" sz="2400" dirty="0">
              <a:latin typeface="Courier New" panose="02070309020205020404" pitchFamily="49" charset="0"/>
              <a:cs typeface="Courier New" panose="02070309020205020404" pitchFamily="49" charset="0"/>
            </a:endParaRPr>
          </a:p>
        </p:txBody>
      </p:sp>
      <p:sp>
        <p:nvSpPr>
          <p:cNvPr id="13" name="AutoShape 5">
            <a:extLst>
              <a:ext uri="{FF2B5EF4-FFF2-40B4-BE49-F238E27FC236}">
                <a16:creationId xmlns:a16="http://schemas.microsoft.com/office/drawing/2014/main" id="{B0EB23B1-A5D7-40D2-B2AF-B250B1440C44}"/>
              </a:ext>
            </a:extLst>
          </p:cNvPr>
          <p:cNvSpPr>
            <a:spLocks noChangeArrowheads="1"/>
          </p:cNvSpPr>
          <p:nvPr/>
        </p:nvSpPr>
        <p:spPr bwMode="auto">
          <a:xfrm>
            <a:off x="2667000" y="822459"/>
            <a:ext cx="304800" cy="304800"/>
          </a:xfrm>
          <a:prstGeom prst="roundRect">
            <a:avLst>
              <a:gd name="adj" fmla="val 16667"/>
            </a:avLst>
          </a:prstGeom>
          <a:solidFill>
            <a:srgbClr val="F5E985"/>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1</a:t>
            </a:r>
            <a:endParaRPr kumimoji="0" 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14" name="AutoShape 6">
            <a:extLst>
              <a:ext uri="{FF2B5EF4-FFF2-40B4-BE49-F238E27FC236}">
                <a16:creationId xmlns:a16="http://schemas.microsoft.com/office/drawing/2014/main" id="{BE9D0F8A-8DF0-46CA-978E-C172AA69CC74}"/>
              </a:ext>
            </a:extLst>
          </p:cNvPr>
          <p:cNvSpPr>
            <a:spLocks noChangeArrowheads="1"/>
          </p:cNvSpPr>
          <p:nvPr/>
        </p:nvSpPr>
        <p:spPr bwMode="auto">
          <a:xfrm>
            <a:off x="4476968" y="822459"/>
            <a:ext cx="304800" cy="304800"/>
          </a:xfrm>
          <a:prstGeom prst="roundRect">
            <a:avLst>
              <a:gd name="adj" fmla="val 16667"/>
            </a:avLst>
          </a:prstGeom>
          <a:solidFill>
            <a:srgbClr val="F5E985"/>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4</a:t>
            </a:r>
            <a:endParaRPr kumimoji="0" 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18" name="AutoShape 7">
            <a:extLst>
              <a:ext uri="{FF2B5EF4-FFF2-40B4-BE49-F238E27FC236}">
                <a16:creationId xmlns:a16="http://schemas.microsoft.com/office/drawing/2014/main" id="{C19DFFD8-3F36-4D7A-8DCF-85BECEBF8751}"/>
              </a:ext>
            </a:extLst>
          </p:cNvPr>
          <p:cNvSpPr>
            <a:spLocks noChangeArrowheads="1"/>
          </p:cNvSpPr>
          <p:nvPr/>
        </p:nvSpPr>
        <p:spPr bwMode="auto">
          <a:xfrm>
            <a:off x="1376737" y="1770895"/>
            <a:ext cx="304800" cy="304800"/>
          </a:xfrm>
          <a:prstGeom prst="roundRect">
            <a:avLst>
              <a:gd name="adj" fmla="val 16667"/>
            </a:avLst>
          </a:prstGeom>
          <a:solidFill>
            <a:srgbClr val="F5E985"/>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3</a:t>
            </a:r>
            <a:endParaRPr kumimoji="0" 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19" name="AutoShape 8">
            <a:extLst>
              <a:ext uri="{FF2B5EF4-FFF2-40B4-BE49-F238E27FC236}">
                <a16:creationId xmlns:a16="http://schemas.microsoft.com/office/drawing/2014/main" id="{98E9B65A-5EF4-4C5B-AEE3-F4E0F4CBCABD}"/>
              </a:ext>
            </a:extLst>
          </p:cNvPr>
          <p:cNvSpPr>
            <a:spLocks noChangeArrowheads="1"/>
          </p:cNvSpPr>
          <p:nvPr/>
        </p:nvSpPr>
        <p:spPr bwMode="auto">
          <a:xfrm>
            <a:off x="3724384" y="822459"/>
            <a:ext cx="304800" cy="304800"/>
          </a:xfrm>
          <a:prstGeom prst="roundRect">
            <a:avLst>
              <a:gd name="adj" fmla="val 16667"/>
            </a:avLst>
          </a:prstGeom>
          <a:solidFill>
            <a:srgbClr val="F5E985"/>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2</a:t>
            </a:r>
            <a:endParaRPr kumimoji="0" 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16" name="TextBox 15">
            <a:extLst>
              <a:ext uri="{FF2B5EF4-FFF2-40B4-BE49-F238E27FC236}">
                <a16:creationId xmlns:a16="http://schemas.microsoft.com/office/drawing/2014/main" id="{8044B773-DBD3-45A7-AB9D-1261C20CD8A7}"/>
              </a:ext>
            </a:extLst>
          </p:cNvPr>
          <p:cNvSpPr txBox="1">
            <a:spLocks noChangeArrowheads="1"/>
          </p:cNvSpPr>
          <p:nvPr/>
        </p:nvSpPr>
        <p:spPr bwMode="auto">
          <a:xfrm>
            <a:off x="457200" y="2152132"/>
            <a:ext cx="14287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chemeClr val="tx1"/>
                </a:solidFill>
                <a:latin typeface="Arial" panose="020B0604020202020204" pitchFamily="34" charset="0"/>
                <a:cs typeface="Arial" panose="020B0604020202020204" pitchFamily="34" charset="0"/>
              </a:defRPr>
            </a:lvl1pPr>
            <a:lvl2pPr marL="742950" indent="-285750">
              <a:defRPr sz="3000" b="1">
                <a:solidFill>
                  <a:schemeClr val="tx1"/>
                </a:solidFill>
                <a:latin typeface="Arial" panose="020B0604020202020204" pitchFamily="34" charset="0"/>
                <a:cs typeface="Arial" panose="020B0604020202020204" pitchFamily="34" charset="0"/>
              </a:defRPr>
            </a:lvl2pPr>
            <a:lvl3pPr marL="1143000" indent="-228600">
              <a:defRPr sz="3000" b="1">
                <a:solidFill>
                  <a:schemeClr val="tx1"/>
                </a:solidFill>
                <a:latin typeface="Arial" panose="020B0604020202020204" pitchFamily="34" charset="0"/>
                <a:cs typeface="Arial" panose="020B0604020202020204" pitchFamily="34" charset="0"/>
              </a:defRPr>
            </a:lvl3pPr>
            <a:lvl4pPr marL="1600200" indent="-228600">
              <a:defRPr sz="3000" b="1">
                <a:solidFill>
                  <a:schemeClr val="tx1"/>
                </a:solidFill>
                <a:latin typeface="Arial" panose="020B0604020202020204" pitchFamily="34" charset="0"/>
                <a:cs typeface="Arial" panose="020B0604020202020204" pitchFamily="34" charset="0"/>
              </a:defRPr>
            </a:lvl4pPr>
            <a:lvl5pPr marL="2057400" indent="-228600">
              <a:defRPr sz="30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0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0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0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000" b="1">
                <a:solidFill>
                  <a:schemeClr val="tx1"/>
                </a:solidFill>
                <a:latin typeface="Arial" panose="020B0604020202020204" pitchFamily="34" charset="0"/>
                <a:cs typeface="Arial" panose="020B0604020202020204" pitchFamily="34" charset="0"/>
              </a:defRPr>
            </a:lvl9pPr>
          </a:lstStyle>
          <a:p>
            <a:r>
              <a:rPr lang="en-US" sz="1800" dirty="0">
                <a:solidFill>
                  <a:srgbClr val="C00000"/>
                </a:solidFill>
              </a:rPr>
              <a:t>(After loop)</a:t>
            </a:r>
          </a:p>
        </p:txBody>
      </p:sp>
      <p:grpSp>
        <p:nvGrpSpPr>
          <p:cNvPr id="17" name="Group 16">
            <a:extLst>
              <a:ext uri="{FF2B5EF4-FFF2-40B4-BE49-F238E27FC236}">
                <a16:creationId xmlns:a16="http://schemas.microsoft.com/office/drawing/2014/main" id="{F0CF7313-CEB7-435D-B1E7-ABF3DBEACDCB}"/>
              </a:ext>
            </a:extLst>
          </p:cNvPr>
          <p:cNvGrpSpPr>
            <a:grpSpLocks/>
          </p:cNvGrpSpPr>
          <p:nvPr/>
        </p:nvGrpSpPr>
        <p:grpSpPr bwMode="auto">
          <a:xfrm>
            <a:off x="5616345" y="1351795"/>
            <a:ext cx="2073275" cy="571500"/>
            <a:chOff x="6629403" y="2552702"/>
            <a:chExt cx="2072807" cy="571498"/>
          </a:xfrm>
        </p:grpSpPr>
        <p:cxnSp>
          <p:nvCxnSpPr>
            <p:cNvPr id="20" name="AutoShape 16">
              <a:extLst>
                <a:ext uri="{FF2B5EF4-FFF2-40B4-BE49-F238E27FC236}">
                  <a16:creationId xmlns:a16="http://schemas.microsoft.com/office/drawing/2014/main" id="{55891AC1-87C2-4E8E-B6BF-AF48C90CD578}"/>
                </a:ext>
              </a:extLst>
            </p:cNvPr>
            <p:cNvCxnSpPr>
              <a:cxnSpLocks noChangeShapeType="1"/>
            </p:cNvCxnSpPr>
            <p:nvPr/>
          </p:nvCxnSpPr>
          <p:spPr bwMode="auto">
            <a:xfrm rot="10800000">
              <a:off x="6629403" y="2552702"/>
              <a:ext cx="2072807" cy="558704"/>
            </a:xfrm>
            <a:prstGeom prst="bentConnector3">
              <a:avLst>
                <a:gd name="adj1" fmla="val 694"/>
              </a:avLst>
            </a:prstGeom>
            <a:noFill/>
            <a:ln w="31750">
              <a:solidFill>
                <a:srgbClr val="FF0000"/>
              </a:solidFill>
              <a:miter lim="800000"/>
              <a:headEnd/>
              <a:tailEnd type="triangle" w="lg" len="med"/>
            </a:ln>
            <a:extLst>
              <a:ext uri="{909E8E84-426E-40DD-AFC4-6F175D3DCCD1}">
                <a14:hiddenFill xmlns:a14="http://schemas.microsoft.com/office/drawing/2010/main">
                  <a:noFill/>
                </a14:hiddenFill>
              </a:ext>
            </a:extLst>
          </p:spPr>
        </p:cxnSp>
        <p:cxnSp>
          <p:nvCxnSpPr>
            <p:cNvPr id="21" name="Straight Connector 20">
              <a:extLst>
                <a:ext uri="{FF2B5EF4-FFF2-40B4-BE49-F238E27FC236}">
                  <a16:creationId xmlns:a16="http://schemas.microsoft.com/office/drawing/2014/main" id="{40D573D1-C057-4C40-AD6F-E64B7D719B13}"/>
                </a:ext>
              </a:extLst>
            </p:cNvPr>
            <p:cNvCxnSpPr/>
            <p:nvPr/>
          </p:nvCxnSpPr>
          <p:spPr>
            <a:xfrm flipV="1">
              <a:off x="8000693" y="3111500"/>
              <a:ext cx="701517" cy="127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244555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dissolv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dissolv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dissolv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down)">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down)">
                                      <p:cBhvr>
                                        <p:cTn id="4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P spid="27" grpId="0" animBg="1" autoUpdateAnimBg="0"/>
      <p:bldP spid="13" grpId="0" animBg="1" autoUpdateAnimBg="0"/>
      <p:bldP spid="14" grpId="0" animBg="1" autoUpdateAnimBg="0"/>
      <p:bldP spid="18" grpId="0" animBg="1" autoUpdateAnimBg="0"/>
      <p:bldP spid="19" grpId="0" animBg="1" autoUpdateAnimBg="0"/>
      <p:bldP spid="16"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72" name="Oval 71">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73" name="Oval 72">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75" name="Rectangle 74">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Rectangle 80">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9394" name="Rectangle 8"/>
          <p:cNvSpPr txBox="1">
            <a:spLocks noChangeArrowheads="1"/>
          </p:cNvSpPr>
          <p:nvPr/>
        </p:nvSpPr>
        <p:spPr bwMode="auto">
          <a:xfrm>
            <a:off x="802386" y="484632"/>
            <a:ext cx="7543800" cy="160934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547688" indent="-2730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822325"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096963"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1371600" indent="-228600">
              <a:spcBef>
                <a:spcPct val="20000"/>
              </a:spcBef>
              <a:buClr>
                <a:srgbClr val="8FB08C"/>
              </a:buClr>
              <a:buChar char="•"/>
              <a:defRPr>
                <a:solidFill>
                  <a:schemeClr val="tx1"/>
                </a:solidFill>
                <a:latin typeface="Georgia" panose="02040502050405020303" pitchFamily="18" charset="0"/>
              </a:defRPr>
            </a:lvl5pPr>
            <a:lvl6pPr marL="1828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286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2743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2004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defTabSz="914400">
              <a:lnSpc>
                <a:spcPct val="90000"/>
              </a:lnSpc>
              <a:spcBef>
                <a:spcPct val="0"/>
              </a:spcBef>
              <a:spcAft>
                <a:spcPts val="600"/>
              </a:spcAft>
              <a:buClrTx/>
              <a:buSzTx/>
              <a:buNone/>
            </a:pPr>
            <a:r>
              <a:rPr lang="en-US" altLang="en-US" sz="5400" b="0" cap="all" dirty="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rPr>
              <a:t>Exercise: </a:t>
            </a:r>
            <a:r>
              <a:rPr lang="en-US" altLang="en-US" sz="5400" b="0" dirty="0">
                <a:solidFill>
                  <a:schemeClr val="accent2"/>
                </a:solidFill>
                <a:latin typeface="+mj-lt"/>
                <a:ea typeface="+mj-ea"/>
                <a:cs typeface="+mj-cs"/>
              </a:rPr>
              <a:t>for</a:t>
            </a:r>
            <a:r>
              <a:rPr lang="en-US" altLang="en-US" sz="5400" b="0" cap="all" dirty="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rPr>
              <a:t> loop</a:t>
            </a:r>
          </a:p>
        </p:txBody>
      </p:sp>
      <p:sp>
        <p:nvSpPr>
          <p:cNvPr id="3" name="Rectangle 3"/>
          <p:cNvSpPr txBox="1">
            <a:spLocks noChangeArrowheads="1"/>
          </p:cNvSpPr>
          <p:nvPr/>
        </p:nvSpPr>
        <p:spPr bwMode="auto">
          <a:xfrm>
            <a:off x="802386" y="2320412"/>
            <a:ext cx="7543800" cy="38517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273050" indent="-273050" algn="l" rtl="0" eaLnBrk="0" fontAlgn="base" hangingPunct="0">
              <a:spcBef>
                <a:spcPct val="20000"/>
              </a:spcBef>
              <a:spcAft>
                <a:spcPct val="0"/>
              </a:spcAft>
              <a:buClr>
                <a:schemeClr val="accent1"/>
              </a:buClr>
              <a:buSzPct val="85000"/>
              <a:buFont typeface="Wingdings 2" panose="05020102010507070707"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anose="05000000000000000000"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anose="05000000000000000000"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182880" defTabSz="914400" eaLnBrk="1" hangingPunct="1">
              <a:lnSpc>
                <a:spcPct val="90000"/>
              </a:lnSpc>
              <a:buClr>
                <a:schemeClr val="accent1">
                  <a:lumMod val="75000"/>
                </a:schemeClr>
              </a:buClr>
              <a:buFont typeface="Wingdings" pitchFamily="2" charset="2"/>
              <a:buChar char="§"/>
              <a:defRPr/>
            </a:pPr>
            <a:r>
              <a:rPr lang="en-US" altLang="en-US" b="0" dirty="0"/>
              <a:t>Create a for loop to print:</a:t>
            </a:r>
          </a:p>
          <a:p>
            <a:pPr marL="0" indent="-182880" defTabSz="914400" eaLnBrk="1" hangingPunct="1">
              <a:lnSpc>
                <a:spcPct val="90000"/>
              </a:lnSpc>
              <a:buClr>
                <a:schemeClr val="accent1">
                  <a:lumMod val="75000"/>
                </a:schemeClr>
              </a:buClr>
              <a:buFont typeface="Wingdings" pitchFamily="2" charset="2"/>
              <a:buChar char="§"/>
              <a:defRPr/>
            </a:pPr>
            <a:endParaRPr lang="en-US" altLang="en-US" b="0" dirty="0"/>
          </a:p>
          <a:p>
            <a:pPr marL="0" indent="0" algn="ctr" defTabSz="914400" eaLnBrk="1" hangingPunct="1">
              <a:lnSpc>
                <a:spcPct val="90000"/>
              </a:lnSpc>
              <a:buClr>
                <a:schemeClr val="accent1">
                  <a:lumMod val="75000"/>
                </a:schemeClr>
              </a:buClr>
              <a:buNone/>
              <a:defRPr/>
            </a:pPr>
            <a:r>
              <a:rPr lang="en-US" altLang="en-US" b="0" dirty="0"/>
              <a:t> “UUM is the best!” </a:t>
            </a:r>
          </a:p>
          <a:p>
            <a:pPr marL="0" indent="0" algn="ctr" defTabSz="914400" eaLnBrk="1" hangingPunct="1">
              <a:lnSpc>
                <a:spcPct val="90000"/>
              </a:lnSpc>
              <a:buClr>
                <a:schemeClr val="accent1">
                  <a:lumMod val="75000"/>
                </a:schemeClr>
              </a:buClr>
              <a:buNone/>
              <a:defRPr/>
            </a:pPr>
            <a:r>
              <a:rPr lang="en-US" altLang="en-US" b="0" dirty="0"/>
              <a:t>5 times. </a:t>
            </a:r>
          </a:p>
          <a:p>
            <a:pPr marL="0" indent="0" algn="ctr" defTabSz="914400" eaLnBrk="1" hangingPunct="1">
              <a:lnSpc>
                <a:spcPct val="90000"/>
              </a:lnSpc>
              <a:buClr>
                <a:schemeClr val="accent1">
                  <a:lumMod val="75000"/>
                </a:schemeClr>
              </a:buClr>
              <a:buNone/>
              <a:defRPr/>
            </a:pPr>
            <a:r>
              <a:rPr lang="en-US" altLang="en-US" b="0" dirty="0"/>
              <a:t>Your initial statement / counter should start from 0</a:t>
            </a:r>
            <a:endParaRPr lang="en-US" altLang="en-US" dirty="0"/>
          </a:p>
          <a:p>
            <a:pPr indent="-182880" defTabSz="914400" eaLnBrk="1" hangingPunct="1">
              <a:lnSpc>
                <a:spcPct val="90000"/>
              </a:lnSpc>
              <a:buClr>
                <a:schemeClr val="accent1">
                  <a:lumMod val="75000"/>
                </a:schemeClr>
              </a:buClr>
              <a:buFont typeface="Wingdings" pitchFamily="2" charset="2"/>
              <a:buChar char="§"/>
              <a:defRPr/>
            </a:pPr>
            <a:endParaRPr lang="en-US" altLang="en-US" dirty="0"/>
          </a:p>
        </p:txBody>
      </p:sp>
      <p:sp>
        <p:nvSpPr>
          <p:cNvPr id="83" name="Oval 82">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5" name="Oval 84">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cSld>
  <p:clrMapOvr>
    <a:masterClrMapping/>
  </p:clrMapOvr>
  <p:transition spd="slow">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txBox="1">
            <a:spLocks noChangeArrowheads="1"/>
          </p:cNvSpPr>
          <p:nvPr/>
        </p:nvSpPr>
        <p:spPr bwMode="auto">
          <a:xfrm>
            <a:off x="2601912" y="2111956"/>
            <a:ext cx="434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547688" indent="-2730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822325"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096963"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1371600" indent="-228600">
              <a:spcBef>
                <a:spcPct val="20000"/>
              </a:spcBef>
              <a:buClr>
                <a:srgbClr val="8FB08C"/>
              </a:buClr>
              <a:buChar char="•"/>
              <a:defRPr>
                <a:solidFill>
                  <a:schemeClr val="tx1"/>
                </a:solidFill>
                <a:latin typeface="Georgia" panose="02040502050405020303" pitchFamily="18" charset="0"/>
              </a:defRPr>
            </a:lvl5pPr>
            <a:lvl6pPr marL="1828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286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2743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2004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marL="273050" marR="0" lvl="0" indent="-273050" algn="l" defTabSz="457200" rtl="0" eaLnBrk="1" fontAlgn="auto" latinLnBrk="0" hangingPunct="1">
              <a:lnSpc>
                <a:spcPct val="100000"/>
              </a:lnSpc>
              <a:spcBef>
                <a:spcPct val="20000"/>
              </a:spcBef>
              <a:spcAft>
                <a:spcPts val="0"/>
              </a:spcAft>
              <a:buClr>
                <a:srgbClr val="D34817"/>
              </a:buClr>
              <a:buSzPct val="85000"/>
              <a:buFontTx/>
              <a:buNone/>
              <a:tabLst/>
              <a:defRPr/>
            </a:pPr>
            <a:r>
              <a:rPr kumimoji="0" lang="en-US" altLang="en-US" sz="2800" b="1" i="0" u="none" strike="noStrike" kern="1200" cap="none" spc="0" normalizeH="0" baseline="0" noProof="0" dirty="0">
                <a:ln>
                  <a:noFill/>
                </a:ln>
                <a:solidFill>
                  <a:srgbClr val="9B2D1F"/>
                </a:solidFill>
                <a:effectLst/>
                <a:uLnTx/>
                <a:uFillTx/>
                <a:latin typeface="Courier New" panose="02070309020205020404" pitchFamily="49" charset="0"/>
                <a:ea typeface="+mn-ea"/>
                <a:cs typeface="+mn-cs"/>
              </a:rPr>
              <a:t>What is the output?</a:t>
            </a:r>
          </a:p>
        </p:txBody>
      </p:sp>
      <p:sp>
        <p:nvSpPr>
          <p:cNvPr id="33796" name="TextBox 3"/>
          <p:cNvSpPr txBox="1">
            <a:spLocks noChangeArrowheads="1"/>
          </p:cNvSpPr>
          <p:nvPr/>
        </p:nvSpPr>
        <p:spPr bwMode="auto">
          <a:xfrm>
            <a:off x="1828800" y="2895600"/>
            <a:ext cx="5889625" cy="23083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3000" b="1">
                <a:solidFill>
                  <a:schemeClr val="tx1"/>
                </a:solidFill>
                <a:latin typeface="Arial" panose="020B0604020202020204" pitchFamily="34" charset="0"/>
                <a:cs typeface="Arial" panose="020B0604020202020204" pitchFamily="34" charset="0"/>
              </a:defRPr>
            </a:lvl1pPr>
            <a:lvl2pPr marL="742950" indent="-285750">
              <a:defRPr sz="3000" b="1">
                <a:solidFill>
                  <a:schemeClr val="tx1"/>
                </a:solidFill>
                <a:latin typeface="Arial" panose="020B0604020202020204" pitchFamily="34" charset="0"/>
                <a:cs typeface="Arial" panose="020B0604020202020204" pitchFamily="34" charset="0"/>
              </a:defRPr>
            </a:lvl2pPr>
            <a:lvl3pPr marL="1143000" indent="-228600">
              <a:defRPr sz="3000" b="1">
                <a:solidFill>
                  <a:schemeClr val="tx1"/>
                </a:solidFill>
                <a:latin typeface="Arial" panose="020B0604020202020204" pitchFamily="34" charset="0"/>
                <a:cs typeface="Arial" panose="020B0604020202020204" pitchFamily="34" charset="0"/>
              </a:defRPr>
            </a:lvl3pPr>
            <a:lvl4pPr marL="1600200" indent="-228600">
              <a:defRPr sz="3000" b="1">
                <a:solidFill>
                  <a:schemeClr val="tx1"/>
                </a:solidFill>
                <a:latin typeface="Arial" panose="020B0604020202020204" pitchFamily="34" charset="0"/>
                <a:cs typeface="Arial" panose="020B0604020202020204" pitchFamily="34" charset="0"/>
              </a:defRPr>
            </a:lvl4pPr>
            <a:lvl5pPr marL="2057400" indent="-228600">
              <a:defRPr sz="30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0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0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0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000" b="1">
                <a:solidFill>
                  <a:schemeClr val="tx1"/>
                </a:solidFill>
                <a:latin typeface="Arial" panose="020B0604020202020204" pitchFamily="34" charset="0"/>
                <a:cs typeface="Arial" panose="020B0604020202020204" pitchFamily="34" charset="0"/>
              </a:defRPr>
            </a:lvl9pPr>
          </a:lstStyle>
          <a:p>
            <a:r>
              <a:rPr lang="en-US" sz="2400" b="0" dirty="0">
                <a:latin typeface="Courier New" panose="02070309020205020404" pitchFamily="49" charset="0"/>
                <a:cs typeface="Courier New" panose="02070309020205020404" pitchFamily="49" charset="0"/>
              </a:rPr>
              <a:t>for(int </a:t>
            </a:r>
            <a:r>
              <a:rPr lang="en-US" sz="2400" b="0" dirty="0" err="1">
                <a:latin typeface="Courier New" panose="02070309020205020404" pitchFamily="49" charset="0"/>
                <a:cs typeface="Courier New" panose="02070309020205020404" pitchFamily="49" charset="0"/>
              </a:rPr>
              <a:t>i</a:t>
            </a:r>
            <a:r>
              <a:rPr lang="en-US" sz="2400" b="0" dirty="0">
                <a:latin typeface="Courier New" panose="02070309020205020404" pitchFamily="49" charset="0"/>
                <a:cs typeface="Courier New" panose="02070309020205020404" pitchFamily="49" charset="0"/>
              </a:rPr>
              <a:t> = 10; </a:t>
            </a:r>
            <a:r>
              <a:rPr lang="en-US" sz="2400" b="0" dirty="0" err="1">
                <a:latin typeface="Courier New" panose="02070309020205020404" pitchFamily="49" charset="0"/>
                <a:cs typeface="Courier New" panose="02070309020205020404" pitchFamily="49" charset="0"/>
              </a:rPr>
              <a:t>i</a:t>
            </a:r>
            <a:r>
              <a:rPr lang="en-US" sz="2400" b="0" dirty="0">
                <a:latin typeface="Courier New" panose="02070309020205020404" pitchFamily="49" charset="0"/>
                <a:cs typeface="Courier New" panose="02070309020205020404" pitchFamily="49" charset="0"/>
              </a:rPr>
              <a:t> &gt; 0 ; </a:t>
            </a:r>
            <a:r>
              <a:rPr lang="en-US" sz="2400" b="0" dirty="0" err="1">
                <a:latin typeface="Courier New" panose="02070309020205020404" pitchFamily="49" charset="0"/>
                <a:cs typeface="Courier New" panose="02070309020205020404" pitchFamily="49" charset="0"/>
              </a:rPr>
              <a:t>i</a:t>
            </a:r>
            <a:r>
              <a:rPr lang="en-US" sz="2400" b="0" dirty="0">
                <a:latin typeface="Courier New" panose="02070309020205020404" pitchFamily="49" charset="0"/>
                <a:cs typeface="Courier New" panose="02070309020205020404" pitchFamily="49" charset="0"/>
              </a:rPr>
              <a:t>-- )</a:t>
            </a:r>
          </a:p>
          <a:p>
            <a:r>
              <a:rPr lang="en-US" sz="2400" b="0" dirty="0">
                <a:latin typeface="Courier New" panose="02070309020205020404" pitchFamily="49" charset="0"/>
                <a:cs typeface="Courier New" panose="02070309020205020404" pitchFamily="49" charset="0"/>
              </a:rPr>
              <a:t>{</a:t>
            </a:r>
          </a:p>
          <a:p>
            <a:r>
              <a:rPr lang="en-US" sz="2400" b="0" dirty="0">
                <a:latin typeface="Courier New" panose="02070309020205020404" pitchFamily="49" charset="0"/>
                <a:cs typeface="Courier New" panose="02070309020205020404" pitchFamily="49" charset="0"/>
              </a:rPr>
              <a:t>    if(</a:t>
            </a:r>
            <a:r>
              <a:rPr lang="en-US" sz="2400" b="0" dirty="0" err="1">
                <a:latin typeface="Courier New" panose="02070309020205020404" pitchFamily="49" charset="0"/>
                <a:cs typeface="Courier New" panose="02070309020205020404" pitchFamily="49" charset="0"/>
              </a:rPr>
              <a:t>i</a:t>
            </a:r>
            <a:r>
              <a:rPr lang="en-US" sz="2400" b="0" dirty="0">
                <a:latin typeface="Courier New" panose="02070309020205020404" pitchFamily="49" charset="0"/>
                <a:cs typeface="Courier New" panose="02070309020205020404" pitchFamily="49" charset="0"/>
              </a:rPr>
              <a:t> % 2 == 0)</a:t>
            </a:r>
          </a:p>
          <a:p>
            <a:r>
              <a:rPr lang="en-US" sz="2400" b="0" dirty="0">
                <a:latin typeface="Courier New" panose="02070309020205020404" pitchFamily="49" charset="0"/>
                <a:cs typeface="Courier New" panose="02070309020205020404" pitchFamily="49" charset="0"/>
              </a:rPr>
              <a:t>    </a:t>
            </a:r>
            <a:r>
              <a:rPr lang="en-US" sz="2400" b="0" dirty="0" err="1">
                <a:latin typeface="Courier New" panose="02070309020205020404" pitchFamily="49" charset="0"/>
                <a:cs typeface="Courier New" panose="02070309020205020404" pitchFamily="49" charset="0"/>
              </a:rPr>
              <a:t>System.out.println</a:t>
            </a:r>
            <a:r>
              <a:rPr lang="en-US" sz="2400" b="0" dirty="0">
                <a:latin typeface="Courier New" panose="02070309020205020404" pitchFamily="49" charset="0"/>
                <a:cs typeface="Courier New" panose="02070309020205020404" pitchFamily="49" charset="0"/>
              </a:rPr>
              <a:t>(</a:t>
            </a:r>
            <a:r>
              <a:rPr lang="en-US" sz="2400" b="0" dirty="0" err="1">
                <a:latin typeface="Courier New" panose="02070309020205020404" pitchFamily="49" charset="0"/>
                <a:cs typeface="Courier New" panose="02070309020205020404" pitchFamily="49" charset="0"/>
              </a:rPr>
              <a:t>i</a:t>
            </a:r>
            <a:r>
              <a:rPr lang="en-US" sz="2400" b="0" dirty="0">
                <a:latin typeface="Courier New" panose="02070309020205020404" pitchFamily="49" charset="0"/>
                <a:cs typeface="Courier New" panose="02070309020205020404" pitchFamily="49" charset="0"/>
              </a:rPr>
              <a:t>); </a:t>
            </a:r>
          </a:p>
          <a:p>
            <a:endParaRPr lang="en-US" sz="2400" b="0" dirty="0">
              <a:latin typeface="Courier New" panose="02070309020205020404" pitchFamily="49" charset="0"/>
              <a:cs typeface="Courier New" panose="02070309020205020404" pitchFamily="49" charset="0"/>
            </a:endParaRPr>
          </a:p>
          <a:p>
            <a:r>
              <a:rPr lang="en-US" sz="2400" b="0" dirty="0">
                <a:latin typeface="Courier New" panose="02070309020205020404" pitchFamily="49" charset="0"/>
                <a:cs typeface="Courier New" panose="02070309020205020404" pitchFamily="49" charset="0"/>
              </a:rPr>
              <a:t>} </a:t>
            </a:r>
            <a:endParaRPr lang="en-US" sz="4800" dirty="0"/>
          </a:p>
        </p:txBody>
      </p:sp>
      <p:sp>
        <p:nvSpPr>
          <p:cNvPr id="2" name="Title 1">
            <a:extLst>
              <a:ext uri="{FF2B5EF4-FFF2-40B4-BE49-F238E27FC236}">
                <a16:creationId xmlns:a16="http://schemas.microsoft.com/office/drawing/2014/main" id="{F937FFFC-EC2E-404B-9F09-0CC330440305}"/>
              </a:ext>
            </a:extLst>
          </p:cNvPr>
          <p:cNvSpPr>
            <a:spLocks noGrp="1"/>
          </p:cNvSpPr>
          <p:nvPr>
            <p:ph type="title"/>
          </p:nvPr>
        </p:nvSpPr>
        <p:spPr/>
        <p:txBody>
          <a:bodyPr/>
          <a:lstStyle/>
          <a:p>
            <a:pPr algn="ctr"/>
            <a:r>
              <a:rPr lang="en-US" altLang="en-US" sz="4000" b="0" dirty="0"/>
              <a:t>Exercise: </a:t>
            </a:r>
            <a:r>
              <a:rPr lang="en-US" altLang="en-US" sz="4000" b="0" cap="none" dirty="0">
                <a:solidFill>
                  <a:schemeClr val="accent2"/>
                </a:solidFill>
              </a:rPr>
              <a:t>for </a:t>
            </a:r>
            <a:r>
              <a:rPr lang="en-US" altLang="en-US" sz="4000" b="0" dirty="0"/>
              <a:t>loop</a:t>
            </a:r>
            <a:endParaRPr lang="en-MY" dirty="0"/>
          </a:p>
        </p:txBody>
      </p:sp>
    </p:spTree>
    <p:extLst>
      <p:ext uri="{BB962C8B-B14F-4D97-AF65-F5344CB8AC3E}">
        <p14:creationId xmlns:p14="http://schemas.microsoft.com/office/powerpoint/2010/main" val="3213392530"/>
      </p:ext>
    </p:extLst>
  </p:cSld>
  <p:clrMapOvr>
    <a:masterClrMapping/>
  </p:clrMapOvr>
  <p:transition spd="slow">
    <p:pull/>
  </p:transition>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8BF0D4-7B30-4D7B-A284-AD13ECEF125E}"/>
              </a:ext>
            </a:extLst>
          </p:cNvPr>
          <p:cNvSpPr>
            <a:spLocks noGrp="1"/>
          </p:cNvSpPr>
          <p:nvPr>
            <p:ph type="title"/>
          </p:nvPr>
        </p:nvSpPr>
        <p:spPr>
          <a:xfrm>
            <a:off x="797956" y="228600"/>
            <a:ext cx="7543800" cy="1066800"/>
          </a:xfrm>
        </p:spPr>
        <p:txBody>
          <a:bodyPr vert="horz" lIns="91440" tIns="45720" rIns="91440" bIns="45720" rtlCol="0" anchor="ctr">
            <a:normAutofit/>
          </a:bodyPr>
          <a:lstStyle/>
          <a:p>
            <a:pPr algn="ctr">
              <a:buClrTx/>
              <a:buSzTx/>
            </a:pPr>
            <a:r>
              <a:rPr lang="en-US" altLang="en-US" sz="5400" b="0" dirty="0"/>
              <a:t>Exercise: </a:t>
            </a:r>
            <a:r>
              <a:rPr lang="en-US" altLang="en-US" sz="5400" b="0" cap="none" dirty="0">
                <a:solidFill>
                  <a:schemeClr val="accent2"/>
                </a:solidFill>
              </a:rPr>
              <a:t>for</a:t>
            </a:r>
            <a:r>
              <a:rPr lang="en-US" altLang="en-US" sz="5400" b="0" dirty="0"/>
              <a:t> loop</a:t>
            </a:r>
          </a:p>
        </p:txBody>
      </p:sp>
      <p:sp>
        <p:nvSpPr>
          <p:cNvPr id="4" name="Content Placeholder 3">
            <a:extLst>
              <a:ext uri="{FF2B5EF4-FFF2-40B4-BE49-F238E27FC236}">
                <a16:creationId xmlns:a16="http://schemas.microsoft.com/office/drawing/2014/main" id="{2764ABA7-FC0F-4BCF-B17B-77E1BEC45D32}"/>
              </a:ext>
            </a:extLst>
          </p:cNvPr>
          <p:cNvSpPr>
            <a:spLocks noGrp="1"/>
          </p:cNvSpPr>
          <p:nvPr>
            <p:ph idx="1"/>
          </p:nvPr>
        </p:nvSpPr>
        <p:spPr>
          <a:xfrm>
            <a:off x="547639" y="1495339"/>
            <a:ext cx="7660386" cy="1993392"/>
          </a:xfrm>
        </p:spPr>
        <p:txBody>
          <a:bodyPr vert="horz" lIns="91440" tIns="45720" rIns="91440" bIns="45720" rtlCol="0">
            <a:normAutofit/>
          </a:bodyPr>
          <a:lstStyle/>
          <a:p>
            <a:r>
              <a:rPr lang="en-US" sz="2000" b="0" dirty="0"/>
              <a:t>Create a JAVA CODE that will calculate total of integer numbers. The program will first ask user how many numbers to total up, then it will ask those numbers and total them up and display the total. Sample run:</a:t>
            </a:r>
            <a:endParaRPr lang="en-US" sz="1900" b="0" dirty="0"/>
          </a:p>
        </p:txBody>
      </p:sp>
      <p:sp>
        <p:nvSpPr>
          <p:cNvPr id="5" name="Rectangle 1">
            <a:extLst>
              <a:ext uri="{FF2B5EF4-FFF2-40B4-BE49-F238E27FC236}">
                <a16:creationId xmlns:a16="http://schemas.microsoft.com/office/drawing/2014/main" id="{D7B7340F-FDE2-4DBD-A443-CD8DA3E6D2A8}"/>
              </a:ext>
            </a:extLst>
          </p:cNvPr>
          <p:cNvSpPr>
            <a:spLocks noChangeArrowheads="1"/>
          </p:cNvSpPr>
          <p:nvPr/>
        </p:nvSpPr>
        <p:spPr bwMode="auto">
          <a:xfrm>
            <a:off x="990600" y="3581400"/>
            <a:ext cx="7315200" cy="1477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3000" b="1">
                <a:solidFill>
                  <a:schemeClr val="tx1"/>
                </a:solidFill>
                <a:latin typeface="Arial" panose="020B0604020202020204" pitchFamily="34" charset="0"/>
                <a:cs typeface="Arial" panose="020B0604020202020204" pitchFamily="34" charset="0"/>
              </a:defRPr>
            </a:lvl1pPr>
            <a:lvl2pPr marL="742950" indent="-285750">
              <a:defRPr sz="3000" b="1">
                <a:solidFill>
                  <a:schemeClr val="tx1"/>
                </a:solidFill>
                <a:latin typeface="Arial" panose="020B0604020202020204" pitchFamily="34" charset="0"/>
                <a:cs typeface="Arial" panose="020B0604020202020204" pitchFamily="34" charset="0"/>
              </a:defRPr>
            </a:lvl2pPr>
            <a:lvl3pPr marL="1143000" indent="-228600">
              <a:defRPr sz="3000" b="1">
                <a:solidFill>
                  <a:schemeClr val="tx1"/>
                </a:solidFill>
                <a:latin typeface="Arial" panose="020B0604020202020204" pitchFamily="34" charset="0"/>
                <a:cs typeface="Arial" panose="020B0604020202020204" pitchFamily="34" charset="0"/>
              </a:defRPr>
            </a:lvl3pPr>
            <a:lvl4pPr marL="1600200" indent="-228600">
              <a:defRPr sz="3000" b="1">
                <a:solidFill>
                  <a:schemeClr val="tx1"/>
                </a:solidFill>
                <a:latin typeface="Arial" panose="020B0604020202020204" pitchFamily="34" charset="0"/>
                <a:cs typeface="Arial" panose="020B0604020202020204" pitchFamily="34" charset="0"/>
              </a:defRPr>
            </a:lvl4pPr>
            <a:lvl5pPr marL="2057400" indent="-228600">
              <a:defRPr sz="30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0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0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0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000" b="1">
                <a:solidFill>
                  <a:schemeClr val="tx1"/>
                </a:solidFill>
                <a:latin typeface="Arial" panose="020B0604020202020204" pitchFamily="34" charset="0"/>
                <a:cs typeface="Arial" panose="020B0604020202020204" pitchFamily="34" charset="0"/>
              </a:defRPr>
            </a:lvl9pPr>
          </a:lstStyle>
          <a:p>
            <a:r>
              <a:rPr lang="en-US" sz="1800">
                <a:solidFill>
                  <a:srgbClr val="000000"/>
                </a:solidFill>
                <a:latin typeface="Courier New" panose="02070309020205020404" pitchFamily="49" charset="0"/>
              </a:rPr>
              <a:t>Enter the number of integers that you want to add: </a:t>
            </a:r>
            <a:r>
              <a:rPr lang="en-US" sz="1800">
                <a:solidFill>
                  <a:srgbClr val="FA6400"/>
                </a:solidFill>
                <a:latin typeface="Courier New" panose="02070309020205020404" pitchFamily="49" charset="0"/>
              </a:rPr>
              <a:t>3</a:t>
            </a:r>
            <a:br>
              <a:rPr lang="en-US" sz="1800">
                <a:solidFill>
                  <a:srgbClr val="FA6400"/>
                </a:solidFill>
                <a:latin typeface="Courier New" panose="02070309020205020404" pitchFamily="49" charset="0"/>
              </a:rPr>
            </a:br>
            <a:r>
              <a:rPr lang="en-US" sz="1800">
                <a:solidFill>
                  <a:srgbClr val="000000"/>
                </a:solidFill>
                <a:latin typeface="Courier New" panose="02070309020205020404" pitchFamily="49" charset="0"/>
              </a:rPr>
              <a:t>Enter the integer number 1: </a:t>
            </a:r>
            <a:r>
              <a:rPr lang="en-US" sz="1800">
                <a:solidFill>
                  <a:srgbClr val="FA6400"/>
                </a:solidFill>
                <a:latin typeface="Courier New" panose="02070309020205020404" pitchFamily="49" charset="0"/>
              </a:rPr>
              <a:t>10</a:t>
            </a:r>
            <a:br>
              <a:rPr lang="en-US" sz="1800">
                <a:solidFill>
                  <a:srgbClr val="FA6400"/>
                </a:solidFill>
                <a:latin typeface="Courier New" panose="02070309020205020404" pitchFamily="49" charset="0"/>
              </a:rPr>
            </a:br>
            <a:r>
              <a:rPr lang="en-US" sz="1800">
                <a:solidFill>
                  <a:srgbClr val="000000"/>
                </a:solidFill>
                <a:latin typeface="Courier New" panose="02070309020205020404" pitchFamily="49" charset="0"/>
              </a:rPr>
              <a:t>Enter the integer number 2: </a:t>
            </a:r>
            <a:r>
              <a:rPr lang="en-US" sz="1800">
                <a:solidFill>
                  <a:srgbClr val="FA6400"/>
                </a:solidFill>
                <a:latin typeface="Courier New" panose="02070309020205020404" pitchFamily="49" charset="0"/>
              </a:rPr>
              <a:t>20</a:t>
            </a:r>
            <a:br>
              <a:rPr lang="en-US" sz="1800">
                <a:solidFill>
                  <a:srgbClr val="FA6400"/>
                </a:solidFill>
                <a:latin typeface="Courier New" panose="02070309020205020404" pitchFamily="49" charset="0"/>
              </a:rPr>
            </a:br>
            <a:r>
              <a:rPr lang="en-US" sz="1800">
                <a:solidFill>
                  <a:srgbClr val="000000"/>
                </a:solidFill>
                <a:latin typeface="Courier New" panose="02070309020205020404" pitchFamily="49" charset="0"/>
              </a:rPr>
              <a:t>Enter the integer number 3: </a:t>
            </a:r>
            <a:r>
              <a:rPr lang="en-US" sz="1800">
                <a:solidFill>
                  <a:srgbClr val="FA6400"/>
                </a:solidFill>
                <a:latin typeface="Courier New" panose="02070309020205020404" pitchFamily="49" charset="0"/>
              </a:rPr>
              <a:t>30</a:t>
            </a:r>
            <a:br>
              <a:rPr lang="en-US" sz="1800">
                <a:solidFill>
                  <a:srgbClr val="FA6400"/>
                </a:solidFill>
                <a:latin typeface="Courier New" panose="02070309020205020404" pitchFamily="49" charset="0"/>
              </a:rPr>
            </a:br>
            <a:r>
              <a:rPr lang="en-US" sz="1800">
                <a:solidFill>
                  <a:srgbClr val="000000"/>
                </a:solidFill>
                <a:latin typeface="Courier New" panose="02070309020205020404" pitchFamily="49" charset="0"/>
              </a:rPr>
              <a:t>Total of the numbers is: 60</a:t>
            </a:r>
            <a:endParaRPr lang="en-US" sz="1800"/>
          </a:p>
        </p:txBody>
      </p:sp>
    </p:spTree>
    <p:extLst>
      <p:ext uri="{BB962C8B-B14F-4D97-AF65-F5344CB8AC3E}">
        <p14:creationId xmlns:p14="http://schemas.microsoft.com/office/powerpoint/2010/main" val="3446881844"/>
      </p:ext>
    </p:extLst>
  </p:cSld>
  <p:clrMapOvr>
    <a:masterClrMapping/>
  </p:clrMapOvr>
  <p:transition spd="slow">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type="title" idx="4294967295"/>
          </p:nvPr>
        </p:nvSpPr>
        <p:spPr>
          <a:xfrm>
            <a:off x="1371600" y="762000"/>
            <a:ext cx="6400800" cy="569913"/>
          </a:xfrm>
        </p:spPr>
        <p:txBody>
          <a:bodyPr>
            <a:normAutofit fontScale="90000"/>
          </a:bodyPr>
          <a:lstStyle/>
          <a:p>
            <a:pPr algn="ctr" eaLnBrk="1" hangingPunct="1"/>
            <a:r>
              <a:rPr lang="en-US" altLang="en-US" dirty="0">
                <a:solidFill>
                  <a:schemeClr val="tx1"/>
                </a:solidFill>
              </a:rPr>
              <a:t>Exercise </a:t>
            </a:r>
            <a:r>
              <a:rPr lang="en-US" altLang="en-US" dirty="0">
                <a:solidFill>
                  <a:schemeClr val="accent2"/>
                </a:solidFill>
              </a:rPr>
              <a:t>1</a:t>
            </a:r>
            <a:r>
              <a:rPr lang="en-US" altLang="en-US" dirty="0">
                <a:solidFill>
                  <a:schemeClr val="tx1"/>
                </a:solidFill>
              </a:rPr>
              <a:t>:</a:t>
            </a:r>
          </a:p>
        </p:txBody>
      </p:sp>
      <p:sp>
        <p:nvSpPr>
          <p:cNvPr id="62467" name="Rectangle 4"/>
          <p:cNvSpPr>
            <a:spLocks noGrp="1" noChangeArrowheads="1"/>
          </p:cNvSpPr>
          <p:nvPr>
            <p:ph sz="quarter" idx="4294967295"/>
          </p:nvPr>
        </p:nvSpPr>
        <p:spPr>
          <a:xfrm>
            <a:off x="1462881" y="1657350"/>
            <a:ext cx="6218237" cy="514350"/>
          </a:xfrm>
        </p:spPr>
        <p:txBody>
          <a:bodyPr/>
          <a:lstStyle/>
          <a:p>
            <a:pPr eaLnBrk="1" hangingPunct="1">
              <a:lnSpc>
                <a:spcPct val="80000"/>
              </a:lnSpc>
              <a:buFontTx/>
              <a:buNone/>
            </a:pPr>
            <a:r>
              <a:rPr lang="en-US" altLang="en-US" sz="2100">
                <a:solidFill>
                  <a:schemeClr val="accent2"/>
                </a:solidFill>
              </a:rPr>
              <a:t>What is the output of the following program? </a:t>
            </a:r>
          </a:p>
        </p:txBody>
      </p:sp>
      <p:sp>
        <p:nvSpPr>
          <p:cNvPr id="57348" name="AutoShape 6"/>
          <p:cNvSpPr>
            <a:spLocks noChangeArrowheads="1"/>
          </p:cNvSpPr>
          <p:nvPr/>
        </p:nvSpPr>
        <p:spPr bwMode="auto">
          <a:xfrm>
            <a:off x="1771650" y="2514600"/>
            <a:ext cx="5486400" cy="3429000"/>
          </a:xfrm>
          <a:prstGeom prst="roundRect">
            <a:avLst>
              <a:gd name="adj" fmla="val 16667"/>
            </a:avLst>
          </a:prstGeom>
          <a:noFill/>
          <a:ln>
            <a:solidFill>
              <a:schemeClr val="accent1"/>
            </a:solidFill>
          </a:ln>
        </p:spPr>
        <p:txBody>
          <a:bodyPr/>
          <a:lstStyle>
            <a:lvl1pPr marL="677863" indent="-342900">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eaLnBrk="1" hangingPunct="1">
              <a:buClrTx/>
              <a:buSzTx/>
              <a:buFontTx/>
              <a:buNone/>
              <a:defRPr/>
            </a:pPr>
            <a:r>
              <a:rPr lang="en-US" altLang="en-US" sz="1600">
                <a:latin typeface="Courier New" panose="02070309020205020404" pitchFamily="49" charset="0"/>
              </a:rPr>
              <a:t>public class LoopExercise1</a:t>
            </a:r>
          </a:p>
          <a:p>
            <a:pPr eaLnBrk="1" hangingPunct="1">
              <a:buClrTx/>
              <a:buSzTx/>
              <a:buFontTx/>
              <a:buNone/>
              <a:defRPr/>
            </a:pPr>
            <a:r>
              <a:rPr lang="en-US" altLang="en-US" sz="1600">
                <a:latin typeface="Courier New" panose="02070309020205020404" pitchFamily="49" charset="0"/>
              </a:rPr>
              <a:t>{</a:t>
            </a:r>
          </a:p>
          <a:p>
            <a:pPr eaLnBrk="1" hangingPunct="1">
              <a:buClrTx/>
              <a:buSzTx/>
              <a:buFontTx/>
              <a:buNone/>
              <a:defRPr/>
            </a:pPr>
            <a:r>
              <a:rPr lang="en-US" altLang="en-US" sz="1600">
                <a:latin typeface="Courier New" panose="02070309020205020404" pitchFamily="49" charset="0"/>
              </a:rPr>
              <a:t>	public static void main (String args[])</a:t>
            </a:r>
          </a:p>
          <a:p>
            <a:pPr eaLnBrk="1" hangingPunct="1">
              <a:buClrTx/>
              <a:buSzTx/>
              <a:buFontTx/>
              <a:buNone/>
              <a:defRPr/>
            </a:pPr>
            <a:r>
              <a:rPr lang="en-US" altLang="en-US" sz="1600">
                <a:latin typeface="Courier New" panose="02070309020205020404" pitchFamily="49" charset="0"/>
              </a:rPr>
              <a:t>	{	</a:t>
            </a:r>
          </a:p>
          <a:p>
            <a:pPr eaLnBrk="1" hangingPunct="1">
              <a:buClrTx/>
              <a:buSzTx/>
              <a:buFontTx/>
              <a:buNone/>
              <a:defRPr/>
            </a:pPr>
            <a:r>
              <a:rPr lang="en-US" altLang="en-US" sz="1600">
                <a:latin typeface="Courier New" panose="02070309020205020404" pitchFamily="49" charset="0"/>
              </a:rPr>
              <a:t>	int choice=1, total=0;</a:t>
            </a:r>
          </a:p>
          <a:p>
            <a:pPr eaLnBrk="1" hangingPunct="1">
              <a:buClrTx/>
              <a:buSzTx/>
              <a:buFontTx/>
              <a:buNone/>
              <a:defRPr/>
            </a:pPr>
            <a:r>
              <a:rPr lang="en-US" altLang="en-US" sz="1600">
                <a:latin typeface="Courier New" panose="02070309020205020404" pitchFamily="49" charset="0"/>
              </a:rPr>
              <a:t>	while (choice &lt;4){</a:t>
            </a:r>
          </a:p>
          <a:p>
            <a:pPr eaLnBrk="1" hangingPunct="1">
              <a:buClrTx/>
              <a:buSzTx/>
              <a:buFontTx/>
              <a:buNone/>
              <a:defRPr/>
            </a:pPr>
            <a:r>
              <a:rPr lang="en-US" altLang="en-US" sz="1600">
                <a:latin typeface="Courier New" panose="02070309020205020404" pitchFamily="49" charset="0"/>
              </a:rPr>
              <a:t>		total = choice++;</a:t>
            </a:r>
          </a:p>
          <a:p>
            <a:pPr eaLnBrk="1" hangingPunct="1">
              <a:buClrTx/>
              <a:buSzTx/>
              <a:buFontTx/>
              <a:buNone/>
              <a:defRPr/>
            </a:pPr>
            <a:r>
              <a:rPr lang="en-US" altLang="en-US" sz="1600">
                <a:latin typeface="Courier New" panose="02070309020205020404" pitchFamily="49" charset="0"/>
              </a:rPr>
              <a:t>		System.out.print(total);	}</a:t>
            </a:r>
          </a:p>
          <a:p>
            <a:pPr eaLnBrk="1" hangingPunct="1">
              <a:buClrTx/>
              <a:buSzTx/>
              <a:buFontTx/>
              <a:buNone/>
              <a:defRPr/>
            </a:pPr>
            <a:r>
              <a:rPr lang="en-US" altLang="en-US" sz="1600">
                <a:latin typeface="Courier New" panose="02070309020205020404" pitchFamily="49" charset="0"/>
              </a:rPr>
              <a:t>	}</a:t>
            </a:r>
          </a:p>
          <a:p>
            <a:pPr eaLnBrk="1" hangingPunct="1">
              <a:buClrTx/>
              <a:buSzTx/>
              <a:buFontTx/>
              <a:buNone/>
              <a:defRPr/>
            </a:pPr>
            <a:r>
              <a:rPr lang="en-US" altLang="en-US" sz="1600">
                <a:solidFill>
                  <a:srgbClr val="000000"/>
                </a:solidFill>
                <a:latin typeface="Courier New" panose="02070309020205020404" pitchFamily="49" charset="0"/>
              </a:rPr>
              <a:t>}</a:t>
            </a:r>
            <a:endParaRPr lang="en-US" altLang="en-US" sz="1600">
              <a:latin typeface="Arial" panose="020B0604020202020204" pitchFamily="34" charset="0"/>
            </a:endParaRPr>
          </a:p>
        </p:txBody>
      </p:sp>
    </p:spTree>
  </p:cSld>
  <p:clrMapOvr>
    <a:masterClrMapping/>
  </p:clrMapOvr>
  <p:transition spd="slow">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AutoShape 7"/>
          <p:cNvSpPr>
            <a:spLocks noChangeArrowheads="1"/>
          </p:cNvSpPr>
          <p:nvPr/>
        </p:nvSpPr>
        <p:spPr bwMode="auto">
          <a:xfrm>
            <a:off x="1485900" y="2362200"/>
            <a:ext cx="6229350" cy="3810000"/>
          </a:xfrm>
          <a:prstGeom prst="roundRect">
            <a:avLst>
              <a:gd name="adj" fmla="val 16667"/>
            </a:avLst>
          </a:prstGeom>
          <a:noFill/>
          <a:ln>
            <a:solidFill>
              <a:schemeClr val="accent1"/>
            </a:solidFill>
          </a:ln>
        </p:spPr>
        <p:txBody>
          <a:bodyPr/>
          <a:lstStyle>
            <a:lvl1pPr marL="747713" indent="-400050">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eaLnBrk="1" hangingPunct="1">
              <a:buClrTx/>
              <a:buSzTx/>
              <a:buFontTx/>
              <a:buNone/>
              <a:defRPr/>
            </a:pPr>
            <a:r>
              <a:rPr lang="en-US" altLang="en-US" sz="1600">
                <a:latin typeface="Courier New" panose="02070309020205020404" pitchFamily="49" charset="0"/>
              </a:rPr>
              <a:t>public class LoopExercise2</a:t>
            </a:r>
          </a:p>
          <a:p>
            <a:pPr eaLnBrk="1" hangingPunct="1">
              <a:buClrTx/>
              <a:buSzTx/>
              <a:buFontTx/>
              <a:buNone/>
              <a:defRPr/>
            </a:pPr>
            <a:r>
              <a:rPr lang="en-US" altLang="en-US" sz="1600">
                <a:latin typeface="Courier New" panose="02070309020205020404" pitchFamily="49" charset="0"/>
              </a:rPr>
              <a:t>{</a:t>
            </a:r>
          </a:p>
          <a:p>
            <a:pPr eaLnBrk="1" hangingPunct="1">
              <a:buClrTx/>
              <a:buSzTx/>
              <a:buFontTx/>
              <a:buNone/>
              <a:defRPr/>
            </a:pPr>
            <a:r>
              <a:rPr lang="en-US" altLang="en-US" sz="1600">
                <a:latin typeface="Courier New" panose="02070309020205020404" pitchFamily="49" charset="0"/>
              </a:rPr>
              <a:t>	public static void main (String args[]){</a:t>
            </a:r>
          </a:p>
          <a:p>
            <a:pPr eaLnBrk="1" hangingPunct="1">
              <a:buClrTx/>
              <a:buSzTx/>
              <a:buFontTx/>
              <a:buNone/>
              <a:defRPr/>
            </a:pPr>
            <a:r>
              <a:rPr lang="en-US" altLang="en-US" sz="1600">
                <a:latin typeface="Courier New" panose="02070309020205020404" pitchFamily="49" charset="0"/>
              </a:rPr>
              <a:t>	for (int number =2; number &lt;20; number++)	</a:t>
            </a:r>
          </a:p>
          <a:p>
            <a:pPr eaLnBrk="1" hangingPunct="1">
              <a:buClrTx/>
              <a:buSzTx/>
              <a:buFontTx/>
              <a:buNone/>
              <a:defRPr/>
            </a:pPr>
            <a:r>
              <a:rPr lang="en-US" altLang="en-US" sz="1600">
                <a:latin typeface="Courier New" panose="02070309020205020404" pitchFamily="49" charset="0"/>
              </a:rPr>
              <a:t>	{</a:t>
            </a:r>
          </a:p>
          <a:p>
            <a:pPr eaLnBrk="1" hangingPunct="1">
              <a:buClrTx/>
              <a:buSzTx/>
              <a:buFontTx/>
              <a:buNone/>
              <a:defRPr/>
            </a:pPr>
            <a:r>
              <a:rPr lang="en-US" altLang="en-US" sz="1600">
                <a:latin typeface="Courier New" panose="02070309020205020404" pitchFamily="49" charset="0"/>
              </a:rPr>
              <a:t>		number = number *2;</a:t>
            </a:r>
          </a:p>
          <a:p>
            <a:pPr eaLnBrk="1" hangingPunct="1">
              <a:buClrTx/>
              <a:buSzTx/>
              <a:buFontTx/>
              <a:buNone/>
              <a:defRPr/>
            </a:pPr>
            <a:r>
              <a:rPr lang="en-US" altLang="en-US" sz="1600">
                <a:latin typeface="Courier New" panose="02070309020205020404" pitchFamily="49" charset="0"/>
              </a:rPr>
              <a:t>		if (number &lt;15)</a:t>
            </a:r>
          </a:p>
          <a:p>
            <a:pPr eaLnBrk="1" hangingPunct="1">
              <a:buClrTx/>
              <a:buSzTx/>
              <a:buFontTx/>
              <a:buNone/>
              <a:defRPr/>
            </a:pPr>
            <a:r>
              <a:rPr lang="en-US" altLang="en-US" sz="1600">
                <a:latin typeface="Courier New" panose="02070309020205020404" pitchFamily="49" charset="0"/>
              </a:rPr>
              <a:t>			System.out.println(number);</a:t>
            </a:r>
          </a:p>
          <a:p>
            <a:pPr eaLnBrk="1" hangingPunct="1">
              <a:buClrTx/>
              <a:buSzTx/>
              <a:buFontTx/>
              <a:buNone/>
              <a:defRPr/>
            </a:pPr>
            <a:r>
              <a:rPr lang="en-US" altLang="en-US" sz="1600">
                <a:latin typeface="Courier New" panose="02070309020205020404" pitchFamily="49" charset="0"/>
              </a:rPr>
              <a:t>    }</a:t>
            </a:r>
          </a:p>
          <a:p>
            <a:pPr eaLnBrk="1" hangingPunct="1">
              <a:buClrTx/>
              <a:buSzTx/>
              <a:buFontTx/>
              <a:buNone/>
              <a:defRPr/>
            </a:pPr>
            <a:r>
              <a:rPr lang="en-US" altLang="en-US" sz="1600">
                <a:latin typeface="Courier New" panose="02070309020205020404" pitchFamily="49" charset="0"/>
              </a:rPr>
              <a:t>  }//main</a:t>
            </a:r>
          </a:p>
          <a:p>
            <a:pPr eaLnBrk="1" hangingPunct="1">
              <a:buClrTx/>
              <a:buSzTx/>
              <a:buFontTx/>
              <a:buNone/>
              <a:defRPr/>
            </a:pPr>
            <a:r>
              <a:rPr lang="en-US" altLang="en-US" sz="1600">
                <a:latin typeface="Courier New" panose="02070309020205020404" pitchFamily="49" charset="0"/>
              </a:rPr>
              <a:t>}//class</a:t>
            </a:r>
          </a:p>
        </p:txBody>
      </p:sp>
      <p:sp>
        <p:nvSpPr>
          <p:cNvPr id="5" name="Rectangle 3">
            <a:extLst>
              <a:ext uri="{FF2B5EF4-FFF2-40B4-BE49-F238E27FC236}">
                <a16:creationId xmlns:a16="http://schemas.microsoft.com/office/drawing/2014/main" id="{87AFBFDC-125D-486B-86F1-5CAD4A5906AD}"/>
              </a:ext>
            </a:extLst>
          </p:cNvPr>
          <p:cNvSpPr txBox="1">
            <a:spLocks noChangeArrowheads="1"/>
          </p:cNvSpPr>
          <p:nvPr/>
        </p:nvSpPr>
        <p:spPr>
          <a:xfrm>
            <a:off x="1371600" y="762000"/>
            <a:ext cx="6400800" cy="56991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200" b="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altLang="en-US" dirty="0">
                <a:solidFill>
                  <a:schemeClr val="tx1"/>
                </a:solidFill>
              </a:rPr>
              <a:t>Exercise </a:t>
            </a:r>
            <a:r>
              <a:rPr lang="en-US" altLang="en-US" dirty="0">
                <a:solidFill>
                  <a:schemeClr val="accent2"/>
                </a:solidFill>
              </a:rPr>
              <a:t>2</a:t>
            </a:r>
            <a:r>
              <a:rPr lang="en-US" altLang="en-US" dirty="0">
                <a:solidFill>
                  <a:schemeClr val="tx1"/>
                </a:solidFill>
              </a:rPr>
              <a:t>:</a:t>
            </a:r>
          </a:p>
        </p:txBody>
      </p:sp>
      <p:sp>
        <p:nvSpPr>
          <p:cNvPr id="6" name="Rectangle 4">
            <a:extLst>
              <a:ext uri="{FF2B5EF4-FFF2-40B4-BE49-F238E27FC236}">
                <a16:creationId xmlns:a16="http://schemas.microsoft.com/office/drawing/2014/main" id="{2FB4E5D0-4B9F-45C6-A625-729B6A461A00}"/>
              </a:ext>
            </a:extLst>
          </p:cNvPr>
          <p:cNvSpPr txBox="1">
            <a:spLocks noChangeArrowheads="1"/>
          </p:cNvSpPr>
          <p:nvPr/>
        </p:nvSpPr>
        <p:spPr>
          <a:xfrm>
            <a:off x="1462881" y="1657350"/>
            <a:ext cx="6218237" cy="51435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80000"/>
              </a:lnSpc>
              <a:buFontTx/>
              <a:buNone/>
            </a:pPr>
            <a:r>
              <a:rPr lang="en-US" altLang="en-US" sz="2100">
                <a:solidFill>
                  <a:schemeClr val="accent2"/>
                </a:solidFill>
              </a:rPr>
              <a:t>What is the output of the following program? </a:t>
            </a:r>
          </a:p>
        </p:txBody>
      </p:sp>
    </p:spTree>
  </p:cSld>
  <p:clrMapOvr>
    <a:masterClrMapping/>
  </p:clrMapOvr>
  <p:transition spd="slow">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AutoShape 6"/>
          <p:cNvSpPr>
            <a:spLocks noChangeArrowheads="1"/>
          </p:cNvSpPr>
          <p:nvPr/>
        </p:nvSpPr>
        <p:spPr bwMode="auto">
          <a:xfrm>
            <a:off x="1600200" y="2362200"/>
            <a:ext cx="6000750" cy="3962400"/>
          </a:xfrm>
          <a:prstGeom prst="roundRect">
            <a:avLst>
              <a:gd name="adj" fmla="val 16667"/>
            </a:avLst>
          </a:prstGeom>
          <a:noFill/>
          <a:ln w="9525">
            <a:solidFill>
              <a:srgbClr val="000000"/>
            </a:solidFill>
            <a:round/>
            <a:headEnd/>
            <a:tailEnd/>
          </a:ln>
        </p:spPr>
        <p:txBody>
          <a:bodyPr/>
          <a:lstStyle>
            <a:lvl1pPr marL="747713" indent="-400050">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eaLnBrk="1" hangingPunct="1">
              <a:buClrTx/>
              <a:buSzTx/>
              <a:buFontTx/>
              <a:buNone/>
              <a:defRPr/>
            </a:pPr>
            <a:r>
              <a:rPr lang="en-US" altLang="en-US" sz="1600" dirty="0">
                <a:latin typeface="Courier New" panose="02070309020205020404" pitchFamily="49" charset="0"/>
              </a:rPr>
              <a:t>public class LoopExercise3 {</a:t>
            </a:r>
          </a:p>
          <a:p>
            <a:pPr eaLnBrk="1" hangingPunct="1">
              <a:buClrTx/>
              <a:buSzTx/>
              <a:buFontTx/>
              <a:buNone/>
              <a:defRPr/>
            </a:pPr>
            <a:r>
              <a:rPr lang="en-US" altLang="en-US" sz="1600" dirty="0">
                <a:latin typeface="Courier New" panose="02070309020205020404" pitchFamily="49" charset="0"/>
              </a:rPr>
              <a:t>	public static void main (String </a:t>
            </a:r>
            <a:r>
              <a:rPr lang="en-US" altLang="en-US" sz="1600" dirty="0" err="1">
                <a:latin typeface="Courier New" panose="02070309020205020404" pitchFamily="49" charset="0"/>
              </a:rPr>
              <a:t>args</a:t>
            </a:r>
            <a:r>
              <a:rPr lang="en-US" altLang="en-US" sz="1600" dirty="0">
                <a:latin typeface="Courier New" panose="02070309020205020404" pitchFamily="49" charset="0"/>
              </a:rPr>
              <a:t>[])</a:t>
            </a:r>
          </a:p>
          <a:p>
            <a:pPr eaLnBrk="1" hangingPunct="1">
              <a:buClrTx/>
              <a:buSzTx/>
              <a:buFontTx/>
              <a:buNone/>
              <a:defRPr/>
            </a:pPr>
            <a:r>
              <a:rPr lang="en-US" altLang="en-US" sz="1600" dirty="0">
                <a:latin typeface="Courier New" panose="02070309020205020404" pitchFamily="49" charset="0"/>
              </a:rPr>
              <a:t>	{</a:t>
            </a:r>
          </a:p>
          <a:p>
            <a:pPr eaLnBrk="1" hangingPunct="1">
              <a:buClrTx/>
              <a:buSzTx/>
              <a:buFontTx/>
              <a:buNone/>
              <a:defRPr/>
            </a:pPr>
            <a:r>
              <a:rPr lang="en-US" altLang="en-US" sz="1600" dirty="0">
                <a:latin typeface="Courier New" panose="02070309020205020404" pitchFamily="49" charset="0"/>
              </a:rPr>
              <a:t>		</a:t>
            </a:r>
            <a:r>
              <a:rPr lang="en-US" altLang="en-US" sz="1600" dirty="0" err="1">
                <a:latin typeface="Courier New" panose="02070309020205020404" pitchFamily="49" charset="0"/>
              </a:rPr>
              <a:t>int</a:t>
            </a:r>
            <a:r>
              <a:rPr lang="en-US" altLang="en-US" sz="1600" dirty="0">
                <a:latin typeface="Courier New" panose="02070309020205020404" pitchFamily="49" charset="0"/>
              </a:rPr>
              <a:t> </a:t>
            </a:r>
            <a:r>
              <a:rPr lang="en-US" altLang="en-US" sz="1600" dirty="0" err="1">
                <a:latin typeface="Courier New" panose="02070309020205020404" pitchFamily="49" charset="0"/>
              </a:rPr>
              <a:t>i</a:t>
            </a:r>
            <a:r>
              <a:rPr lang="en-US" altLang="en-US" sz="1600" dirty="0">
                <a:latin typeface="Courier New" panose="02070309020205020404" pitchFamily="49" charset="0"/>
              </a:rPr>
              <a:t>=1;</a:t>
            </a:r>
          </a:p>
          <a:p>
            <a:pPr eaLnBrk="1" hangingPunct="1">
              <a:buClrTx/>
              <a:buSzTx/>
              <a:buFontTx/>
              <a:buNone/>
              <a:defRPr/>
            </a:pPr>
            <a:r>
              <a:rPr lang="en-US" altLang="en-US" sz="1600" dirty="0">
                <a:latin typeface="Courier New" panose="02070309020205020404" pitchFamily="49" charset="0"/>
              </a:rPr>
              <a:t>	 do {	</a:t>
            </a:r>
          </a:p>
          <a:p>
            <a:pPr eaLnBrk="1" hangingPunct="1">
              <a:buClrTx/>
              <a:buSzTx/>
              <a:buFontTx/>
              <a:buNone/>
              <a:defRPr/>
            </a:pPr>
            <a:r>
              <a:rPr lang="en-US" altLang="en-US" sz="1600" dirty="0">
                <a:latin typeface="Courier New" panose="02070309020205020404" pitchFamily="49" charset="0"/>
              </a:rPr>
              <a:t>		   if (</a:t>
            </a:r>
            <a:r>
              <a:rPr lang="en-US" altLang="en-US" sz="1600" dirty="0" err="1">
                <a:latin typeface="Courier New" panose="02070309020205020404" pitchFamily="49" charset="0"/>
              </a:rPr>
              <a:t>i</a:t>
            </a:r>
            <a:r>
              <a:rPr lang="en-US" altLang="en-US" sz="1600" dirty="0">
                <a:latin typeface="Courier New" panose="02070309020205020404" pitchFamily="49" charset="0"/>
              </a:rPr>
              <a:t> % 2 == 0)</a:t>
            </a:r>
          </a:p>
          <a:p>
            <a:pPr eaLnBrk="1" hangingPunct="1">
              <a:buClrTx/>
              <a:buSzTx/>
              <a:buFontTx/>
              <a:buNone/>
              <a:defRPr/>
            </a:pPr>
            <a:r>
              <a:rPr lang="en-US" altLang="en-US" sz="1600" dirty="0">
                <a:latin typeface="Courier New" panose="02070309020205020404" pitchFamily="49" charset="0"/>
              </a:rPr>
              <a:t>			</a:t>
            </a:r>
            <a:r>
              <a:rPr lang="en-US" altLang="en-US" sz="1600" dirty="0" err="1">
                <a:latin typeface="Courier New" panose="02070309020205020404" pitchFamily="49" charset="0"/>
              </a:rPr>
              <a:t>System.out.print</a:t>
            </a:r>
            <a:r>
              <a:rPr lang="en-US" altLang="en-US" sz="1600" dirty="0">
                <a:latin typeface="Courier New" panose="02070309020205020404" pitchFamily="49" charset="0"/>
              </a:rPr>
              <a:t>(</a:t>
            </a:r>
            <a:r>
              <a:rPr lang="en-US" altLang="en-US" sz="1600" dirty="0" err="1">
                <a:latin typeface="Courier New" panose="02070309020205020404" pitchFamily="49" charset="0"/>
              </a:rPr>
              <a:t>i</a:t>
            </a:r>
            <a:r>
              <a:rPr lang="en-US" altLang="en-US" sz="1600" dirty="0">
                <a:latin typeface="Courier New" panose="02070309020205020404" pitchFamily="49" charset="0"/>
              </a:rPr>
              <a:t>);</a:t>
            </a:r>
          </a:p>
          <a:p>
            <a:pPr eaLnBrk="1" hangingPunct="1">
              <a:buClrTx/>
              <a:buSzTx/>
              <a:buFontTx/>
              <a:buNone/>
              <a:defRPr/>
            </a:pPr>
            <a:r>
              <a:rPr lang="en-US" altLang="en-US" sz="1600" dirty="0">
                <a:latin typeface="Courier New" panose="02070309020205020404" pitchFamily="49" charset="0"/>
              </a:rPr>
              <a:t>		   </a:t>
            </a:r>
            <a:r>
              <a:rPr lang="en-US" altLang="en-US" sz="1600" dirty="0" err="1">
                <a:latin typeface="Courier New" panose="02070309020205020404" pitchFamily="49" charset="0"/>
              </a:rPr>
              <a:t>i</a:t>
            </a:r>
            <a:r>
              <a:rPr lang="en-US" altLang="en-US" sz="1600" dirty="0">
                <a:latin typeface="Courier New" panose="02070309020205020404" pitchFamily="49" charset="0"/>
              </a:rPr>
              <a:t>++;</a:t>
            </a:r>
          </a:p>
          <a:p>
            <a:pPr eaLnBrk="1" hangingPunct="1">
              <a:buClrTx/>
              <a:buSzTx/>
              <a:buFontTx/>
              <a:buNone/>
              <a:defRPr/>
            </a:pPr>
            <a:r>
              <a:rPr lang="en-US" altLang="en-US" sz="1600" dirty="0">
                <a:latin typeface="Courier New" panose="02070309020205020404" pitchFamily="49" charset="0"/>
              </a:rPr>
              <a:t>	    } while(</a:t>
            </a:r>
            <a:r>
              <a:rPr lang="en-US" altLang="en-US" sz="1600" dirty="0" err="1">
                <a:latin typeface="Courier New" panose="02070309020205020404" pitchFamily="49" charset="0"/>
              </a:rPr>
              <a:t>i</a:t>
            </a:r>
            <a:r>
              <a:rPr lang="en-US" altLang="en-US" sz="1600" dirty="0">
                <a:latin typeface="Courier New" panose="02070309020205020404" pitchFamily="49" charset="0"/>
              </a:rPr>
              <a:t>&lt;5);</a:t>
            </a:r>
          </a:p>
          <a:p>
            <a:pPr eaLnBrk="1" hangingPunct="1">
              <a:buClrTx/>
              <a:buSzTx/>
              <a:buFontTx/>
              <a:buNone/>
              <a:defRPr/>
            </a:pPr>
            <a:r>
              <a:rPr lang="en-US" altLang="en-US" sz="1600" dirty="0">
                <a:latin typeface="Courier New" panose="02070309020205020404" pitchFamily="49" charset="0"/>
              </a:rPr>
              <a:t>	}</a:t>
            </a:r>
          </a:p>
          <a:p>
            <a:pPr eaLnBrk="1" hangingPunct="1">
              <a:buClrTx/>
              <a:buSzTx/>
              <a:buFontTx/>
              <a:buNone/>
              <a:defRPr/>
            </a:pPr>
            <a:r>
              <a:rPr lang="en-US" altLang="en-US" sz="1600" dirty="0">
                <a:latin typeface="Courier New" panose="02070309020205020404" pitchFamily="49" charset="0"/>
              </a:rPr>
              <a:t>}</a:t>
            </a:r>
          </a:p>
        </p:txBody>
      </p:sp>
      <p:sp>
        <p:nvSpPr>
          <p:cNvPr id="5" name="Rectangle 3">
            <a:extLst>
              <a:ext uri="{FF2B5EF4-FFF2-40B4-BE49-F238E27FC236}">
                <a16:creationId xmlns:a16="http://schemas.microsoft.com/office/drawing/2014/main" id="{A71B0DF5-088E-4740-8000-787E5406AAF4}"/>
              </a:ext>
            </a:extLst>
          </p:cNvPr>
          <p:cNvSpPr txBox="1">
            <a:spLocks noChangeArrowheads="1"/>
          </p:cNvSpPr>
          <p:nvPr/>
        </p:nvSpPr>
        <p:spPr>
          <a:xfrm>
            <a:off x="1371600" y="762000"/>
            <a:ext cx="6400800" cy="56991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200" b="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altLang="en-US" dirty="0">
                <a:solidFill>
                  <a:schemeClr val="tx1"/>
                </a:solidFill>
              </a:rPr>
              <a:t>Exercise </a:t>
            </a:r>
            <a:r>
              <a:rPr lang="en-US" altLang="en-US" dirty="0">
                <a:solidFill>
                  <a:schemeClr val="accent2"/>
                </a:solidFill>
              </a:rPr>
              <a:t>3</a:t>
            </a:r>
            <a:r>
              <a:rPr lang="en-US" altLang="en-US" dirty="0">
                <a:solidFill>
                  <a:schemeClr val="tx1"/>
                </a:solidFill>
              </a:rPr>
              <a:t>:</a:t>
            </a:r>
          </a:p>
        </p:txBody>
      </p:sp>
      <p:sp>
        <p:nvSpPr>
          <p:cNvPr id="6" name="Rectangle 4">
            <a:extLst>
              <a:ext uri="{FF2B5EF4-FFF2-40B4-BE49-F238E27FC236}">
                <a16:creationId xmlns:a16="http://schemas.microsoft.com/office/drawing/2014/main" id="{6707A813-2D9D-4BBD-9F92-FA4BDE8ACF6D}"/>
              </a:ext>
            </a:extLst>
          </p:cNvPr>
          <p:cNvSpPr txBox="1">
            <a:spLocks noChangeArrowheads="1"/>
          </p:cNvSpPr>
          <p:nvPr/>
        </p:nvSpPr>
        <p:spPr>
          <a:xfrm>
            <a:off x="1462881" y="1657350"/>
            <a:ext cx="6218237" cy="514350"/>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80000"/>
              </a:lnSpc>
              <a:buFontTx/>
              <a:buNone/>
            </a:pPr>
            <a:r>
              <a:rPr lang="en-US" altLang="en-US" sz="2100" dirty="0">
                <a:solidFill>
                  <a:schemeClr val="accent2"/>
                </a:solidFill>
              </a:rPr>
              <a:t>How many times is the following loop body repeated? 		</a:t>
            </a:r>
          </a:p>
        </p:txBody>
      </p:sp>
    </p:spTree>
  </p:cSld>
  <p:clrMapOvr>
    <a:masterClrMapping/>
  </p:clrMapOvr>
  <p:transition spd="slow">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txBox="1">
            <a:spLocks noChangeArrowheads="1"/>
          </p:cNvSpPr>
          <p:nvPr/>
        </p:nvSpPr>
        <p:spPr bwMode="auto">
          <a:xfrm>
            <a:off x="1336497" y="1447800"/>
            <a:ext cx="64008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sz="3000" b="1">
                <a:solidFill>
                  <a:schemeClr val="tx1"/>
                </a:solidFill>
                <a:latin typeface="Arial" panose="020B0604020202020204" pitchFamily="34" charset="0"/>
                <a:cs typeface="Arial" panose="020B0604020202020204" pitchFamily="34" charset="0"/>
              </a:defRPr>
            </a:lvl1pPr>
            <a:lvl2pPr marL="742950" indent="-285750">
              <a:defRPr sz="3000" b="1">
                <a:solidFill>
                  <a:schemeClr val="tx1"/>
                </a:solidFill>
                <a:latin typeface="Arial" panose="020B0604020202020204" pitchFamily="34" charset="0"/>
                <a:cs typeface="Arial" panose="020B0604020202020204" pitchFamily="34" charset="0"/>
              </a:defRPr>
            </a:lvl2pPr>
            <a:lvl3pPr marL="1143000" indent="-228600">
              <a:defRPr sz="3000" b="1">
                <a:solidFill>
                  <a:schemeClr val="tx1"/>
                </a:solidFill>
                <a:latin typeface="Arial" panose="020B0604020202020204" pitchFamily="34" charset="0"/>
                <a:cs typeface="Arial" panose="020B0604020202020204" pitchFamily="34" charset="0"/>
              </a:defRPr>
            </a:lvl3pPr>
            <a:lvl4pPr marL="1600200" indent="-228600">
              <a:defRPr sz="3000" b="1">
                <a:solidFill>
                  <a:schemeClr val="tx1"/>
                </a:solidFill>
                <a:latin typeface="Arial" panose="020B0604020202020204" pitchFamily="34" charset="0"/>
                <a:cs typeface="Arial" panose="020B0604020202020204" pitchFamily="34" charset="0"/>
              </a:defRPr>
            </a:lvl4pPr>
            <a:lvl5pPr marL="2057400" indent="-228600">
              <a:defRPr sz="30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0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0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0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000" b="1">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3600" b="0" dirty="0">
                <a:solidFill>
                  <a:schemeClr val="accent2"/>
                </a:solidFill>
                <a:latin typeface="+mn-lt"/>
              </a:rPr>
              <a:t>Draw flow charts</a:t>
            </a:r>
          </a:p>
        </p:txBody>
      </p:sp>
      <p:sp>
        <p:nvSpPr>
          <p:cNvPr id="3" name="Rectangle 4"/>
          <p:cNvSpPr txBox="1">
            <a:spLocks noChangeArrowheads="1"/>
          </p:cNvSpPr>
          <p:nvPr/>
        </p:nvSpPr>
        <p:spPr>
          <a:xfrm>
            <a:off x="914400" y="2339974"/>
            <a:ext cx="7162800" cy="3756025"/>
          </a:xfrm>
          <a:prstGeom prst="flowChartAlternateProcess">
            <a:avLst/>
          </a:prstGeom>
        </p:spPr>
        <p:style>
          <a:lnRef idx="2">
            <a:schemeClr val="accent1"/>
          </a:lnRef>
          <a:fillRef idx="1">
            <a:schemeClr val="lt1"/>
          </a:fillRef>
          <a:effectRef idx="0">
            <a:schemeClr val="accent1"/>
          </a:effectRef>
          <a:fontRef idx="minor">
            <a:schemeClr val="dk1"/>
          </a:fontRef>
        </p:style>
        <p:txBody>
          <a:bodyPr lIns="68580" tIns="34290" rIns="68580" bIns="3429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342900" indent="-342900">
              <a:buFont typeface="+mj-lt"/>
              <a:buAutoNum type="arabicPeriod"/>
              <a:defRPr/>
            </a:pPr>
            <a:r>
              <a:rPr lang="en-US" altLang="en-US" dirty="0">
                <a:latin typeface="Arial" panose="020B0604020202020204" pitchFamily="34" charset="0"/>
              </a:rPr>
              <a:t>A while loop which displays the value of j. j starts from 1 and ends with 10.</a:t>
            </a:r>
          </a:p>
          <a:p>
            <a:pPr marL="342900" indent="-342900">
              <a:buFont typeface="+mj-lt"/>
              <a:buAutoNum type="arabicPeriod"/>
              <a:defRPr/>
            </a:pPr>
            <a:endParaRPr lang="en-US" altLang="en-US" dirty="0">
              <a:latin typeface="Arial" panose="020B0604020202020204" pitchFamily="34" charset="0"/>
            </a:endParaRPr>
          </a:p>
          <a:p>
            <a:pPr marL="342900" indent="-342900">
              <a:buFont typeface="+mj-lt"/>
              <a:buAutoNum type="arabicPeriod"/>
              <a:defRPr/>
            </a:pPr>
            <a:r>
              <a:rPr lang="en-US" altLang="en-US" dirty="0">
                <a:latin typeface="Arial" panose="020B0604020202020204" pitchFamily="34" charset="0"/>
              </a:rPr>
              <a:t>A </a:t>
            </a:r>
            <a:r>
              <a:rPr lang="en-US" altLang="en-US" dirty="0" err="1">
                <a:latin typeface="Arial" panose="020B0604020202020204" pitchFamily="34" charset="0"/>
              </a:rPr>
              <a:t>do..while</a:t>
            </a:r>
            <a:r>
              <a:rPr lang="en-US" altLang="en-US" dirty="0">
                <a:latin typeface="Arial" panose="020B0604020202020204" pitchFamily="34" charset="0"/>
              </a:rPr>
              <a:t> loop which displays “Hi” for 5 times.</a:t>
            </a:r>
          </a:p>
          <a:p>
            <a:pPr marL="342900" indent="-342900">
              <a:buFont typeface="+mj-lt"/>
              <a:buAutoNum type="arabicPeriod"/>
              <a:defRPr/>
            </a:pPr>
            <a:endParaRPr lang="en-US" altLang="en-US" dirty="0">
              <a:latin typeface="Arial" panose="020B0604020202020204" pitchFamily="34" charset="0"/>
            </a:endParaRPr>
          </a:p>
          <a:p>
            <a:pPr marL="342900" indent="-342900">
              <a:buFont typeface="+mj-lt"/>
              <a:buAutoNum type="arabicPeriod"/>
              <a:defRPr/>
            </a:pPr>
            <a:r>
              <a:rPr lang="en-US" altLang="en-US" dirty="0">
                <a:latin typeface="Arial" panose="020B0604020202020204" pitchFamily="34" charset="0"/>
              </a:rPr>
              <a:t>A for loop which displays “Great” for 5 times.</a:t>
            </a:r>
          </a:p>
          <a:p>
            <a:pPr marL="342900" indent="-342900">
              <a:buFont typeface="+mj-lt"/>
              <a:buAutoNum type="arabicPeriod"/>
              <a:defRPr/>
            </a:pPr>
            <a:endParaRPr lang="en-US" altLang="en-US" dirty="0">
              <a:latin typeface="Arial" panose="020B0604020202020204" pitchFamily="34" charset="0"/>
            </a:endParaRPr>
          </a:p>
          <a:p>
            <a:pPr marL="342900" indent="-342900">
              <a:buFont typeface="+mj-lt"/>
              <a:buAutoNum type="arabicPeriod"/>
              <a:defRPr/>
            </a:pPr>
            <a:r>
              <a:rPr lang="en-US" altLang="en-US" dirty="0">
                <a:latin typeface="Arial" panose="020B0604020202020204" pitchFamily="34" charset="0"/>
              </a:rPr>
              <a:t>A for loop which displays odd or even numbers, starting from 1 to 20.</a:t>
            </a:r>
          </a:p>
        </p:txBody>
      </p:sp>
      <p:sp>
        <p:nvSpPr>
          <p:cNvPr id="6" name="Rectangle 3">
            <a:extLst>
              <a:ext uri="{FF2B5EF4-FFF2-40B4-BE49-F238E27FC236}">
                <a16:creationId xmlns:a16="http://schemas.microsoft.com/office/drawing/2014/main" id="{B22C2437-9052-478A-A017-F42AE67287E9}"/>
              </a:ext>
            </a:extLst>
          </p:cNvPr>
          <p:cNvSpPr txBox="1">
            <a:spLocks noChangeArrowheads="1"/>
          </p:cNvSpPr>
          <p:nvPr/>
        </p:nvSpPr>
        <p:spPr>
          <a:xfrm>
            <a:off x="1371600" y="762000"/>
            <a:ext cx="6400800" cy="56991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200" b="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altLang="en-US" dirty="0">
                <a:solidFill>
                  <a:schemeClr val="tx1"/>
                </a:solidFill>
              </a:rPr>
              <a:t>Exercise </a:t>
            </a:r>
            <a:r>
              <a:rPr lang="en-US" altLang="en-US" dirty="0">
                <a:solidFill>
                  <a:schemeClr val="accent2"/>
                </a:solidFill>
              </a:rPr>
              <a:t>3</a:t>
            </a:r>
            <a:r>
              <a:rPr lang="en-US" altLang="en-US" dirty="0">
                <a:solidFill>
                  <a:schemeClr val="tx1"/>
                </a:solidFill>
              </a:rPr>
              <a:t>:</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74" name="Oval 73">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75" name="Oval 74">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77" name="Rectangle 76">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79" name="Rectangle 78">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Rectangle 80">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Rectangle 82">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3"/>
          <p:cNvSpPr txBox="1">
            <a:spLocks noChangeArrowheads="1"/>
          </p:cNvSpPr>
          <p:nvPr/>
        </p:nvSpPr>
        <p:spPr bwMode="auto">
          <a:xfrm>
            <a:off x="802386" y="484632"/>
            <a:ext cx="7543800" cy="1609344"/>
          </a:xfrm>
          <a:prstGeom prst="rect">
            <a:avLst/>
          </a:prstGeom>
        </p:spPr>
        <p:txBody>
          <a:bodyPr vert="horz" lIns="91440" tIns="45720" rIns="91440" bIns="45720" rtlCol="0" anchor="ctr">
            <a:normAutofit/>
          </a:bodyPr>
          <a:lstStyle/>
          <a:p>
            <a:pPr marL="342900" marR="0" lvl="0" indent="-342900" algn="l" defTabSz="914400" rtl="0" eaLnBrk="1" fontAlgn="base" latinLnBrk="0" hangingPunct="1">
              <a:lnSpc>
                <a:spcPct val="90000"/>
              </a:lnSpc>
              <a:spcBef>
                <a:spcPct val="0"/>
              </a:spcBef>
              <a:spcAft>
                <a:spcPts val="600"/>
              </a:spcAft>
              <a:buClrTx/>
              <a:buSzTx/>
              <a:buFontTx/>
              <a:buNone/>
              <a:tabLst/>
              <a:defRPr/>
            </a:pPr>
            <a:r>
              <a:rPr kumimoji="0" lang="en-US" sz="4400" b="1" i="0" u="none" strike="noStrike" kern="1200" cap="all" spc="0" normalizeH="0" baseline="0" noProof="0" dirty="0">
                <a:ln>
                  <a:noFill/>
                </a:ln>
                <a:blipFill>
                  <a:blip r:embed="rId6">
                    <a:extLst>
                      <a:ext uri="{28A0092B-C50C-407E-A947-70E740481C1C}">
                        <a14:useLocalDpi xmlns:a14="http://schemas.microsoft.com/office/drawing/2010/main" val="0"/>
                      </a:ext>
                    </a:extLst>
                  </a:blip>
                  <a:tile tx="6350" ty="-127000" sx="65000" sy="64000" flip="none" algn="tl"/>
                </a:blipFill>
                <a:effectLst/>
                <a:uLnTx/>
                <a:uFillTx/>
                <a:latin typeface="Rockwell Condensed" panose="02060603050405020104"/>
                <a:ea typeface="+mn-ea"/>
                <a:cs typeface="Arial" panose="020B0604020202020204" pitchFamily="34" charset="0"/>
              </a:rPr>
              <a:t>TODAY’S TAKE AWAY</a:t>
            </a:r>
          </a:p>
        </p:txBody>
      </p:sp>
      <p:pic>
        <p:nvPicPr>
          <p:cNvPr id="5" name="Picture 4"/>
          <p:cNvPicPr>
            <a:picLocks noChangeAspect="1"/>
          </p:cNvPicPr>
          <p:nvPr/>
        </p:nvPicPr>
        <p:blipFill rotWithShape="1">
          <a:blip r:embed="rId7">
            <a:extLst>
              <a:ext uri="{28A0092B-C50C-407E-A947-70E740481C1C}">
                <a14:useLocalDpi xmlns:a14="http://schemas.microsoft.com/office/drawing/2010/main" val="0"/>
              </a:ext>
            </a:extLst>
          </a:blip>
          <a:srcRect l="2318" r="1" b="1"/>
          <a:stretch/>
        </p:blipFill>
        <p:spPr>
          <a:xfrm>
            <a:off x="755397" y="2265037"/>
            <a:ext cx="3816600" cy="3907158"/>
          </a:xfrm>
          <a:prstGeom prst="rect">
            <a:avLst/>
          </a:prstGeom>
        </p:spPr>
      </p:pic>
      <p:sp>
        <p:nvSpPr>
          <p:cNvPr id="137220" name="Rectangle 3"/>
          <p:cNvSpPr txBox="1">
            <a:spLocks noChangeArrowheads="1"/>
          </p:cNvSpPr>
          <p:nvPr/>
        </p:nvSpPr>
        <p:spPr bwMode="auto">
          <a:xfrm>
            <a:off x="4572000" y="2320412"/>
            <a:ext cx="4271838" cy="38517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marL="342900" indent="-342900" defTabSz="457200">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30250" indent="-457200" defTabSz="45720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952500" indent="-285750" defTabSz="4572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defTabSz="4572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defTabSz="4572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marL="730250" marR="0" lvl="1" indent="-182880" algn="l" defTabSz="914400" rtl="0" eaLnBrk="1" fontAlgn="base" latinLnBrk="0" hangingPunct="1">
              <a:lnSpc>
                <a:spcPct val="90000"/>
              </a:lnSpc>
              <a:spcBef>
                <a:spcPct val="60000"/>
              </a:spcBef>
              <a:spcAft>
                <a:spcPct val="0"/>
              </a:spcAft>
              <a:buClr>
                <a:srgbClr val="D34817">
                  <a:lumMod val="75000"/>
                </a:srgbClr>
              </a:buClr>
              <a:buSzPct val="85000"/>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Rockwell" panose="02060603020205020403"/>
                <a:ea typeface="+mn-ea"/>
                <a:cs typeface="Arial" panose="020B0604020202020204" pitchFamily="34" charset="0"/>
              </a:rPr>
              <a:t>Repetition control structure.</a:t>
            </a:r>
          </a:p>
          <a:p>
            <a:pPr marL="730250" marR="0" lvl="1" indent="-182880" algn="l" defTabSz="914400" rtl="0" eaLnBrk="1" fontAlgn="base" latinLnBrk="0" hangingPunct="1">
              <a:lnSpc>
                <a:spcPct val="90000"/>
              </a:lnSpc>
              <a:spcBef>
                <a:spcPct val="60000"/>
              </a:spcBef>
              <a:spcAft>
                <a:spcPct val="0"/>
              </a:spcAft>
              <a:buClr>
                <a:srgbClr val="D34817">
                  <a:lumMod val="75000"/>
                </a:srgbClr>
              </a:buClr>
              <a:buSzPct val="85000"/>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Rockwell" panose="02060603020205020403"/>
                <a:ea typeface="+mn-ea"/>
                <a:cs typeface="Arial" panose="020B0604020202020204" pitchFamily="34" charset="0"/>
              </a:rPr>
              <a:t>Various repetition structures.</a:t>
            </a:r>
          </a:p>
          <a:p>
            <a:pPr marL="1226820" lvl="2" indent="-457200" defTabSz="914400" fontAlgn="base">
              <a:lnSpc>
                <a:spcPct val="90000"/>
              </a:lnSpc>
              <a:spcBef>
                <a:spcPct val="60000"/>
              </a:spcBef>
              <a:spcAft>
                <a:spcPct val="0"/>
              </a:spcAft>
              <a:buClr>
                <a:srgbClr val="D34817">
                  <a:lumMod val="75000"/>
                </a:srgbClr>
              </a:buClr>
              <a:buSzPct val="85000"/>
              <a:buFont typeface="Wingdings" panose="05000000000000000000" pitchFamily="2" charset="2"/>
              <a:buChar char="ü"/>
              <a:defRPr/>
            </a:pPr>
            <a:r>
              <a:rPr lang="en-US" altLang="en-US" sz="2600" dirty="0">
                <a:solidFill>
                  <a:schemeClr val="accent2"/>
                </a:solidFill>
                <a:latin typeface="Rockwell" panose="02060603020205020403"/>
                <a:cs typeface="Arial" panose="020B0604020202020204" pitchFamily="34" charset="0"/>
              </a:rPr>
              <a:t>while</a:t>
            </a:r>
          </a:p>
          <a:p>
            <a:pPr marL="1226820" lvl="2" indent="-457200" defTabSz="914400" fontAlgn="base">
              <a:lnSpc>
                <a:spcPct val="90000"/>
              </a:lnSpc>
              <a:spcBef>
                <a:spcPct val="60000"/>
              </a:spcBef>
              <a:spcAft>
                <a:spcPct val="0"/>
              </a:spcAft>
              <a:buClr>
                <a:srgbClr val="D34817">
                  <a:lumMod val="75000"/>
                </a:srgbClr>
              </a:buClr>
              <a:buSzPct val="85000"/>
              <a:buFont typeface="Wingdings" panose="05000000000000000000" pitchFamily="2" charset="2"/>
              <a:buChar char="ü"/>
              <a:defRPr/>
            </a:pPr>
            <a:r>
              <a:rPr kumimoji="0" lang="en-US" altLang="en-US" sz="2600" b="0" i="0" u="none" strike="noStrike" kern="1200" cap="none" spc="0" normalizeH="0" baseline="0" noProof="0" dirty="0">
                <a:ln>
                  <a:noFill/>
                </a:ln>
                <a:solidFill>
                  <a:schemeClr val="accent2"/>
                </a:solidFill>
                <a:effectLst/>
                <a:uLnTx/>
                <a:uFillTx/>
                <a:latin typeface="Rockwell" panose="02060603020205020403"/>
                <a:ea typeface="+mn-ea"/>
                <a:cs typeface="Arial" panose="020B0604020202020204" pitchFamily="34" charset="0"/>
              </a:rPr>
              <a:t>do … while</a:t>
            </a:r>
          </a:p>
          <a:p>
            <a:pPr marL="1226820" lvl="2" indent="-457200" defTabSz="914400" fontAlgn="base">
              <a:lnSpc>
                <a:spcPct val="90000"/>
              </a:lnSpc>
              <a:spcBef>
                <a:spcPct val="60000"/>
              </a:spcBef>
              <a:spcAft>
                <a:spcPct val="0"/>
              </a:spcAft>
              <a:buClr>
                <a:srgbClr val="D34817">
                  <a:lumMod val="75000"/>
                </a:srgbClr>
              </a:buClr>
              <a:buSzPct val="85000"/>
              <a:buFont typeface="Wingdings" panose="05000000000000000000" pitchFamily="2" charset="2"/>
              <a:buChar char="ü"/>
              <a:defRPr/>
            </a:pPr>
            <a:r>
              <a:rPr lang="en-US" altLang="en-US" sz="2600" dirty="0">
                <a:solidFill>
                  <a:schemeClr val="accent2"/>
                </a:solidFill>
                <a:latin typeface="Rockwell" panose="02060603020205020403"/>
                <a:cs typeface="Arial" panose="020B0604020202020204" pitchFamily="34" charset="0"/>
              </a:rPr>
              <a:t>for </a:t>
            </a:r>
            <a:endParaRPr kumimoji="0" lang="en-US" altLang="en-US" sz="2600" b="0" i="0" u="none" strike="noStrike" kern="1200" cap="none" spc="0" normalizeH="0" baseline="0" noProof="0" dirty="0">
              <a:ln>
                <a:noFill/>
              </a:ln>
              <a:solidFill>
                <a:schemeClr val="accent2"/>
              </a:solidFill>
              <a:effectLst/>
              <a:uLnTx/>
              <a:uFillTx/>
              <a:latin typeface="Rockwell" panose="02060603020205020403"/>
              <a:ea typeface="+mn-ea"/>
              <a:cs typeface="Arial" panose="020B0604020202020204" pitchFamily="34" charset="0"/>
            </a:endParaRPr>
          </a:p>
          <a:p>
            <a:pPr marL="769620" marR="0" lvl="2" indent="0" algn="l" defTabSz="914400" rtl="0" eaLnBrk="1" fontAlgn="base" latinLnBrk="0" hangingPunct="1">
              <a:lnSpc>
                <a:spcPct val="90000"/>
              </a:lnSpc>
              <a:spcBef>
                <a:spcPct val="0"/>
              </a:spcBef>
              <a:spcAft>
                <a:spcPts val="600"/>
              </a:spcAft>
              <a:buClr>
                <a:srgbClr val="D34817">
                  <a:lumMod val="75000"/>
                </a:srgbClr>
              </a:buClr>
              <a:buSzPct val="85000"/>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Rockwell" panose="02060603020205020403"/>
              <a:ea typeface="+mn-ea"/>
              <a:cs typeface="Arial" panose="020B0604020202020204" pitchFamily="34" charset="0"/>
            </a:endParaRPr>
          </a:p>
        </p:txBody>
      </p:sp>
      <p:sp>
        <p:nvSpPr>
          <p:cNvPr id="85" name="Oval 84">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Arial" panose="020B0604020202020204" pitchFamily="34" charset="0"/>
            </a:endParaRPr>
          </a:p>
        </p:txBody>
      </p:sp>
      <p:sp>
        <p:nvSpPr>
          <p:cNvPr id="87" name="Oval 86">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137218" name="Slide Number Placeholder 1"/>
          <p:cNvSpPr>
            <a:spLocks noGrp="1"/>
          </p:cNvSpPr>
          <p:nvPr>
            <p:ph type="sldNum" sz="quarter" idx="12"/>
          </p:nvPr>
        </p:nvSpPr>
        <p:spPr bwMode="auto">
          <a:xfrm>
            <a:off x="8483346" y="6272784"/>
            <a:ext cx="48006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marL="0" marR="0" lvl="0" indent="0" algn="ctr" defTabSz="457200" rtl="0" eaLnBrk="1" fontAlgn="base" latinLnBrk="0" hangingPunct="1">
              <a:lnSpc>
                <a:spcPct val="100000"/>
              </a:lnSpc>
              <a:spcBef>
                <a:spcPct val="0"/>
              </a:spcBef>
              <a:spcAft>
                <a:spcPts val="600"/>
              </a:spcAft>
              <a:buClrTx/>
              <a:buSzTx/>
              <a:buFontTx/>
              <a:buNone/>
              <a:tabLst/>
              <a:defRPr/>
            </a:pPr>
            <a:fld id="{11EB4D2D-EA68-4F92-A1C2-F5B357ECF931}" type="slidenum">
              <a:rPr kumimoji="0" lang="en-US" sz="1400" b="1" i="0" u="none" strike="noStrike" kern="1200" cap="none" spc="-70" normalizeH="0" baseline="0" noProof="0" smtClean="0">
                <a:ln>
                  <a:noFill/>
                </a:ln>
                <a:solidFill>
                  <a:srgbClr val="FFFFFF"/>
                </a:solidFill>
                <a:effectLst/>
                <a:uLnTx/>
                <a:uFillTx/>
                <a:latin typeface="Rockwell Condensed" panose="02060603050405020104"/>
                <a:ea typeface="+mn-ea"/>
                <a:cs typeface="Arial" panose="020B0604020202020204" pitchFamily="34" charset="0"/>
              </a:rPr>
              <a:pPr marL="0" marR="0" lvl="0" indent="0" algn="ctr" defTabSz="457200" rtl="0" eaLnBrk="1" fontAlgn="base" latinLnBrk="0" hangingPunct="1">
                <a:lnSpc>
                  <a:spcPct val="100000"/>
                </a:lnSpc>
                <a:spcBef>
                  <a:spcPct val="0"/>
                </a:spcBef>
                <a:spcAft>
                  <a:spcPts val="600"/>
                </a:spcAft>
                <a:buClrTx/>
                <a:buSzTx/>
                <a:buFontTx/>
                <a:buNone/>
                <a:tabLst/>
                <a:defRPr/>
              </a:pPr>
              <a:t>48</a:t>
            </a:fld>
            <a:endParaRPr kumimoji="0" lang="en-US" sz="1400" b="1" i="0" u="none" strike="noStrike" kern="1200" cap="none" spc="-70" normalizeH="0" baseline="0" noProof="0">
              <a:ln>
                <a:noFill/>
              </a:ln>
              <a:solidFill>
                <a:srgbClr val="FFFFFF"/>
              </a:solidFill>
              <a:effectLst/>
              <a:uLnTx/>
              <a:uFillTx/>
              <a:latin typeface="Rockwell Condensed" panose="02060603050405020104"/>
              <a:ea typeface="+mn-ea"/>
              <a:cs typeface="Arial" panose="020B0604020202020204" pitchFamily="34" charset="0"/>
            </a:endParaRPr>
          </a:p>
        </p:txBody>
      </p:sp>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346946"/>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4299696"/>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484779"/>
            <a:ext cx="7667244"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4068923"/>
            <a:ext cx="810678" cy="1080902"/>
            <a:chOff x="9685338" y="4460675"/>
            <a:chExt cx="1080904" cy="1080902"/>
          </a:xfrm>
        </p:grpSpPr>
        <p:sp>
          <p:nvSpPr>
            <p:cNvPr id="79" name="Oval 78">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0" name="Oval 79">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82" name="Rectangle 81">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4" name="Rectangle 83">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928117"/>
            <a:ext cx="7763256"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4102" y="1110053"/>
            <a:ext cx="2539778"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8" name="Rectangle 6"/>
          <p:cNvSpPr>
            <a:spLocks noGrp="1" noChangeArrowheads="1"/>
          </p:cNvSpPr>
          <p:nvPr>
            <p:ph type="title" idx="4294967295"/>
          </p:nvPr>
        </p:nvSpPr>
        <p:spPr>
          <a:xfrm>
            <a:off x="6150076" y="1432223"/>
            <a:ext cx="2113813" cy="3357976"/>
          </a:xfrm>
        </p:spPr>
        <p:txBody>
          <a:bodyPr vert="horz" lIns="91440" tIns="45720" rIns="91440" bIns="45720" rtlCol="0" anchor="ctr">
            <a:normAutofit/>
          </a:bodyPr>
          <a:lstStyle/>
          <a:p>
            <a:pPr>
              <a:lnSpc>
                <a:spcPct val="80000"/>
              </a:lnSpc>
            </a:pPr>
            <a:r>
              <a:rPr lang="en-US" altLang="en-US" sz="3600" dirty="0">
                <a:blipFill dpi="0" rotWithShape="1">
                  <a:blip r:embed="rId4"/>
                  <a:srcRect/>
                  <a:tile tx="6350" ty="-127000" sx="65000" sy="64000" flip="none" algn="tl"/>
                </a:blipFill>
              </a:rPr>
              <a:t>Flow chart: </a:t>
            </a:r>
            <a:r>
              <a:rPr lang="en-US" altLang="en-US" sz="3600" cap="none" dirty="0">
                <a:solidFill>
                  <a:schemeClr val="accent2"/>
                </a:solidFill>
              </a:rPr>
              <a:t>while</a:t>
            </a:r>
            <a:r>
              <a:rPr lang="en-US" altLang="en-US" sz="3600" dirty="0">
                <a:solidFill>
                  <a:schemeClr val="accent2"/>
                </a:solidFill>
              </a:rPr>
              <a:t> </a:t>
            </a:r>
            <a:r>
              <a:rPr lang="en-US" altLang="en-US" sz="3600" dirty="0">
                <a:solidFill>
                  <a:schemeClr val="tx1"/>
                </a:solidFill>
              </a:rPr>
              <a:t>statement</a:t>
            </a:r>
          </a:p>
        </p:txBody>
      </p:sp>
      <p:sp>
        <p:nvSpPr>
          <p:cNvPr id="88" name="Rectangle 87">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5780565"/>
            <a:ext cx="7763256"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5190" y="5257800"/>
            <a:ext cx="810678" cy="1080902"/>
            <a:chOff x="9685338" y="4460675"/>
            <a:chExt cx="1080904" cy="1080902"/>
          </a:xfrm>
        </p:grpSpPr>
        <p:sp>
          <p:nvSpPr>
            <p:cNvPr id="91" name="Oval 90">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2" name="Oval 91">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9459"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690625" y="1583770"/>
            <a:ext cx="4973808" cy="36218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73" name="Oval 72">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74" name="Oval 73">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76" name="Rectangle 75">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Rectangle 79">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Rectangle 81">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482" name="Rectangle 2"/>
          <p:cNvSpPr>
            <a:spLocks noGrp="1" noChangeArrowheads="1"/>
          </p:cNvSpPr>
          <p:nvPr>
            <p:ph type="title" idx="4294967295"/>
          </p:nvPr>
        </p:nvSpPr>
        <p:spPr>
          <a:xfrm>
            <a:off x="802386" y="484632"/>
            <a:ext cx="7543800" cy="1609344"/>
          </a:xfrm>
        </p:spPr>
        <p:txBody>
          <a:bodyPr vert="horz" lIns="91440" tIns="45720" rIns="91440" bIns="45720" rtlCol="0" anchor="ctr">
            <a:normAutofit/>
          </a:bodyPr>
          <a:lstStyle/>
          <a:p>
            <a:r>
              <a:rPr lang="en-US" altLang="en-US" sz="5400" dirty="0"/>
              <a:t>The </a:t>
            </a:r>
            <a:r>
              <a:rPr lang="en-US" altLang="en-US" sz="5400" cap="none" dirty="0">
                <a:solidFill>
                  <a:schemeClr val="accent2"/>
                </a:solidFill>
              </a:rPr>
              <a:t>while</a:t>
            </a:r>
            <a:r>
              <a:rPr lang="en-US" altLang="en-US" sz="5400" dirty="0"/>
              <a:t> statement</a:t>
            </a:r>
          </a:p>
        </p:txBody>
      </p:sp>
      <p:sp>
        <p:nvSpPr>
          <p:cNvPr id="17411" name="Rectangle 3"/>
          <p:cNvSpPr>
            <a:spLocks noGrp="1" noChangeArrowheads="1"/>
          </p:cNvSpPr>
          <p:nvPr>
            <p:ph sz="quarter" idx="4294967295"/>
          </p:nvPr>
        </p:nvSpPr>
        <p:spPr>
          <a:xfrm>
            <a:off x="802386" y="2320412"/>
            <a:ext cx="7543800" cy="3851787"/>
          </a:xfrm>
        </p:spPr>
        <p:txBody>
          <a:bodyPr vert="horz" lIns="91440" tIns="45720" rIns="91440" bIns="45720" rtlCol="0">
            <a:normAutofit/>
          </a:bodyPr>
          <a:lstStyle/>
          <a:p>
            <a:pPr marL="0">
              <a:spcBef>
                <a:spcPct val="30000"/>
              </a:spcBef>
              <a:defRPr/>
            </a:pPr>
            <a:r>
              <a:rPr lang="en-US" altLang="en-US" b="1" dirty="0"/>
              <a:t>Syntax:</a:t>
            </a:r>
            <a:r>
              <a:rPr lang="en-US" altLang="en-US" dirty="0"/>
              <a:t>  </a:t>
            </a:r>
          </a:p>
          <a:p>
            <a:pPr>
              <a:spcBef>
                <a:spcPct val="30000"/>
              </a:spcBef>
              <a:defRPr/>
            </a:pPr>
            <a:endParaRPr lang="en-US" altLang="en-US" dirty="0"/>
          </a:p>
          <a:p>
            <a:pPr marL="0">
              <a:spcBef>
                <a:spcPct val="30000"/>
              </a:spcBef>
              <a:defRPr/>
            </a:pPr>
            <a:endParaRPr lang="en-US" altLang="en-US" dirty="0"/>
          </a:p>
          <a:p>
            <a:pPr lvl="1">
              <a:spcBef>
                <a:spcPct val="30000"/>
              </a:spcBef>
              <a:defRPr/>
            </a:pPr>
            <a:endParaRPr lang="en-US" altLang="en-US" dirty="0"/>
          </a:p>
          <a:p>
            <a:pPr marL="274320" lvl="1" indent="0">
              <a:spcBef>
                <a:spcPct val="30000"/>
              </a:spcBef>
              <a:buNone/>
              <a:defRPr/>
            </a:pPr>
            <a:r>
              <a:rPr lang="en-US" altLang="en-US" dirty="0"/>
              <a:t>initial statement;</a:t>
            </a:r>
          </a:p>
          <a:p>
            <a:pPr marL="274320" lvl="1" indent="0">
              <a:spcBef>
                <a:spcPct val="30000"/>
              </a:spcBef>
              <a:buNone/>
              <a:defRPr/>
            </a:pPr>
            <a:r>
              <a:rPr lang="en-US" altLang="en-US" dirty="0"/>
              <a:t>         while (expression/condition) {</a:t>
            </a:r>
          </a:p>
          <a:p>
            <a:pPr marL="274320" lvl="1" indent="0">
              <a:spcBef>
                <a:spcPct val="30000"/>
              </a:spcBef>
              <a:buNone/>
              <a:defRPr/>
            </a:pPr>
            <a:r>
              <a:rPr lang="en-US" altLang="en-US" dirty="0"/>
              <a:t>		   statement(s);</a:t>
            </a:r>
          </a:p>
          <a:p>
            <a:pPr marL="274320" lvl="1" indent="0">
              <a:spcBef>
                <a:spcPct val="30000"/>
              </a:spcBef>
              <a:buNone/>
              <a:defRPr/>
            </a:pPr>
            <a:r>
              <a:rPr lang="en-US" altLang="en-US" dirty="0"/>
              <a:t>       update statement;</a:t>
            </a:r>
          </a:p>
          <a:p>
            <a:pPr marL="274320" lvl="1" indent="0">
              <a:spcBef>
                <a:spcPct val="30000"/>
              </a:spcBef>
              <a:buNone/>
              <a:defRPr/>
            </a:pPr>
            <a:r>
              <a:rPr lang="en-US" altLang="en-US" dirty="0"/>
              <a:t>    }</a:t>
            </a:r>
          </a:p>
        </p:txBody>
      </p:sp>
      <p:sp>
        <p:nvSpPr>
          <p:cNvPr id="84" name="Oval 83">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6" name="Oval 85">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nvGrpSpPr>
          <p:cNvPr id="22" name="Group 8">
            <a:extLst>
              <a:ext uri="{FF2B5EF4-FFF2-40B4-BE49-F238E27FC236}">
                <a16:creationId xmlns:a16="http://schemas.microsoft.com/office/drawing/2014/main" id="{CA59C211-8327-48FB-BB3A-99ADFE32A21B}"/>
              </a:ext>
            </a:extLst>
          </p:cNvPr>
          <p:cNvGrpSpPr>
            <a:grpSpLocks/>
          </p:cNvGrpSpPr>
          <p:nvPr/>
        </p:nvGrpSpPr>
        <p:grpSpPr bwMode="auto">
          <a:xfrm>
            <a:off x="1715834" y="2832687"/>
            <a:ext cx="3372612" cy="1358482"/>
            <a:chOff x="2443" y="951"/>
            <a:chExt cx="2213" cy="1852"/>
          </a:xfrm>
        </p:grpSpPr>
        <p:sp>
          <p:nvSpPr>
            <p:cNvPr id="23" name="Text Box 9">
              <a:extLst>
                <a:ext uri="{FF2B5EF4-FFF2-40B4-BE49-F238E27FC236}">
                  <a16:creationId xmlns:a16="http://schemas.microsoft.com/office/drawing/2014/main" id="{92F423CE-228A-46BE-ACFB-0328010B184B}"/>
                </a:ext>
              </a:extLst>
            </p:cNvPr>
            <p:cNvSpPr txBox="1">
              <a:spLocks noChangeArrowheads="1"/>
            </p:cNvSpPr>
            <p:nvPr/>
          </p:nvSpPr>
          <p:spPr bwMode="auto">
            <a:xfrm>
              <a:off x="2443" y="951"/>
              <a:ext cx="2213" cy="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a:spcBef>
                  <a:spcPct val="0"/>
                </a:spcBef>
                <a:buClrTx/>
                <a:buSzTx/>
                <a:buFontTx/>
                <a:buNone/>
              </a:pPr>
              <a:r>
                <a:rPr lang="en-US" altLang="en-US" sz="1600" dirty="0">
                  <a:solidFill>
                    <a:schemeClr val="accent2"/>
                  </a:solidFill>
                  <a:latin typeface="Arial Unicode MS" panose="020B0604020202020204" pitchFamily="34" charset="-128"/>
                </a:rPr>
                <a:t>If the condition returns TRUE, then the statement (s) in the block is/are executed</a:t>
              </a:r>
            </a:p>
          </p:txBody>
        </p:sp>
        <p:sp>
          <p:nvSpPr>
            <p:cNvPr id="24" name="Line 10">
              <a:extLst>
                <a:ext uri="{FF2B5EF4-FFF2-40B4-BE49-F238E27FC236}">
                  <a16:creationId xmlns:a16="http://schemas.microsoft.com/office/drawing/2014/main" id="{77DACE18-C146-42E6-A2B5-E783A7D35603}"/>
                </a:ext>
              </a:extLst>
            </p:cNvPr>
            <p:cNvSpPr>
              <a:spLocks noChangeShapeType="1"/>
            </p:cNvSpPr>
            <p:nvPr/>
          </p:nvSpPr>
          <p:spPr bwMode="auto">
            <a:xfrm flipH="1">
              <a:off x="3314" y="2135"/>
              <a:ext cx="79" cy="668"/>
            </a:xfrm>
            <a:prstGeom prst="line">
              <a:avLst/>
            </a:prstGeom>
            <a:noFill/>
            <a:ln w="3175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sz="1400" dirty="0">
                <a:solidFill>
                  <a:schemeClr val="accent2"/>
                </a:solidFill>
              </a:endParaRPr>
            </a:p>
          </p:txBody>
        </p:sp>
      </p:grpSp>
      <p:grpSp>
        <p:nvGrpSpPr>
          <p:cNvPr id="25" name="Group 11">
            <a:extLst>
              <a:ext uri="{FF2B5EF4-FFF2-40B4-BE49-F238E27FC236}">
                <a16:creationId xmlns:a16="http://schemas.microsoft.com/office/drawing/2014/main" id="{C59AC9F1-EEA5-47F4-AFA4-13ED58015F11}"/>
              </a:ext>
            </a:extLst>
          </p:cNvPr>
          <p:cNvGrpSpPr>
            <a:grpSpLocks/>
          </p:cNvGrpSpPr>
          <p:nvPr/>
        </p:nvGrpSpPr>
        <p:grpSpPr bwMode="auto">
          <a:xfrm>
            <a:off x="4235556" y="2398715"/>
            <a:ext cx="4420086" cy="1778001"/>
            <a:chOff x="-590" y="3088"/>
            <a:chExt cx="3802" cy="1120"/>
          </a:xfrm>
        </p:grpSpPr>
        <p:sp>
          <p:nvSpPr>
            <p:cNvPr id="26" name="Text Box 12">
              <a:extLst>
                <a:ext uri="{FF2B5EF4-FFF2-40B4-BE49-F238E27FC236}">
                  <a16:creationId xmlns:a16="http://schemas.microsoft.com/office/drawing/2014/main" id="{F0E8F9F5-4F43-4DB6-A3EC-22FE7E6B5169}"/>
                </a:ext>
              </a:extLst>
            </p:cNvPr>
            <p:cNvSpPr txBox="1">
              <a:spLocks noChangeArrowheads="1"/>
            </p:cNvSpPr>
            <p:nvPr/>
          </p:nvSpPr>
          <p:spPr bwMode="auto">
            <a:xfrm>
              <a:off x="311" y="3088"/>
              <a:ext cx="2901"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chor="ctr">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algn="just" eaLnBrk="1" hangingPunct="1">
                <a:spcBef>
                  <a:spcPct val="30000"/>
                </a:spcBef>
                <a:buClr>
                  <a:schemeClr val="hlink"/>
                </a:buClr>
                <a:buSzTx/>
                <a:buFont typeface="Wingdings" panose="05000000000000000000" pitchFamily="2" charset="2"/>
                <a:buNone/>
              </a:pPr>
              <a:r>
                <a:rPr lang="en-US" altLang="en-US" sz="1600" dirty="0">
                  <a:solidFill>
                    <a:schemeClr val="accent2"/>
                  </a:solidFill>
                  <a:latin typeface="Arial Unicode MS" panose="020B0604020202020204" pitchFamily="34" charset="-128"/>
                </a:rPr>
                <a:t>The expression/condition is tested and the statement (s) in the block is/are executed until the expression/condition evaluates to FALSE. </a:t>
              </a:r>
            </a:p>
          </p:txBody>
        </p:sp>
        <p:sp>
          <p:nvSpPr>
            <p:cNvPr id="27" name="Line 13">
              <a:extLst>
                <a:ext uri="{FF2B5EF4-FFF2-40B4-BE49-F238E27FC236}">
                  <a16:creationId xmlns:a16="http://schemas.microsoft.com/office/drawing/2014/main" id="{40ABE16F-D194-487E-9955-C475C714F321}"/>
                </a:ext>
              </a:extLst>
            </p:cNvPr>
            <p:cNvSpPr>
              <a:spLocks noChangeShapeType="1"/>
            </p:cNvSpPr>
            <p:nvPr/>
          </p:nvSpPr>
          <p:spPr bwMode="auto">
            <a:xfrm flipH="1">
              <a:off x="-590" y="3767"/>
              <a:ext cx="901" cy="441"/>
            </a:xfrm>
            <a:prstGeom prst="line">
              <a:avLst/>
            </a:prstGeom>
            <a:noFill/>
            <a:ln w="3175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sz="1600">
                <a:solidFill>
                  <a:schemeClr val="accent2"/>
                </a:solidFill>
              </a:endParaRPr>
            </a:p>
          </p:txBody>
        </p:sp>
      </p:grpSp>
      <p:grpSp>
        <p:nvGrpSpPr>
          <p:cNvPr id="28" name="Group 8">
            <a:extLst>
              <a:ext uri="{FF2B5EF4-FFF2-40B4-BE49-F238E27FC236}">
                <a16:creationId xmlns:a16="http://schemas.microsoft.com/office/drawing/2014/main" id="{1E62B3B1-65A5-4871-BC8B-73FDC9EDDC9E}"/>
              </a:ext>
            </a:extLst>
          </p:cNvPr>
          <p:cNvGrpSpPr>
            <a:grpSpLocks/>
          </p:cNvGrpSpPr>
          <p:nvPr/>
        </p:nvGrpSpPr>
        <p:grpSpPr bwMode="auto">
          <a:xfrm>
            <a:off x="1286669" y="5083267"/>
            <a:ext cx="3513137" cy="896938"/>
            <a:chOff x="2443" y="1304"/>
            <a:chExt cx="2213" cy="565"/>
          </a:xfrm>
        </p:grpSpPr>
        <p:sp>
          <p:nvSpPr>
            <p:cNvPr id="29" name="Text Box 9">
              <a:extLst>
                <a:ext uri="{FF2B5EF4-FFF2-40B4-BE49-F238E27FC236}">
                  <a16:creationId xmlns:a16="http://schemas.microsoft.com/office/drawing/2014/main" id="{24E1A13A-EB27-4A4A-8A83-0859CB129FA8}"/>
                </a:ext>
              </a:extLst>
            </p:cNvPr>
            <p:cNvSpPr txBox="1">
              <a:spLocks noChangeArrowheads="1"/>
            </p:cNvSpPr>
            <p:nvPr/>
          </p:nvSpPr>
          <p:spPr bwMode="auto">
            <a:xfrm>
              <a:off x="2443" y="1636"/>
              <a:ext cx="22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a:spcBef>
                  <a:spcPct val="0"/>
                </a:spcBef>
                <a:buClrTx/>
                <a:buSzTx/>
                <a:buFontTx/>
                <a:buNone/>
              </a:pPr>
              <a:r>
                <a:rPr lang="en-US" altLang="en-US" sz="1800" dirty="0">
                  <a:solidFill>
                    <a:schemeClr val="accent2"/>
                  </a:solidFill>
                  <a:latin typeface="Arial Unicode MS" panose="020B0604020202020204" pitchFamily="34" charset="-128"/>
                </a:rPr>
                <a:t>To control the loop execution</a:t>
              </a:r>
            </a:p>
          </p:txBody>
        </p:sp>
        <p:sp>
          <p:nvSpPr>
            <p:cNvPr id="30" name="Line 10">
              <a:extLst>
                <a:ext uri="{FF2B5EF4-FFF2-40B4-BE49-F238E27FC236}">
                  <a16:creationId xmlns:a16="http://schemas.microsoft.com/office/drawing/2014/main" id="{4A3F7F27-DF6A-401D-804D-A830D095F9AB}"/>
                </a:ext>
              </a:extLst>
            </p:cNvPr>
            <p:cNvSpPr>
              <a:spLocks noChangeShapeType="1"/>
            </p:cNvSpPr>
            <p:nvPr/>
          </p:nvSpPr>
          <p:spPr bwMode="auto">
            <a:xfrm flipV="1">
              <a:off x="3376" y="1304"/>
              <a:ext cx="8" cy="316"/>
            </a:xfrm>
            <a:prstGeom prst="line">
              <a:avLst/>
            </a:prstGeom>
            <a:noFill/>
            <a:ln w="3175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sz="1600">
                <a:solidFill>
                  <a:schemeClr val="accent2"/>
                </a:solidFill>
              </a:endParaRPr>
            </a:p>
          </p:txBody>
        </p:sp>
      </p:grpSp>
    </p:spTree>
    <p:extLst>
      <p:ext uri="{BB962C8B-B14F-4D97-AF65-F5344CB8AC3E}">
        <p14:creationId xmlns:p14="http://schemas.microsoft.com/office/powerpoint/2010/main" val="119820556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up)">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up)">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itle 10">
            <a:extLst>
              <a:ext uri="{FF2B5EF4-FFF2-40B4-BE49-F238E27FC236}">
                <a16:creationId xmlns:a16="http://schemas.microsoft.com/office/drawing/2014/main" id="{422977D2-2A1E-44E8-8750-20A510204608}"/>
              </a:ext>
            </a:extLst>
          </p:cNvPr>
          <p:cNvSpPr>
            <a:spLocks noGrp="1"/>
          </p:cNvSpPr>
          <p:nvPr>
            <p:ph type="title"/>
          </p:nvPr>
        </p:nvSpPr>
        <p:spPr>
          <a:xfrm>
            <a:off x="802386" y="484632"/>
            <a:ext cx="7543800" cy="1609344"/>
          </a:xfrm>
        </p:spPr>
        <p:txBody>
          <a:bodyPr>
            <a:normAutofit/>
          </a:bodyPr>
          <a:lstStyle/>
          <a:p>
            <a:r>
              <a:rPr lang="en-US" altLang="en-US" dirty="0"/>
              <a:t>Flow chart – </a:t>
            </a:r>
            <a:r>
              <a:rPr lang="en-US" altLang="en-US" dirty="0">
                <a:solidFill>
                  <a:schemeClr val="accent2"/>
                </a:solidFill>
              </a:rPr>
              <a:t>print 100 times</a:t>
            </a:r>
            <a:endParaRPr lang="en-MY" dirty="0">
              <a:solidFill>
                <a:schemeClr val="accent2"/>
              </a:solidFill>
            </a:endParaRPr>
          </a:p>
        </p:txBody>
      </p:sp>
      <p:sp>
        <p:nvSpPr>
          <p:cNvPr id="24" name="Oval 23">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4" name="Picture 2">
            <a:extLst>
              <a:ext uri="{FF2B5EF4-FFF2-40B4-BE49-F238E27FC236}">
                <a16:creationId xmlns:a16="http://schemas.microsoft.com/office/drawing/2014/main" id="{81F50C78-428E-404D-85F7-5289CAE1118A}"/>
              </a:ext>
            </a:extLst>
          </p:cNvPr>
          <p:cNvPicPr>
            <a:picLocks noGrp="1" noChangeAspect="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1418832" y="2312367"/>
            <a:ext cx="6306335" cy="394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28BC25F4-6F5C-42C5-8A9E-3E35AA1CFACA}"/>
              </a:ext>
            </a:extLst>
          </p:cNvPr>
          <p:cNvSpPr txBox="1"/>
          <p:nvPr/>
        </p:nvSpPr>
        <p:spPr>
          <a:xfrm>
            <a:off x="1752600" y="4572000"/>
            <a:ext cx="1143000" cy="276999"/>
          </a:xfrm>
          <a:prstGeom prst="rect">
            <a:avLst/>
          </a:prstGeom>
          <a:solidFill>
            <a:schemeClr val="bg1"/>
          </a:solidFill>
          <a:ln>
            <a:noFill/>
          </a:ln>
        </p:spPr>
        <p:txBody>
          <a:bodyPr wrap="square" rtlCol="0">
            <a:spAutoFit/>
          </a:bodyPr>
          <a:lstStyle/>
          <a:p>
            <a:r>
              <a:rPr lang="en-US" sz="1200" b="0" dirty="0"/>
              <a:t>Count &lt;=100</a:t>
            </a:r>
            <a:endParaRPr lang="en-MY" sz="1200" b="0" dirty="0"/>
          </a:p>
        </p:txBody>
      </p:sp>
    </p:spTree>
    <p:extLst>
      <p:ext uri="{BB962C8B-B14F-4D97-AF65-F5344CB8AC3E}">
        <p14:creationId xmlns:p14="http://schemas.microsoft.com/office/powerpoint/2010/main" val="2177723512"/>
      </p:ext>
    </p:extLst>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463E2FE9-FAF3-450E-861A-54D0A8CFB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32" name="Rectangle 8"/>
          <p:cNvSpPr>
            <a:spLocks noGrp="1" noChangeArrowheads="1"/>
          </p:cNvSpPr>
          <p:nvPr>
            <p:ph type="title"/>
          </p:nvPr>
        </p:nvSpPr>
        <p:spPr>
          <a:xfrm>
            <a:off x="802386" y="4588335"/>
            <a:ext cx="7543800" cy="1609344"/>
          </a:xfrm>
        </p:spPr>
        <p:txBody>
          <a:bodyPr>
            <a:normAutofit/>
          </a:bodyPr>
          <a:lstStyle/>
          <a:p>
            <a:pPr eaLnBrk="1" hangingPunct="1"/>
            <a:r>
              <a:rPr lang="en-US" altLang="en-US"/>
              <a:t>Example</a:t>
            </a:r>
          </a:p>
        </p:txBody>
      </p:sp>
      <p:sp>
        <p:nvSpPr>
          <p:cNvPr id="5" name="Content Placeholder 4">
            <a:extLst>
              <a:ext uri="{FF2B5EF4-FFF2-40B4-BE49-F238E27FC236}">
                <a16:creationId xmlns:a16="http://schemas.microsoft.com/office/drawing/2014/main" id="{5FC4A6E5-74DC-497E-B5F4-AD15DEA455D0}"/>
              </a:ext>
            </a:extLst>
          </p:cNvPr>
          <p:cNvSpPr>
            <a:spLocks noGrp="1"/>
          </p:cNvSpPr>
          <p:nvPr>
            <p:ph idx="1"/>
          </p:nvPr>
        </p:nvSpPr>
        <p:spPr>
          <a:xfrm>
            <a:off x="802386" y="643467"/>
            <a:ext cx="7543800" cy="3463351"/>
          </a:xfrm>
        </p:spPr>
        <p:txBody>
          <a:bodyPr anchor="t">
            <a:normAutofit/>
          </a:bodyPr>
          <a:lstStyle/>
          <a:p>
            <a:pPr eaLnBrk="1" hangingPunct="1">
              <a:buClrTx/>
              <a:buSzTx/>
              <a:buFontTx/>
              <a:buNone/>
            </a:pPr>
            <a:r>
              <a:rPr lang="en-US" altLang="en-US" dirty="0">
                <a:latin typeface="Courier New" panose="02070309020205020404" pitchFamily="49" charset="0"/>
              </a:rPr>
              <a:t> int count = 1;</a:t>
            </a:r>
          </a:p>
          <a:p>
            <a:pPr eaLnBrk="1" hangingPunct="1">
              <a:buClrTx/>
              <a:buSzTx/>
              <a:buFontTx/>
              <a:buNone/>
            </a:pPr>
            <a:r>
              <a:rPr lang="en-US" altLang="en-US" dirty="0">
                <a:latin typeface="Courier New" panose="02070309020205020404" pitchFamily="49" charset="0"/>
              </a:rPr>
              <a:t> while (count &lt;= 100){</a:t>
            </a:r>
          </a:p>
          <a:p>
            <a:pPr eaLnBrk="1" hangingPunct="1">
              <a:buClrTx/>
              <a:buSzTx/>
              <a:buFontTx/>
              <a:buNone/>
            </a:pPr>
            <a:r>
              <a:rPr lang="en-US" altLang="en-US" dirty="0">
                <a:latin typeface="Courier New" panose="02070309020205020404" pitchFamily="49" charset="0"/>
              </a:rPr>
              <a:t>	</a:t>
            </a:r>
            <a:r>
              <a:rPr lang="en-US" altLang="en-US" dirty="0" err="1">
                <a:latin typeface="Courier New" panose="02070309020205020404" pitchFamily="49" charset="0"/>
              </a:rPr>
              <a:t>System.out.println</a:t>
            </a:r>
            <a:r>
              <a:rPr lang="en-US" altLang="en-US" dirty="0">
                <a:latin typeface="Courier New" panose="02070309020205020404" pitchFamily="49" charset="0"/>
              </a:rPr>
              <a:t>(</a:t>
            </a:r>
            <a:r>
              <a:rPr lang="en-US" altLang="en-US" dirty="0">
                <a:latin typeface="Courier New" panose="02070309020205020404" pitchFamily="49" charset="0"/>
                <a:cs typeface="Times New Roman" panose="02020603050405020304" pitchFamily="18" charset="0"/>
              </a:rPr>
              <a:t>"Welcome to JAVA!"</a:t>
            </a:r>
            <a:r>
              <a:rPr lang="en-US" altLang="en-US" dirty="0">
                <a:latin typeface="Courier New" panose="02070309020205020404" pitchFamily="49" charset="0"/>
              </a:rPr>
              <a:t>);</a:t>
            </a:r>
          </a:p>
          <a:p>
            <a:pPr eaLnBrk="1" hangingPunct="1">
              <a:buClrTx/>
              <a:buSzTx/>
              <a:buFontTx/>
              <a:buNone/>
            </a:pPr>
            <a:r>
              <a:rPr lang="en-US" altLang="en-US" dirty="0">
                <a:latin typeface="Courier New" panose="02070309020205020404" pitchFamily="49" charset="0"/>
              </a:rPr>
              <a:t>	count++;   </a:t>
            </a:r>
          </a:p>
          <a:p>
            <a:pPr eaLnBrk="1" hangingPunct="1">
              <a:buClrTx/>
              <a:buSzTx/>
              <a:buFontTx/>
              <a:buNone/>
            </a:pPr>
            <a:r>
              <a:rPr lang="en-US" altLang="en-US" dirty="0">
                <a:latin typeface="Courier New" panose="02070309020205020404" pitchFamily="49" charset="0"/>
              </a:rPr>
              <a:t>	}</a:t>
            </a:r>
          </a:p>
        </p:txBody>
      </p:sp>
      <p:sp>
        <p:nvSpPr>
          <p:cNvPr id="193" name="Rectangle 192">
            <a:extLst>
              <a:ext uri="{FF2B5EF4-FFF2-40B4-BE49-F238E27FC236}">
                <a16:creationId xmlns:a16="http://schemas.microsoft.com/office/drawing/2014/main" id="{B4CD5EDE-D3EC-49C1-9A9B-88C47606D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431215"/>
            <a:ext cx="75438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C33E4ED5-D66B-4F39-9509-117636F0B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5" name="Oval 194">
            <a:extLst>
              <a:ext uri="{FF2B5EF4-FFF2-40B4-BE49-F238E27FC236}">
                <a16:creationId xmlns:a16="http://schemas.microsoft.com/office/drawing/2014/main" id="{8573AAF9-111A-4C2F-A36D-746158924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6" name="Text Box 6">
            <a:extLst>
              <a:ext uri="{FF2B5EF4-FFF2-40B4-BE49-F238E27FC236}">
                <a16:creationId xmlns:a16="http://schemas.microsoft.com/office/drawing/2014/main" id="{A590DC52-D517-4881-9563-17B899E9254D}"/>
              </a:ext>
            </a:extLst>
          </p:cNvPr>
          <p:cNvSpPr txBox="1">
            <a:spLocks noChangeArrowheads="1"/>
          </p:cNvSpPr>
          <p:nvPr/>
        </p:nvSpPr>
        <p:spPr bwMode="auto">
          <a:xfrm>
            <a:off x="990600" y="2881313"/>
            <a:ext cx="1981200" cy="794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eaLnBrk="1" hangingPunct="1">
              <a:lnSpc>
                <a:spcPct val="90000"/>
              </a:lnSpc>
              <a:buClr>
                <a:schemeClr val="tx2"/>
              </a:buClr>
              <a:buSzPct val="70000"/>
              <a:buFont typeface="Wingdings" panose="05000000000000000000" pitchFamily="2" charset="2"/>
              <a:buNone/>
            </a:pPr>
            <a:r>
              <a:rPr lang="en-US" altLang="en-US" sz="2400" b="1" dirty="0">
                <a:solidFill>
                  <a:schemeClr val="accent2"/>
                </a:solidFill>
                <a:latin typeface="Arial" panose="020B0604020202020204" pitchFamily="34" charset="0"/>
              </a:rPr>
              <a:t>Output ?</a:t>
            </a:r>
          </a:p>
          <a:p>
            <a:pPr eaLnBrk="1" hangingPunct="1">
              <a:spcBef>
                <a:spcPct val="0"/>
              </a:spcBef>
              <a:buClrTx/>
              <a:buSzTx/>
              <a:buFontTx/>
              <a:buNone/>
            </a:pPr>
            <a:endParaRPr lang="en-US" altLang="en-US" sz="2400" b="1" dirty="0">
              <a:solidFill>
                <a:schemeClr val="accent2"/>
              </a:solidFill>
              <a:latin typeface="Arial" panose="020B0604020202020204" pitchFamily="34" charset="0"/>
            </a:endParaRPr>
          </a:p>
        </p:txBody>
      </p:sp>
      <p:sp>
        <p:nvSpPr>
          <p:cNvPr id="27" name="Text Box 7">
            <a:extLst>
              <a:ext uri="{FF2B5EF4-FFF2-40B4-BE49-F238E27FC236}">
                <a16:creationId xmlns:a16="http://schemas.microsoft.com/office/drawing/2014/main" id="{EAB283E4-4CA7-4B53-AAE0-C6FDF3EE2355}"/>
              </a:ext>
            </a:extLst>
          </p:cNvPr>
          <p:cNvSpPr txBox="1">
            <a:spLocks noChangeArrowheads="1"/>
          </p:cNvSpPr>
          <p:nvPr/>
        </p:nvSpPr>
        <p:spPr bwMode="auto">
          <a:xfrm>
            <a:off x="3276600" y="2209800"/>
            <a:ext cx="3081981" cy="1938992"/>
          </a:xfrm>
          <a:prstGeom prst="rect">
            <a:avLst/>
          </a:prstGeom>
          <a:solidFill>
            <a:schemeClr val="accent3">
              <a:lumMod val="20000"/>
              <a:lumOff val="80000"/>
            </a:schemeClr>
          </a:solidFill>
          <a:ln>
            <a:noFill/>
          </a:ln>
        </p:spPr>
        <p:txBody>
          <a:bodyPr wrap="square">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eaLnBrk="1" hangingPunct="1">
              <a:spcBef>
                <a:spcPct val="0"/>
              </a:spcBef>
              <a:buClrTx/>
              <a:buSzTx/>
              <a:buFontTx/>
              <a:buNone/>
            </a:pPr>
            <a:r>
              <a:rPr lang="en-US" altLang="en-US" sz="2400" dirty="0">
                <a:latin typeface="Arial" panose="020B0604020202020204" pitchFamily="34" charset="0"/>
              </a:rPr>
              <a:t>Welcome to JAVA!</a:t>
            </a:r>
          </a:p>
          <a:p>
            <a:pPr eaLnBrk="1" hangingPunct="1">
              <a:spcBef>
                <a:spcPct val="0"/>
              </a:spcBef>
              <a:buClrTx/>
              <a:buSzTx/>
              <a:buFont typeface="Wingdings 2" panose="05020102010507070707" pitchFamily="18" charset="2"/>
              <a:buNone/>
            </a:pPr>
            <a:r>
              <a:rPr lang="en-US" altLang="en-US" sz="2400" dirty="0">
                <a:latin typeface="Arial" panose="020B0604020202020204" pitchFamily="34" charset="0"/>
              </a:rPr>
              <a:t>Welcome to JAVA!</a:t>
            </a:r>
          </a:p>
          <a:p>
            <a:pPr eaLnBrk="1" hangingPunct="1">
              <a:spcBef>
                <a:spcPct val="0"/>
              </a:spcBef>
              <a:buClrTx/>
              <a:buSzTx/>
              <a:buFont typeface="Wingdings 2" panose="05020102010507070707" pitchFamily="18" charset="2"/>
              <a:buNone/>
            </a:pPr>
            <a:r>
              <a:rPr lang="en-US" altLang="en-US" sz="2400" dirty="0">
                <a:latin typeface="Arial" panose="020B0604020202020204" pitchFamily="34" charset="0"/>
              </a:rPr>
              <a:t>Welcome to JAVA!</a:t>
            </a:r>
          </a:p>
          <a:p>
            <a:pPr eaLnBrk="1" hangingPunct="1">
              <a:spcBef>
                <a:spcPct val="0"/>
              </a:spcBef>
              <a:buClrTx/>
              <a:buSzTx/>
              <a:buFont typeface="Wingdings 2" panose="05020102010507070707" pitchFamily="18" charset="2"/>
              <a:buNone/>
            </a:pPr>
            <a:r>
              <a:rPr lang="en-US" altLang="en-US" sz="2400" dirty="0">
                <a:latin typeface="Arial" panose="020B0604020202020204" pitchFamily="34" charset="0"/>
              </a:rPr>
              <a:t>.</a:t>
            </a:r>
          </a:p>
          <a:p>
            <a:pPr eaLnBrk="1" hangingPunct="1">
              <a:spcBef>
                <a:spcPct val="0"/>
              </a:spcBef>
              <a:buClrTx/>
              <a:buSzTx/>
              <a:buFont typeface="Wingdings 2" panose="05020102010507070707" pitchFamily="18" charset="2"/>
              <a:buNone/>
            </a:pPr>
            <a:r>
              <a:rPr lang="en-US" altLang="en-US" sz="2400" dirty="0">
                <a:latin typeface="Arial" panose="020B0604020202020204" pitchFamily="34" charset="0"/>
              </a:rPr>
              <a:t>Welcome to JAVA!</a:t>
            </a:r>
          </a:p>
        </p:txBody>
      </p:sp>
      <p:sp>
        <p:nvSpPr>
          <p:cNvPr id="28" name="Right Brace 27">
            <a:extLst>
              <a:ext uri="{FF2B5EF4-FFF2-40B4-BE49-F238E27FC236}">
                <a16:creationId xmlns:a16="http://schemas.microsoft.com/office/drawing/2014/main" id="{2D5C5BFC-BDD8-420D-B35D-DCAF69EF4D5D}"/>
              </a:ext>
            </a:extLst>
          </p:cNvPr>
          <p:cNvSpPr/>
          <p:nvPr/>
        </p:nvSpPr>
        <p:spPr>
          <a:xfrm>
            <a:off x="6414594" y="2091392"/>
            <a:ext cx="325438" cy="2057400"/>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600"/>
          </a:p>
        </p:txBody>
      </p:sp>
      <p:sp>
        <p:nvSpPr>
          <p:cNvPr id="29" name="TextBox 6">
            <a:extLst>
              <a:ext uri="{FF2B5EF4-FFF2-40B4-BE49-F238E27FC236}">
                <a16:creationId xmlns:a16="http://schemas.microsoft.com/office/drawing/2014/main" id="{0689CD29-E4F1-4CF7-9066-3A6FE2C7CF45}"/>
              </a:ext>
            </a:extLst>
          </p:cNvPr>
          <p:cNvSpPr txBox="1">
            <a:spLocks noChangeArrowheads="1"/>
          </p:cNvSpPr>
          <p:nvPr/>
        </p:nvSpPr>
        <p:spPr bwMode="auto">
          <a:xfrm>
            <a:off x="6817414" y="2856130"/>
            <a:ext cx="76014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a:solidFill>
                  <a:schemeClr val="tx1"/>
                </a:solidFill>
                <a:latin typeface="Georgia" panose="02040502050405020303" pitchFamily="18" charset="0"/>
              </a:defRPr>
            </a:lvl9pPr>
          </a:lstStyle>
          <a:p>
            <a:pPr algn="ctr">
              <a:spcBef>
                <a:spcPct val="0"/>
              </a:spcBef>
              <a:buClrTx/>
              <a:buSzTx/>
              <a:buFontTx/>
              <a:buNone/>
            </a:pPr>
            <a:r>
              <a:rPr lang="en-US" sz="1800" dirty="0">
                <a:latin typeface="+mn-lt"/>
              </a:rPr>
              <a:t>100 </a:t>
            </a:r>
          </a:p>
          <a:p>
            <a:pPr algn="ctr">
              <a:spcBef>
                <a:spcPct val="0"/>
              </a:spcBef>
              <a:buClrTx/>
              <a:buSzTx/>
              <a:buFontTx/>
              <a:buNone/>
            </a:pPr>
            <a:r>
              <a:rPr lang="en-US" sz="1800" dirty="0">
                <a:latin typeface="+mn-lt"/>
              </a:rPr>
              <a:t>times</a:t>
            </a:r>
            <a:endParaRPr lang="en-US" sz="2800" dirty="0">
              <a:latin typeface="+mn-lt"/>
            </a:endParaRPr>
          </a:p>
        </p:txBody>
      </p:sp>
    </p:spTree>
    <p:extLst>
      <p:ext uri="{BB962C8B-B14F-4D97-AF65-F5344CB8AC3E}">
        <p14:creationId xmlns:p14="http://schemas.microsoft.com/office/powerpoint/2010/main" val="19306552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
                                        </p:tgtEl>
                                        <p:attrNameLst>
                                          <p:attrName>style.visibility</p:attrName>
                                        </p:attrNameLst>
                                      </p:cBhvr>
                                      <p:to>
                                        <p:strVal val="visible"/>
                                      </p:to>
                                    </p:se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down)">
                                      <p:cBhvr>
                                        <p:cTn id="14" dur="500"/>
                                        <p:tgtEl>
                                          <p:spTgt spid="28"/>
                                        </p:tgtEl>
                                      </p:cBhvr>
                                    </p:animEffect>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down)">
                                      <p:cBhvr>
                                        <p:cTn id="1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P spid="27" grpId="0" animBg="1" autoUpdateAnimBg="0"/>
      <p:bldP spid="28" grpId="0" animBg="1"/>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8" name="Rectangle 17">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itle 10">
            <a:extLst>
              <a:ext uri="{FF2B5EF4-FFF2-40B4-BE49-F238E27FC236}">
                <a16:creationId xmlns:a16="http://schemas.microsoft.com/office/drawing/2014/main" id="{422977D2-2A1E-44E8-8750-20A510204608}"/>
              </a:ext>
            </a:extLst>
          </p:cNvPr>
          <p:cNvSpPr>
            <a:spLocks noGrp="1"/>
          </p:cNvSpPr>
          <p:nvPr>
            <p:ph type="title"/>
          </p:nvPr>
        </p:nvSpPr>
        <p:spPr>
          <a:xfrm>
            <a:off x="802386" y="484632"/>
            <a:ext cx="7543800" cy="1609344"/>
          </a:xfrm>
        </p:spPr>
        <p:txBody>
          <a:bodyPr>
            <a:normAutofit/>
          </a:bodyPr>
          <a:lstStyle/>
          <a:p>
            <a:r>
              <a:rPr lang="en-US" altLang="en-US" dirty="0"/>
              <a:t>Flow chart</a:t>
            </a:r>
            <a:endParaRPr lang="en-MY" dirty="0">
              <a:solidFill>
                <a:schemeClr val="accent2"/>
              </a:solidFill>
            </a:endParaRPr>
          </a:p>
        </p:txBody>
      </p:sp>
      <p:sp>
        <p:nvSpPr>
          <p:cNvPr id="24" name="Oval 23">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2" name="Picture 1">
            <a:extLst>
              <a:ext uri="{FF2B5EF4-FFF2-40B4-BE49-F238E27FC236}">
                <a16:creationId xmlns:a16="http://schemas.microsoft.com/office/drawing/2014/main" id="{8137E30C-3936-449B-AC13-41A758861F5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2232502"/>
            <a:ext cx="5791200" cy="404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4921588"/>
      </p:ext>
    </p:extLst>
  </p:cSld>
  <p:clrMapOvr>
    <a:masterClrMapping/>
  </p:clrMapOvr>
  <p:transition spd="slow">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1_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3.xml><?xml version="1.0" encoding="utf-8"?>
<a:theme xmlns:a="http://schemas.openxmlformats.org/drawingml/2006/main" name="2_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3596</TotalTime>
  <Words>2173</Words>
  <Application>Microsoft Office PowerPoint</Application>
  <PresentationFormat>On-screen Show (4:3)</PresentationFormat>
  <Paragraphs>334</Paragraphs>
  <Slides>48</Slides>
  <Notes>0</Notes>
  <HiddenSlides>0</HiddenSlides>
  <MMClips>0</MMClips>
  <ScaleCrop>false</ScaleCrop>
  <HeadingPairs>
    <vt:vector size="8" baseType="variant">
      <vt:variant>
        <vt:lpstr>Fonts Used</vt:lpstr>
      </vt:variant>
      <vt:variant>
        <vt:i4>12</vt:i4>
      </vt:variant>
      <vt:variant>
        <vt:lpstr>Theme</vt:lpstr>
      </vt:variant>
      <vt:variant>
        <vt:i4>3</vt:i4>
      </vt:variant>
      <vt:variant>
        <vt:lpstr>Embedded OLE Servers</vt:lpstr>
      </vt:variant>
      <vt:variant>
        <vt:i4>1</vt:i4>
      </vt:variant>
      <vt:variant>
        <vt:lpstr>Slide Titles</vt:lpstr>
      </vt:variant>
      <vt:variant>
        <vt:i4>48</vt:i4>
      </vt:variant>
    </vt:vector>
  </HeadingPairs>
  <TitlesOfParts>
    <vt:vector size="64" baseType="lpstr">
      <vt:lpstr>Arial Unicode MS</vt:lpstr>
      <vt:lpstr>Amasis MT Pro Black</vt:lpstr>
      <vt:lpstr>Arial</vt:lpstr>
      <vt:lpstr>Calibri</vt:lpstr>
      <vt:lpstr>Courier New</vt:lpstr>
      <vt:lpstr>Georgia</vt:lpstr>
      <vt:lpstr>Rockwell</vt:lpstr>
      <vt:lpstr>Rockwell Condensed</vt:lpstr>
      <vt:lpstr>Rockwell Extra Bold</vt:lpstr>
      <vt:lpstr>Times New Roman</vt:lpstr>
      <vt:lpstr>Wingdings</vt:lpstr>
      <vt:lpstr>Wingdings 2</vt:lpstr>
      <vt:lpstr>Wood Type</vt:lpstr>
      <vt:lpstr>1_Wood Type</vt:lpstr>
      <vt:lpstr>2_Wood Type</vt:lpstr>
      <vt:lpstr>Bitmap Image</vt:lpstr>
      <vt:lpstr>Control Structure </vt:lpstr>
      <vt:lpstr>Objectives</vt:lpstr>
      <vt:lpstr>Think..</vt:lpstr>
      <vt:lpstr>Repetition Statements</vt:lpstr>
      <vt:lpstr>Flow chart: while statement</vt:lpstr>
      <vt:lpstr>The while statement</vt:lpstr>
      <vt:lpstr>Flow chart – print 100 times</vt:lpstr>
      <vt:lpstr>Example</vt:lpstr>
      <vt:lpstr>Flow chart</vt:lpstr>
      <vt:lpstr>Example</vt:lpstr>
      <vt:lpstr>Flow chart</vt:lpstr>
      <vt:lpstr>Example</vt:lpstr>
      <vt:lpstr>Example: while loop</vt:lpstr>
      <vt:lpstr>Flow chart</vt:lpstr>
      <vt:lpstr>PowerPoint Presentation</vt:lpstr>
      <vt:lpstr>PowerPoint Presentation</vt:lpstr>
      <vt:lpstr>Exercise: while loop</vt:lpstr>
      <vt:lpstr>Exercise: while loop</vt:lpstr>
      <vt:lpstr>Exercise</vt:lpstr>
      <vt:lpstr>The do…while statement</vt:lpstr>
      <vt:lpstr>The do...while statement</vt:lpstr>
      <vt:lpstr>Flow chart</vt:lpstr>
      <vt:lpstr>Example</vt:lpstr>
      <vt:lpstr>Flow chart</vt:lpstr>
      <vt:lpstr>Example</vt:lpstr>
      <vt:lpstr>while vs do..while loop</vt:lpstr>
      <vt:lpstr>PowerPoint Presentation</vt:lpstr>
      <vt:lpstr>Exercise: do..while loop</vt:lpstr>
      <vt:lpstr>Exercise: do..while loop</vt:lpstr>
      <vt:lpstr>The for statement</vt:lpstr>
      <vt:lpstr>The for statement</vt:lpstr>
      <vt:lpstr>Flow chart</vt:lpstr>
      <vt:lpstr>Example</vt:lpstr>
      <vt:lpstr>PowerPoint Presentation</vt:lpstr>
      <vt:lpstr>Flow chart</vt:lpstr>
      <vt:lpstr>Example</vt:lpstr>
      <vt:lpstr>Flow chart</vt:lpstr>
      <vt:lpstr>Example: for loop with block</vt:lpstr>
      <vt:lpstr>Flow chart</vt:lpstr>
      <vt:lpstr>Example: for loop with0ut block</vt:lpstr>
      <vt:lpstr>PowerPoint Presentation</vt:lpstr>
      <vt:lpstr>Exercise: for loop</vt:lpstr>
      <vt:lpstr>Exercise: for loop</vt:lpstr>
      <vt:lpstr>Exercise 1:</vt:lpstr>
      <vt:lpstr>PowerPoint Presentation</vt:lpstr>
      <vt:lpstr>PowerPoint Presentation</vt:lpstr>
      <vt:lpstr>PowerPoint Presentation</vt:lpstr>
      <vt:lpstr>PowerPoint Presentation</vt:lpstr>
    </vt:vector>
  </TitlesOfParts>
  <Company>FTM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REPETITION</dc:title>
  <dc:creator>Mawarny</dc:creator>
  <cp:lastModifiedBy>Fathey</cp:lastModifiedBy>
  <cp:revision>167</cp:revision>
  <cp:lastPrinted>2015-10-15T09:23:19Z</cp:lastPrinted>
  <dcterms:created xsi:type="dcterms:W3CDTF">2005-09-06T01:46:42Z</dcterms:created>
  <dcterms:modified xsi:type="dcterms:W3CDTF">2021-11-26T03:32:43Z</dcterms:modified>
</cp:coreProperties>
</file>