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4688" r:id="rId2"/>
    <p:sldMasterId id="2147484701" r:id="rId3"/>
    <p:sldMasterId id="2147484715" r:id="rId4"/>
  </p:sldMasterIdLst>
  <p:notesMasterIdLst>
    <p:notesMasterId r:id="rId33"/>
  </p:notesMasterIdLst>
  <p:sldIdLst>
    <p:sldId id="357" r:id="rId5"/>
    <p:sldId id="257" r:id="rId6"/>
    <p:sldId id="288" r:id="rId7"/>
    <p:sldId id="289" r:id="rId8"/>
    <p:sldId id="342" r:id="rId9"/>
    <p:sldId id="355" r:id="rId10"/>
    <p:sldId id="305" r:id="rId11"/>
    <p:sldId id="347" r:id="rId12"/>
    <p:sldId id="348" r:id="rId13"/>
    <p:sldId id="349" r:id="rId14"/>
    <p:sldId id="358" r:id="rId15"/>
    <p:sldId id="292" r:id="rId16"/>
    <p:sldId id="306" r:id="rId17"/>
    <p:sldId id="354" r:id="rId18"/>
    <p:sldId id="341" r:id="rId19"/>
    <p:sldId id="307" r:id="rId20"/>
    <p:sldId id="359" r:id="rId21"/>
    <p:sldId id="360" r:id="rId22"/>
    <p:sldId id="361" r:id="rId23"/>
    <p:sldId id="352" r:id="rId24"/>
    <p:sldId id="313" r:id="rId25"/>
    <p:sldId id="314" r:id="rId26"/>
    <p:sldId id="346" r:id="rId27"/>
    <p:sldId id="338" r:id="rId28"/>
    <p:sldId id="339" r:id="rId29"/>
    <p:sldId id="351" r:id="rId30"/>
    <p:sldId id="356" r:id="rId31"/>
    <p:sldId id="353" r:id="rId32"/>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baseline="-250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baseline="-250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baseline="-250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baseline="-250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baseline="-250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899"/>
    <a:srgbClr val="91CB43"/>
    <a:srgbClr val="E6E43A"/>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2" d="100"/>
          <a:sy n="62" d="100"/>
        </p:scale>
        <p:origin x="13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78966BD-5B1B-48FC-AC9B-D72886AAF09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cs typeface="+mn-cs"/>
              </a:defRPr>
            </a:lvl1pPr>
          </a:lstStyle>
          <a:p>
            <a:pPr>
              <a:defRPr/>
            </a:pPr>
            <a:endParaRPr lang="en-US"/>
          </a:p>
        </p:txBody>
      </p:sp>
      <p:sp>
        <p:nvSpPr>
          <p:cNvPr id="22531" name="Rectangle 3">
            <a:extLst>
              <a:ext uri="{FF2B5EF4-FFF2-40B4-BE49-F238E27FC236}">
                <a16:creationId xmlns:a16="http://schemas.microsoft.com/office/drawing/2014/main" id="{DF077A9C-7989-4279-95FD-3A59FD6B68E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cs typeface="+mn-cs"/>
              </a:defRPr>
            </a:lvl1pPr>
          </a:lstStyle>
          <a:p>
            <a:pPr>
              <a:defRPr/>
            </a:pPr>
            <a:endParaRPr lang="en-US"/>
          </a:p>
        </p:txBody>
      </p:sp>
      <p:sp>
        <p:nvSpPr>
          <p:cNvPr id="6148" name="Rectangle 4">
            <a:extLst>
              <a:ext uri="{FF2B5EF4-FFF2-40B4-BE49-F238E27FC236}">
                <a16:creationId xmlns:a16="http://schemas.microsoft.com/office/drawing/2014/main" id="{00318B30-D7F8-4567-9292-0F96491F98D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F4EB3ED2-8F27-4D25-A280-71EDE503435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id="{DBDEF714-D977-4FE7-B9E8-47510008034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cs typeface="+mn-cs"/>
              </a:defRPr>
            </a:lvl1pPr>
          </a:lstStyle>
          <a:p>
            <a:pPr>
              <a:defRPr/>
            </a:pPr>
            <a:endParaRPr lang="en-US"/>
          </a:p>
        </p:txBody>
      </p:sp>
      <p:sp>
        <p:nvSpPr>
          <p:cNvPr id="22535" name="Rectangle 7">
            <a:extLst>
              <a:ext uri="{FF2B5EF4-FFF2-40B4-BE49-F238E27FC236}">
                <a16:creationId xmlns:a16="http://schemas.microsoft.com/office/drawing/2014/main" id="{579E3090-C840-4E98-A40C-9969EE5BBC4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CA91BAB0-D13F-4857-9581-278377D2445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9AFF42CE-A2C9-4A5C-AFCE-9D8A92F0989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9973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63451FE-5523-48AA-B627-7B480457F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61A1FA4-40F3-4939-BF94-F970BBD0E2AA}" type="slidenum">
              <a:rPr kumimoji="0" lang="en-US" altLang="en-US" smtClean="0"/>
              <a:pPr>
                <a:spcBef>
                  <a:spcPct val="0"/>
                </a:spcBef>
              </a:pPr>
              <a:t>13</a:t>
            </a:fld>
            <a:endParaRPr kumimoji="0" lang="en-US" altLang="en-US"/>
          </a:p>
        </p:txBody>
      </p:sp>
      <p:sp>
        <p:nvSpPr>
          <p:cNvPr id="21507" name="Rectangle 2">
            <a:extLst>
              <a:ext uri="{FF2B5EF4-FFF2-40B4-BE49-F238E27FC236}">
                <a16:creationId xmlns:a16="http://schemas.microsoft.com/office/drawing/2014/main" id="{9D6A788E-BE3A-4B11-9F7A-F6E5F012601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0B8995F-C983-4A60-8CD2-4DE1554BE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F835F3A-FCB1-4A7E-AFD4-4DC6C85628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0F221C8-CF09-4E4A-8226-0A01CFA53192}" type="slidenum">
              <a:rPr kumimoji="0" lang="en-US" altLang="en-US" smtClean="0"/>
              <a:pPr>
                <a:spcBef>
                  <a:spcPct val="0"/>
                </a:spcBef>
              </a:pPr>
              <a:t>14</a:t>
            </a:fld>
            <a:endParaRPr kumimoji="0" lang="en-US" altLang="en-US"/>
          </a:p>
        </p:txBody>
      </p:sp>
      <p:sp>
        <p:nvSpPr>
          <p:cNvPr id="23555" name="Rectangle 2">
            <a:extLst>
              <a:ext uri="{FF2B5EF4-FFF2-40B4-BE49-F238E27FC236}">
                <a16:creationId xmlns:a16="http://schemas.microsoft.com/office/drawing/2014/main" id="{D2941CCF-FE06-4A68-9121-CA761501EDC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5FFEF097-4961-41E7-9C04-3AFC6DDD5E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Ada 2 kategori method</a:t>
            </a:r>
          </a:p>
          <a:p>
            <a:pPr eaLnBrk="1" hangingPunct="1"/>
            <a:r>
              <a:rPr lang="en-US" altLang="en-US"/>
              <a:t>1.Method yg dpt pulangkan nilai-</a:t>
            </a:r>
            <a:r>
              <a:rPr lang="en-US" altLang="en-US">
                <a:sym typeface="Wingdings" panose="05000000000000000000" pitchFamily="2" charset="2"/>
              </a:rPr>
              <a:t>guna return</a:t>
            </a:r>
          </a:p>
          <a:p>
            <a:pPr eaLnBrk="1" hangingPunct="1"/>
            <a:r>
              <a:rPr lang="en-US" altLang="en-US">
                <a:sym typeface="Wingdings" panose="05000000000000000000" pitchFamily="2" charset="2"/>
              </a:rPr>
              <a:t>2.Void methodtak dpt pulangkan nilai</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C9530FE-6A83-4CC1-8E26-56EACA248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CBF6272-D128-4324-87B9-52776A2C1C38}" type="slidenum">
              <a:rPr kumimoji="0" lang="en-US" altLang="en-US" smtClean="0"/>
              <a:pPr>
                <a:spcBef>
                  <a:spcPct val="0"/>
                </a:spcBef>
              </a:pPr>
              <a:t>16</a:t>
            </a:fld>
            <a:endParaRPr kumimoji="0" lang="en-US" altLang="en-US"/>
          </a:p>
        </p:txBody>
      </p:sp>
      <p:sp>
        <p:nvSpPr>
          <p:cNvPr id="26627" name="Rectangle 2">
            <a:extLst>
              <a:ext uri="{FF2B5EF4-FFF2-40B4-BE49-F238E27FC236}">
                <a16:creationId xmlns:a16="http://schemas.microsoft.com/office/drawing/2014/main" id="{31958F60-8532-47EA-88C2-A1E1DD03481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BB731B-E633-4C54-B5EF-87C9E89FA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B2BF5DD-21E4-4CF9-AD11-4641269F6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1CFCDFF-D85C-4784-9F19-BF66FB508F73}" type="slidenum">
              <a:rPr kumimoji="0" lang="en-US" altLang="en-US" smtClean="0"/>
              <a:pPr>
                <a:spcBef>
                  <a:spcPct val="0"/>
                </a:spcBef>
              </a:pPr>
              <a:t>21</a:t>
            </a:fld>
            <a:endParaRPr kumimoji="0" lang="en-US" altLang="en-US"/>
          </a:p>
        </p:txBody>
      </p:sp>
      <p:sp>
        <p:nvSpPr>
          <p:cNvPr id="35843" name="Rectangle 2">
            <a:extLst>
              <a:ext uri="{FF2B5EF4-FFF2-40B4-BE49-F238E27FC236}">
                <a16:creationId xmlns:a16="http://schemas.microsoft.com/office/drawing/2014/main" id="{1A21A0A5-FBC2-435E-8832-F3CA31E1A396}"/>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DFC7615-99CB-4FA2-A6CA-D8B1F8366A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F2BE8F2-F350-485D-A663-CB9478D7CE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2115E3E-81E1-4F4C-BF20-331CAC5F80AF}" type="slidenum">
              <a:rPr kumimoji="0" lang="en-US" altLang="en-US" smtClean="0"/>
              <a:pPr>
                <a:spcBef>
                  <a:spcPct val="0"/>
                </a:spcBef>
              </a:pPr>
              <a:t>22</a:t>
            </a:fld>
            <a:endParaRPr kumimoji="0" lang="en-US" altLang="en-US"/>
          </a:p>
        </p:txBody>
      </p:sp>
      <p:sp>
        <p:nvSpPr>
          <p:cNvPr id="37891" name="Rectangle 2">
            <a:extLst>
              <a:ext uri="{FF2B5EF4-FFF2-40B4-BE49-F238E27FC236}">
                <a16:creationId xmlns:a16="http://schemas.microsoft.com/office/drawing/2014/main" id="{AFBFBE84-66CF-4669-9A19-E2DDAF154F68}"/>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ADC93C3-3B0F-46C0-BCE6-063337E7C5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361320-470E-4174-BBC0-BF3DA1B69C23}"/>
              </a:ext>
            </a:extLst>
          </p:cNvPr>
          <p:cNvSpPr>
            <a:spLocks noChangeArrowheads="1"/>
          </p:cNvSpPr>
          <p:nvPr/>
        </p:nvSpPr>
        <p:spPr bwMode="auto">
          <a:xfrm>
            <a:off x="1147763" y="6324600"/>
            <a:ext cx="5562600" cy="381000"/>
          </a:xfrm>
          <a:prstGeom prst="rect">
            <a:avLst/>
          </a:prstGeom>
          <a:noFill/>
          <a:ln>
            <a:noFill/>
          </a:ln>
        </p:spPr>
        <p:txBody>
          <a:bodyPr anchor="b"/>
          <a:lstStyle>
            <a:lvl1pPr eaLnBrk="0" hangingPunct="0">
              <a:defRPr sz="2400" baseline="-25000">
                <a:solidFill>
                  <a:schemeClr val="tx1"/>
                </a:solidFill>
                <a:latin typeface="Times New Roman" pitchFamily="18" charset="0"/>
                <a:cs typeface="Arial" pitchFamily="34" charset="0"/>
              </a:defRPr>
            </a:lvl1pPr>
            <a:lvl2pPr marL="742950" indent="-285750" eaLnBrk="0" hangingPunct="0">
              <a:defRPr sz="2400" baseline="-25000">
                <a:solidFill>
                  <a:schemeClr val="tx1"/>
                </a:solidFill>
                <a:latin typeface="Times New Roman" pitchFamily="18" charset="0"/>
                <a:cs typeface="Arial" pitchFamily="34" charset="0"/>
              </a:defRPr>
            </a:lvl2pPr>
            <a:lvl3pPr marL="1143000" indent="-228600" eaLnBrk="0" hangingPunct="0">
              <a:defRPr sz="2400" baseline="-25000">
                <a:solidFill>
                  <a:schemeClr val="tx1"/>
                </a:solidFill>
                <a:latin typeface="Times New Roman" pitchFamily="18" charset="0"/>
                <a:cs typeface="Arial" pitchFamily="34" charset="0"/>
              </a:defRPr>
            </a:lvl3pPr>
            <a:lvl4pPr marL="1600200" indent="-228600" eaLnBrk="0" hangingPunct="0">
              <a:defRPr sz="2400" baseline="-25000">
                <a:solidFill>
                  <a:schemeClr val="tx1"/>
                </a:solidFill>
                <a:latin typeface="Times New Roman" pitchFamily="18" charset="0"/>
                <a:cs typeface="Arial" pitchFamily="34" charset="0"/>
              </a:defRPr>
            </a:lvl4pPr>
            <a:lvl5pPr marL="2057400" indent="-228600" eaLnBrk="0" hangingPunct="0">
              <a:defRPr sz="2400" baseline="-25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9pPr>
          </a:lstStyle>
          <a:p>
            <a:pPr>
              <a:spcBef>
                <a:spcPct val="50000"/>
              </a:spcBef>
              <a:defRPr/>
            </a:pPr>
            <a:r>
              <a:rPr lang="en-US" altLang="en-US" sz="1200" baseline="0"/>
              <a:t>Copyright © 2010 Pearson Education, Inc. Publishing as Pearson Addison-Wesley</a:t>
            </a:r>
          </a:p>
        </p:txBody>
      </p:sp>
      <p:sp>
        <p:nvSpPr>
          <p:cNvPr id="3" name="AutoShape 3">
            <a:extLst>
              <a:ext uri="{FF2B5EF4-FFF2-40B4-BE49-F238E27FC236}">
                <a16:creationId xmlns:a16="http://schemas.microsoft.com/office/drawing/2014/main" id="{E580A6B0-CA92-4A25-891E-40CDE470453A}"/>
              </a:ext>
            </a:extLst>
          </p:cNvPr>
          <p:cNvSpPr>
            <a:spLocks noChangeArrowheads="1"/>
          </p:cNvSpPr>
          <p:nvPr/>
        </p:nvSpPr>
        <p:spPr bwMode="auto">
          <a:xfrm flipH="1">
            <a:off x="0" y="1524000"/>
            <a:ext cx="9144000" cy="152400"/>
          </a:xfrm>
          <a:prstGeom prst="homePlate">
            <a:avLst>
              <a:gd name="adj" fmla="val 0"/>
            </a:avLst>
          </a:prstGeom>
          <a:solidFill>
            <a:srgbClr val="CCCDCC"/>
          </a:solidFill>
          <a:ln>
            <a:noFill/>
          </a:ln>
        </p:spPr>
        <p:txBody>
          <a:bodyPr wrap="none" anchor="ctr"/>
          <a:lstStyle>
            <a:lvl1pPr eaLnBrk="0" hangingPunct="0">
              <a:defRPr sz="2400" baseline="-25000">
                <a:solidFill>
                  <a:schemeClr val="tx1"/>
                </a:solidFill>
                <a:latin typeface="Times New Roman" pitchFamily="18" charset="0"/>
                <a:cs typeface="Arial" pitchFamily="34" charset="0"/>
              </a:defRPr>
            </a:lvl1pPr>
            <a:lvl2pPr marL="742950" indent="-285750" eaLnBrk="0" hangingPunct="0">
              <a:defRPr sz="2400" baseline="-25000">
                <a:solidFill>
                  <a:schemeClr val="tx1"/>
                </a:solidFill>
                <a:latin typeface="Times New Roman" pitchFamily="18" charset="0"/>
                <a:cs typeface="Arial" pitchFamily="34" charset="0"/>
              </a:defRPr>
            </a:lvl2pPr>
            <a:lvl3pPr marL="1143000" indent="-228600" eaLnBrk="0" hangingPunct="0">
              <a:defRPr sz="2400" baseline="-25000">
                <a:solidFill>
                  <a:schemeClr val="tx1"/>
                </a:solidFill>
                <a:latin typeface="Times New Roman" pitchFamily="18" charset="0"/>
                <a:cs typeface="Arial" pitchFamily="34" charset="0"/>
              </a:defRPr>
            </a:lvl3pPr>
            <a:lvl4pPr marL="1600200" indent="-228600" eaLnBrk="0" hangingPunct="0">
              <a:defRPr sz="2400" baseline="-25000">
                <a:solidFill>
                  <a:schemeClr val="tx1"/>
                </a:solidFill>
                <a:latin typeface="Times New Roman" pitchFamily="18" charset="0"/>
                <a:cs typeface="Arial" pitchFamily="34" charset="0"/>
              </a:defRPr>
            </a:lvl4pPr>
            <a:lvl5pPr marL="2057400" indent="-228600" eaLnBrk="0" hangingPunct="0">
              <a:defRPr sz="2400" baseline="-25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9pPr>
          </a:lstStyle>
          <a:p>
            <a:pPr eaLnBrk="1" hangingPunct="1">
              <a:defRPr/>
            </a:pPr>
            <a:endParaRPr lang="en-MY" altLang="en-US"/>
          </a:p>
        </p:txBody>
      </p:sp>
      <p:pic>
        <p:nvPicPr>
          <p:cNvPr id="4" name="Picture 4" descr="Pearson-logo_AW-imprint_black-text_CMYK">
            <a:extLst>
              <a:ext uri="{FF2B5EF4-FFF2-40B4-BE49-F238E27FC236}">
                <a16:creationId xmlns:a16="http://schemas.microsoft.com/office/drawing/2014/main" id="{F5CB8294-AB49-472E-A27A-7517268B2B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5867400"/>
            <a:ext cx="1143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470245"/>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3">
            <a:extLst>
              <a:ext uri="{FF2B5EF4-FFF2-40B4-BE49-F238E27FC236}">
                <a16:creationId xmlns:a16="http://schemas.microsoft.com/office/drawing/2014/main" id="{55CE4D3C-7D40-40B9-99FE-C4E3F4DF559A}"/>
              </a:ext>
            </a:extLst>
          </p:cNvPr>
          <p:cNvSpPr>
            <a:spLocks noGrp="1" noChangeArrowheads="1"/>
          </p:cNvSpPr>
          <p:nvPr>
            <p:ph type="sldNum" sz="quarter" idx="10"/>
          </p:nvPr>
        </p:nvSpPr>
        <p:spPr>
          <a:ln/>
        </p:spPr>
        <p:txBody>
          <a:bodyPr/>
          <a:lstStyle>
            <a:lvl1pPr>
              <a:defRPr/>
            </a:lvl1pPr>
          </a:lstStyle>
          <a:p>
            <a:pPr>
              <a:defRPr/>
            </a:pPr>
            <a:r>
              <a:rPr lang="en-US" altLang="en-US"/>
              <a:t>1-</a:t>
            </a:r>
            <a:fld id="{18329511-99F8-4CEC-B87E-B3E5F7C3BD62}" type="slidenum">
              <a:rPr lang="en-US" altLang="en-US" smtClean="0"/>
              <a:pPr>
                <a:defRPr/>
              </a:pPr>
              <a:t>‹#›</a:t>
            </a:fld>
            <a:endParaRPr lang="en-US" altLang="en-US"/>
          </a:p>
        </p:txBody>
      </p:sp>
    </p:spTree>
    <p:extLst>
      <p:ext uri="{BB962C8B-B14F-4D97-AF65-F5344CB8AC3E}">
        <p14:creationId xmlns:p14="http://schemas.microsoft.com/office/powerpoint/2010/main" val="1735387920"/>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3">
            <a:extLst>
              <a:ext uri="{FF2B5EF4-FFF2-40B4-BE49-F238E27FC236}">
                <a16:creationId xmlns:a16="http://schemas.microsoft.com/office/drawing/2014/main" id="{8D892552-76B1-450B-8E2A-B2D1E1B8B18C}"/>
              </a:ext>
            </a:extLst>
          </p:cNvPr>
          <p:cNvSpPr>
            <a:spLocks noGrp="1" noChangeArrowheads="1"/>
          </p:cNvSpPr>
          <p:nvPr>
            <p:ph type="sldNum" sz="quarter" idx="10"/>
          </p:nvPr>
        </p:nvSpPr>
        <p:spPr>
          <a:ln/>
        </p:spPr>
        <p:txBody>
          <a:bodyPr/>
          <a:lstStyle>
            <a:lvl1pPr>
              <a:defRPr/>
            </a:lvl1pPr>
          </a:lstStyle>
          <a:p>
            <a:pPr>
              <a:defRPr/>
            </a:pPr>
            <a:r>
              <a:rPr lang="en-US" altLang="en-US"/>
              <a:t>1-</a:t>
            </a:r>
            <a:fld id="{14AD62B5-38D2-4A27-B508-161B71B118E6}" type="slidenum">
              <a:rPr lang="en-US" altLang="en-US" smtClean="0"/>
              <a:pPr>
                <a:defRPr/>
              </a:pPr>
              <a:t>‹#›</a:t>
            </a:fld>
            <a:endParaRPr lang="en-US" altLang="en-US"/>
          </a:p>
        </p:txBody>
      </p:sp>
    </p:spTree>
    <p:extLst>
      <p:ext uri="{BB962C8B-B14F-4D97-AF65-F5344CB8AC3E}">
        <p14:creationId xmlns:p14="http://schemas.microsoft.com/office/powerpoint/2010/main" val="1058104357"/>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r>
              <a:rPr lang="en-US" altLang="en-US"/>
              <a:t>1-</a:t>
            </a:r>
            <a:fld id="{8001C044-8BE9-4CAA-8BBD-4192A7BBE8AF}" type="slidenum">
              <a:rPr lang="en-US" altLang="en-US" smtClean="0"/>
              <a:pPr>
                <a:defRPr/>
              </a:pPr>
              <a:t>‹#›</a:t>
            </a:fld>
            <a:endParaRPr lang="en-US" altLang="en-US"/>
          </a:p>
        </p:txBody>
      </p:sp>
    </p:spTree>
    <p:extLst>
      <p:ext uri="{BB962C8B-B14F-4D97-AF65-F5344CB8AC3E}">
        <p14:creationId xmlns:p14="http://schemas.microsoft.com/office/powerpoint/2010/main" val="1343871401"/>
      </p:ext>
    </p:extLst>
  </p:cSld>
  <p:clrMapOvr>
    <a:masterClrMapping/>
  </p:clrMapOvr>
  <p:transition spd="slow">
    <p:pull/>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altLang="en-US"/>
              <a:t>1-</a:t>
            </a:r>
            <a:fld id="{958AE666-249C-490F-BAE7-02AEB90EE12B}" type="slidenum">
              <a:rPr lang="en-US" altLang="en-US" smtClean="0"/>
              <a:pPr>
                <a:defRPr/>
              </a:pPr>
              <a:t>‹#›</a:t>
            </a:fld>
            <a:endParaRPr lang="en-US" altLang="en-US"/>
          </a:p>
        </p:txBody>
      </p:sp>
    </p:spTree>
    <p:extLst>
      <p:ext uri="{BB962C8B-B14F-4D97-AF65-F5344CB8AC3E}">
        <p14:creationId xmlns:p14="http://schemas.microsoft.com/office/powerpoint/2010/main" val="1264802491"/>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r>
              <a:rPr lang="en-US" altLang="en-US"/>
              <a:t>1-</a:t>
            </a:r>
            <a:fld id="{569D8366-6948-4D73-A2DF-FB47151AEE8E}" type="slidenum">
              <a:rPr lang="en-US" altLang="en-US" smtClean="0"/>
              <a:pPr>
                <a:defRPr/>
              </a:pPr>
              <a:t>‹#›</a:t>
            </a:fld>
            <a:endParaRPr lang="en-US" altLang="en-US"/>
          </a:p>
        </p:txBody>
      </p:sp>
    </p:spTree>
    <p:extLst>
      <p:ext uri="{BB962C8B-B14F-4D97-AF65-F5344CB8AC3E}">
        <p14:creationId xmlns:p14="http://schemas.microsoft.com/office/powerpoint/2010/main" val="2388523135"/>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altLang="en-US"/>
              <a:t>1-</a:t>
            </a:r>
            <a:fld id="{07900DD5-382D-444E-BB88-F1F2205AF5A1}" type="slidenum">
              <a:rPr lang="en-US" altLang="en-US" smtClean="0"/>
              <a:pPr>
                <a:defRPr/>
              </a:pPr>
              <a:t>‹#›</a:t>
            </a:fld>
            <a:endParaRPr lang="en-US" altLang="en-US"/>
          </a:p>
        </p:txBody>
      </p:sp>
    </p:spTree>
    <p:extLst>
      <p:ext uri="{BB962C8B-B14F-4D97-AF65-F5344CB8AC3E}">
        <p14:creationId xmlns:p14="http://schemas.microsoft.com/office/powerpoint/2010/main" val="3763730637"/>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altLang="en-US"/>
              <a:t>1-</a:t>
            </a:r>
            <a:fld id="{9E681A65-FB5D-487F-8049-4B2981FF0DB5}" type="slidenum">
              <a:rPr lang="en-US" altLang="en-US" smtClean="0"/>
              <a:pPr>
                <a:defRPr/>
              </a:pPr>
              <a:t>‹#›</a:t>
            </a:fld>
            <a:endParaRPr lang="en-US" altLang="en-US"/>
          </a:p>
        </p:txBody>
      </p:sp>
    </p:spTree>
    <p:extLst>
      <p:ext uri="{BB962C8B-B14F-4D97-AF65-F5344CB8AC3E}">
        <p14:creationId xmlns:p14="http://schemas.microsoft.com/office/powerpoint/2010/main" val="3956893044"/>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r>
              <a:rPr lang="en-US" altLang="en-US"/>
              <a:t>1-</a:t>
            </a:r>
            <a:fld id="{87CCAF07-C707-4FF0-B827-22D330571204}" type="slidenum">
              <a:rPr lang="en-US" altLang="en-US" smtClean="0"/>
              <a:pPr>
                <a:defRPr/>
              </a:pPr>
              <a:t>‹#›</a:t>
            </a:fld>
            <a:endParaRPr lang="en-US" altLang="en-US"/>
          </a:p>
        </p:txBody>
      </p:sp>
    </p:spTree>
    <p:extLst>
      <p:ext uri="{BB962C8B-B14F-4D97-AF65-F5344CB8AC3E}">
        <p14:creationId xmlns:p14="http://schemas.microsoft.com/office/powerpoint/2010/main" val="810350944"/>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en-US" altLang="en-US"/>
              <a:t>1-</a:t>
            </a:r>
            <a:fld id="{5FBBF6AF-18CE-42EA-8520-79D78AE2F28A}" type="slidenum">
              <a:rPr lang="en-US" altLang="en-US" smtClean="0"/>
              <a:pPr>
                <a:defRPr/>
              </a:pPr>
              <a:t>‹#›</a:t>
            </a:fld>
            <a:endParaRPr lang="en-US" altLang="en-US"/>
          </a:p>
        </p:txBody>
      </p:sp>
    </p:spTree>
    <p:extLst>
      <p:ext uri="{BB962C8B-B14F-4D97-AF65-F5344CB8AC3E}">
        <p14:creationId xmlns:p14="http://schemas.microsoft.com/office/powerpoint/2010/main" val="3482419932"/>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r>
              <a:rPr lang="en-US" altLang="en-US"/>
              <a:t>1-</a:t>
            </a:r>
            <a:fld id="{70EBB94D-9253-46AD-9F11-171CBB351B79}" type="slidenum">
              <a:rPr lang="en-US" altLang="en-US" smtClean="0"/>
              <a:pPr>
                <a:defRPr/>
              </a:pPr>
              <a:t>‹#›</a:t>
            </a:fld>
            <a:endParaRPr lang="en-US" altLang="en-US"/>
          </a:p>
        </p:txBody>
      </p:sp>
    </p:spTree>
    <p:extLst>
      <p:ext uri="{BB962C8B-B14F-4D97-AF65-F5344CB8AC3E}">
        <p14:creationId xmlns:p14="http://schemas.microsoft.com/office/powerpoint/2010/main" val="1945664402"/>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3">
            <a:extLst>
              <a:ext uri="{FF2B5EF4-FFF2-40B4-BE49-F238E27FC236}">
                <a16:creationId xmlns:a16="http://schemas.microsoft.com/office/drawing/2014/main" id="{63FE72A7-F34A-426A-8D9D-E3E792F9F655}"/>
              </a:ext>
            </a:extLst>
          </p:cNvPr>
          <p:cNvSpPr>
            <a:spLocks noGrp="1" noChangeArrowheads="1"/>
          </p:cNvSpPr>
          <p:nvPr>
            <p:ph type="sldNum" sz="quarter" idx="10"/>
          </p:nvPr>
        </p:nvSpPr>
        <p:spPr>
          <a:ln/>
        </p:spPr>
        <p:txBody>
          <a:bodyPr/>
          <a:lstStyle>
            <a:lvl1pPr>
              <a:defRPr/>
            </a:lvl1pPr>
          </a:lstStyle>
          <a:p>
            <a:pPr>
              <a:defRPr/>
            </a:pPr>
            <a:r>
              <a:rPr lang="en-US" altLang="en-US"/>
              <a:t>1-</a:t>
            </a:r>
            <a:fld id="{ECFC976E-14D1-47FA-89ED-ED00947EF804}" type="slidenum">
              <a:rPr lang="en-US" altLang="en-US" smtClean="0"/>
              <a:pPr>
                <a:defRPr/>
              </a:pPr>
              <a:t>‹#›</a:t>
            </a:fld>
            <a:endParaRPr lang="en-US" altLang="en-US"/>
          </a:p>
        </p:txBody>
      </p:sp>
    </p:spTree>
    <p:extLst>
      <p:ext uri="{BB962C8B-B14F-4D97-AF65-F5344CB8AC3E}">
        <p14:creationId xmlns:p14="http://schemas.microsoft.com/office/powerpoint/2010/main" val="2906620178"/>
      </p:ext>
    </p:extLst>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r>
              <a:rPr lang="en-US" altLang="en-US"/>
              <a:t>1-</a:t>
            </a:r>
            <a:fld id="{8EB6957F-383A-472A-8AAC-DC6D6B28694F}" type="slidenum">
              <a:rPr lang="en-US" altLang="en-US" smtClean="0"/>
              <a:pPr>
                <a:defRPr/>
              </a:pPr>
              <a:t>‹#›</a:t>
            </a:fld>
            <a:endParaRPr lang="en-US" altLang="en-US"/>
          </a:p>
        </p:txBody>
      </p:sp>
    </p:spTree>
    <p:extLst>
      <p:ext uri="{BB962C8B-B14F-4D97-AF65-F5344CB8AC3E}">
        <p14:creationId xmlns:p14="http://schemas.microsoft.com/office/powerpoint/2010/main" val="152363389"/>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altLang="en-US"/>
              <a:t>1-</a:t>
            </a:r>
            <a:fld id="{4BE1BA17-C3B9-48FC-8149-23E8F9B49AFD}" type="slidenum">
              <a:rPr lang="en-US" altLang="en-US" smtClean="0"/>
              <a:pPr>
                <a:defRPr/>
              </a:pPr>
              <a:t>‹#›</a:t>
            </a:fld>
            <a:endParaRPr lang="en-US" altLang="en-US"/>
          </a:p>
        </p:txBody>
      </p:sp>
    </p:spTree>
    <p:extLst>
      <p:ext uri="{BB962C8B-B14F-4D97-AF65-F5344CB8AC3E}">
        <p14:creationId xmlns:p14="http://schemas.microsoft.com/office/powerpoint/2010/main" val="3542457670"/>
      </p:ext>
    </p:extLst>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altLang="en-US"/>
              <a:t>1-</a:t>
            </a:r>
            <a:fld id="{44865340-8CD7-41F3-BD9C-E1E174A74D62}" type="slidenum">
              <a:rPr lang="en-US" altLang="en-US" smtClean="0"/>
              <a:pPr>
                <a:defRPr/>
              </a:pPr>
              <a:t>‹#›</a:t>
            </a:fld>
            <a:endParaRPr lang="en-US" altLang="en-US"/>
          </a:p>
        </p:txBody>
      </p:sp>
    </p:spTree>
    <p:extLst>
      <p:ext uri="{BB962C8B-B14F-4D97-AF65-F5344CB8AC3E}">
        <p14:creationId xmlns:p14="http://schemas.microsoft.com/office/powerpoint/2010/main" val="2972791680"/>
      </p:ext>
    </p:extLst>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D2DF8718-EC47-4A03-BBEB-10C49375DD77}" type="slidenum">
              <a:rPr lang="en-US" altLang="en-US" smtClean="0"/>
              <a:pPr>
                <a:defRPr/>
              </a:pPr>
              <a:t>‹#›</a:t>
            </a:fld>
            <a:endParaRPr lang="en-US" altLang="en-US"/>
          </a:p>
        </p:txBody>
      </p:sp>
    </p:spTree>
    <p:extLst>
      <p:ext uri="{BB962C8B-B14F-4D97-AF65-F5344CB8AC3E}">
        <p14:creationId xmlns:p14="http://schemas.microsoft.com/office/powerpoint/2010/main" val="4257145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4E3AB2C-FA85-441D-864A-C854DA0D082F}" type="slidenum">
              <a:rPr lang="en-US" smtClean="0"/>
              <a:pPr>
                <a:defRPr/>
              </a:pPr>
              <a:t>‹#›</a:t>
            </a:fld>
            <a:endParaRPr lang="en-US"/>
          </a:p>
        </p:txBody>
      </p:sp>
    </p:spTree>
    <p:extLst>
      <p:ext uri="{BB962C8B-B14F-4D97-AF65-F5344CB8AC3E}">
        <p14:creationId xmlns:p14="http://schemas.microsoft.com/office/powerpoint/2010/main" val="1570290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54DB7188-BED7-4810-AB49-B511585A2000}" type="slidenum">
              <a:rPr lang="en-US" smtClean="0"/>
              <a:pPr>
                <a:defRPr/>
              </a:pPr>
              <a:t>‹#›</a:t>
            </a:fld>
            <a:endParaRPr lang="en-US"/>
          </a:p>
        </p:txBody>
      </p:sp>
    </p:spTree>
    <p:extLst>
      <p:ext uri="{BB962C8B-B14F-4D97-AF65-F5344CB8AC3E}">
        <p14:creationId xmlns:p14="http://schemas.microsoft.com/office/powerpoint/2010/main" val="886859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FCA42B-ED5B-4C23-A380-9A499EB6DB06}" type="slidenum">
              <a:rPr lang="en-US" smtClean="0"/>
              <a:pPr>
                <a:defRPr/>
              </a:pPr>
              <a:t>‹#›</a:t>
            </a:fld>
            <a:endParaRPr lang="en-US"/>
          </a:p>
        </p:txBody>
      </p:sp>
    </p:spTree>
    <p:extLst>
      <p:ext uri="{BB962C8B-B14F-4D97-AF65-F5344CB8AC3E}">
        <p14:creationId xmlns:p14="http://schemas.microsoft.com/office/powerpoint/2010/main" val="1931058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4D0A998-DA57-452C-93DE-0CB9F6AD7639}" type="slidenum">
              <a:rPr lang="en-US" smtClean="0"/>
              <a:pPr>
                <a:defRPr/>
              </a:pPr>
              <a:t>‹#›</a:t>
            </a:fld>
            <a:endParaRPr lang="en-US"/>
          </a:p>
        </p:txBody>
      </p:sp>
    </p:spTree>
    <p:extLst>
      <p:ext uri="{BB962C8B-B14F-4D97-AF65-F5344CB8AC3E}">
        <p14:creationId xmlns:p14="http://schemas.microsoft.com/office/powerpoint/2010/main" val="1101097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B41ACCCA-DC63-46F8-8875-3795FC60959D}" type="slidenum">
              <a:rPr lang="en-US" smtClean="0"/>
              <a:pPr>
                <a:defRPr/>
              </a:pPr>
              <a:t>‹#›</a:t>
            </a:fld>
            <a:endParaRPr lang="en-US"/>
          </a:p>
        </p:txBody>
      </p:sp>
    </p:spTree>
    <p:extLst>
      <p:ext uri="{BB962C8B-B14F-4D97-AF65-F5344CB8AC3E}">
        <p14:creationId xmlns:p14="http://schemas.microsoft.com/office/powerpoint/2010/main" val="1267216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8B2B172-3492-41D3-9D03-8A9080731B76}" type="slidenum">
              <a:rPr lang="en-US" smtClean="0"/>
              <a:pPr>
                <a:defRPr/>
              </a:pPr>
              <a:t>‹#›</a:t>
            </a:fld>
            <a:endParaRPr lang="en-US"/>
          </a:p>
        </p:txBody>
      </p:sp>
    </p:spTree>
    <p:extLst>
      <p:ext uri="{BB962C8B-B14F-4D97-AF65-F5344CB8AC3E}">
        <p14:creationId xmlns:p14="http://schemas.microsoft.com/office/powerpoint/2010/main" val="35832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B447225-54CF-439D-981E-0B8C23CD6365}"/>
              </a:ext>
            </a:extLst>
          </p:cNvPr>
          <p:cNvSpPr>
            <a:spLocks noGrp="1" noChangeArrowheads="1"/>
          </p:cNvSpPr>
          <p:nvPr>
            <p:ph type="sldNum" sz="quarter" idx="10"/>
          </p:nvPr>
        </p:nvSpPr>
        <p:spPr>
          <a:ln/>
        </p:spPr>
        <p:txBody>
          <a:bodyPr/>
          <a:lstStyle>
            <a:lvl1pPr>
              <a:defRPr/>
            </a:lvl1pPr>
          </a:lstStyle>
          <a:p>
            <a:pPr>
              <a:defRPr/>
            </a:pPr>
            <a:r>
              <a:rPr lang="en-US" altLang="en-US"/>
              <a:t>1-</a:t>
            </a:r>
            <a:fld id="{51E469A3-8555-4ACF-93E9-70E4B80A8D35}" type="slidenum">
              <a:rPr lang="en-US" altLang="en-US" smtClean="0"/>
              <a:pPr>
                <a:defRPr/>
              </a:pPr>
              <a:t>‹#›</a:t>
            </a:fld>
            <a:endParaRPr lang="en-US" altLang="en-US"/>
          </a:p>
        </p:txBody>
      </p:sp>
    </p:spTree>
    <p:extLst>
      <p:ext uri="{BB962C8B-B14F-4D97-AF65-F5344CB8AC3E}">
        <p14:creationId xmlns:p14="http://schemas.microsoft.com/office/powerpoint/2010/main" val="852597909"/>
      </p:ext>
    </p:extLst>
  </p:cSld>
  <p:clrMapOvr>
    <a:masterClrMapping/>
  </p:clrMapOvr>
  <p:transition spd="slow">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44496A65-A6F2-4754-B597-1C7024669639}" type="slidenum">
              <a:rPr lang="en-US" smtClean="0"/>
              <a:pPr>
                <a:defRPr/>
              </a:pPr>
              <a:t>‹#›</a:t>
            </a:fld>
            <a:endParaRPr lang="en-US"/>
          </a:p>
        </p:txBody>
      </p:sp>
    </p:spTree>
    <p:extLst>
      <p:ext uri="{BB962C8B-B14F-4D97-AF65-F5344CB8AC3E}">
        <p14:creationId xmlns:p14="http://schemas.microsoft.com/office/powerpoint/2010/main" val="2972049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897428C5-450B-453F-BE1D-A8714C48FB96}" type="slidenum">
              <a:rPr lang="en-US" smtClean="0"/>
              <a:pPr>
                <a:defRPr/>
              </a:pPr>
              <a:t>‹#›</a:t>
            </a:fld>
            <a:endParaRPr lang="en-US"/>
          </a:p>
        </p:txBody>
      </p:sp>
    </p:spTree>
    <p:extLst>
      <p:ext uri="{BB962C8B-B14F-4D97-AF65-F5344CB8AC3E}">
        <p14:creationId xmlns:p14="http://schemas.microsoft.com/office/powerpoint/2010/main" val="3355808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908F2C-3805-4D85-BA8E-86C119C6B60C}" type="slidenum">
              <a:rPr lang="en-US" smtClean="0"/>
              <a:pPr>
                <a:defRPr/>
              </a:pPr>
              <a:t>‹#›</a:t>
            </a:fld>
            <a:endParaRPr lang="en-US"/>
          </a:p>
        </p:txBody>
      </p:sp>
    </p:spTree>
    <p:extLst>
      <p:ext uri="{BB962C8B-B14F-4D97-AF65-F5344CB8AC3E}">
        <p14:creationId xmlns:p14="http://schemas.microsoft.com/office/powerpoint/2010/main" val="4003976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D75B6A9-481E-418A-8DD1-468677672475}" type="slidenum">
              <a:rPr lang="en-US" smtClean="0"/>
              <a:pPr>
                <a:defRPr/>
              </a:pPr>
              <a:t>‹#›</a:t>
            </a:fld>
            <a:endParaRPr lang="en-US"/>
          </a:p>
        </p:txBody>
      </p:sp>
    </p:spTree>
    <p:extLst>
      <p:ext uri="{BB962C8B-B14F-4D97-AF65-F5344CB8AC3E}">
        <p14:creationId xmlns:p14="http://schemas.microsoft.com/office/powerpoint/2010/main" val="3149357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MY"/>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13"/>
          <p:cNvSpPr>
            <a:spLocks noGrp="1"/>
          </p:cNvSpPr>
          <p:nvPr>
            <p:ph type="dt" sz="half" idx="10"/>
          </p:nvPr>
        </p:nvSpPr>
        <p:spPr>
          <a:xfrm>
            <a:off x="6400800" y="6356350"/>
            <a:ext cx="2289175" cy="365125"/>
          </a:xfrm>
        </p:spPr>
        <p:txBody>
          <a:bodyPr/>
          <a:lstStyle>
            <a:lvl1pPr>
              <a:defRPr/>
            </a:lvl1pPr>
          </a:lstStyle>
          <a:p>
            <a:pPr>
              <a:defRPr/>
            </a:pPr>
            <a:endParaRPr lang="en-US" altLang="en-US"/>
          </a:p>
        </p:txBody>
      </p:sp>
      <p:sp>
        <p:nvSpPr>
          <p:cNvPr id="6" name="Footer Placeholder 2"/>
          <p:cNvSpPr>
            <a:spLocks noGrp="1"/>
          </p:cNvSpPr>
          <p:nvPr>
            <p:ph type="ftr" sz="quarter" idx="11"/>
          </p:nvPr>
        </p:nvSpPr>
        <p:spPr>
          <a:xfrm>
            <a:off x="2898775" y="6356350"/>
            <a:ext cx="3505200" cy="365125"/>
          </a:xfrm>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a:xfrm>
            <a:off x="612775" y="6356350"/>
            <a:ext cx="1981200" cy="365125"/>
          </a:xfrm>
        </p:spPr>
        <p:txBody>
          <a:bodyPr/>
          <a:lstStyle>
            <a:lvl1pPr>
              <a:defRPr/>
            </a:lvl1pPr>
          </a:lstStyle>
          <a:p>
            <a:pPr>
              <a:defRPr/>
            </a:pPr>
            <a:fld id="{C93C474F-074D-4D29-9E90-91D64B0EE898}" type="slidenum">
              <a:rPr lang="en-US" altLang="en-US"/>
              <a:pPr>
                <a:defRPr/>
              </a:pPr>
              <a:t>‹#›</a:t>
            </a:fld>
            <a:endParaRPr lang="en-US" altLang="en-US"/>
          </a:p>
        </p:txBody>
      </p:sp>
    </p:spTree>
    <p:extLst>
      <p:ext uri="{BB962C8B-B14F-4D97-AF65-F5344CB8AC3E}">
        <p14:creationId xmlns:p14="http://schemas.microsoft.com/office/powerpoint/2010/main" val="10781660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3" name="Date Placeholder 13"/>
          <p:cNvSpPr>
            <a:spLocks noGrp="1"/>
          </p:cNvSpPr>
          <p:nvPr>
            <p:ph type="dt" sz="half" idx="10"/>
          </p:nvPr>
        </p:nvSpPr>
        <p:spPr>
          <a:xfrm>
            <a:off x="6400800" y="6356350"/>
            <a:ext cx="2289175" cy="365125"/>
          </a:xfrm>
        </p:spPr>
        <p:txBody>
          <a:bodyPr/>
          <a:lstStyle>
            <a:lvl1pPr>
              <a:defRPr/>
            </a:lvl1pPr>
          </a:lstStyle>
          <a:p>
            <a:pPr>
              <a:defRPr/>
            </a:pPr>
            <a:endParaRPr lang="en-US" altLang="en-US"/>
          </a:p>
        </p:txBody>
      </p:sp>
      <p:sp>
        <p:nvSpPr>
          <p:cNvPr id="4" name="Footer Placeholder 2"/>
          <p:cNvSpPr>
            <a:spLocks noGrp="1"/>
          </p:cNvSpPr>
          <p:nvPr>
            <p:ph type="ftr" sz="quarter" idx="11"/>
          </p:nvPr>
        </p:nvSpPr>
        <p:spPr>
          <a:xfrm>
            <a:off x="2898775" y="6356350"/>
            <a:ext cx="3505200" cy="365125"/>
          </a:xfrm>
        </p:spPr>
        <p:txBody>
          <a:bodyPr/>
          <a:lstStyle>
            <a:lvl1pPr>
              <a:defRPr/>
            </a:lvl1pPr>
          </a:lstStyle>
          <a:p>
            <a:pPr>
              <a:defRPr/>
            </a:pPr>
            <a:endParaRPr lang="en-US" altLang="en-US"/>
          </a:p>
        </p:txBody>
      </p:sp>
      <p:sp>
        <p:nvSpPr>
          <p:cNvPr id="5" name="Slide Number Placeholder 22"/>
          <p:cNvSpPr>
            <a:spLocks noGrp="1"/>
          </p:cNvSpPr>
          <p:nvPr>
            <p:ph type="sldNum" sz="quarter" idx="12"/>
          </p:nvPr>
        </p:nvSpPr>
        <p:spPr>
          <a:xfrm>
            <a:off x="612775" y="6356350"/>
            <a:ext cx="1981200" cy="365125"/>
          </a:xfrm>
        </p:spPr>
        <p:txBody>
          <a:bodyPr/>
          <a:lstStyle>
            <a:lvl1pPr>
              <a:defRPr/>
            </a:lvl1pPr>
          </a:lstStyle>
          <a:p>
            <a:pPr>
              <a:defRPr/>
            </a:pPr>
            <a:fld id="{7DB53F84-B45D-42BD-AAC8-1C5684CDB39C}" type="slidenum">
              <a:rPr lang="en-US" altLang="en-US"/>
              <a:pPr>
                <a:defRPr/>
              </a:pPr>
              <a:t>‹#›</a:t>
            </a:fld>
            <a:endParaRPr lang="en-US" altLang="en-US"/>
          </a:p>
        </p:txBody>
      </p:sp>
    </p:spTree>
    <p:extLst>
      <p:ext uri="{BB962C8B-B14F-4D97-AF65-F5344CB8AC3E}">
        <p14:creationId xmlns:p14="http://schemas.microsoft.com/office/powerpoint/2010/main" val="4226412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dirty="0"/>
              <a:t>1/10/2022</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860915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7BC1BE4-035F-4A65-9E5C-421DECCE7CE8}" type="slidenum">
              <a:rPr lang="en-US" smtClean="0"/>
              <a:pPr>
                <a:defRPr/>
              </a:pPr>
              <a:t>‹#›</a:t>
            </a:fld>
            <a:endParaRPr lang="en-US"/>
          </a:p>
        </p:txBody>
      </p:sp>
    </p:spTree>
    <p:extLst>
      <p:ext uri="{BB962C8B-B14F-4D97-AF65-F5344CB8AC3E}">
        <p14:creationId xmlns:p14="http://schemas.microsoft.com/office/powerpoint/2010/main" val="2179702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27F209F5-7865-4D80-BA20-0D6839CB0D4E}" type="slidenum">
              <a:rPr lang="en-US" smtClean="0"/>
              <a:pPr>
                <a:defRPr/>
              </a:pPr>
              <a:t>‹#›</a:t>
            </a:fld>
            <a:endParaRPr lang="en-US"/>
          </a:p>
        </p:txBody>
      </p:sp>
    </p:spTree>
    <p:extLst>
      <p:ext uri="{BB962C8B-B14F-4D97-AF65-F5344CB8AC3E}">
        <p14:creationId xmlns:p14="http://schemas.microsoft.com/office/powerpoint/2010/main" val="3814209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DC3664-9156-47B3-8FD0-8E7FA5379F11}" type="slidenum">
              <a:rPr lang="en-US" smtClean="0"/>
              <a:pPr>
                <a:defRPr/>
              </a:pPr>
              <a:t>‹#›</a:t>
            </a:fld>
            <a:endParaRPr lang="en-US"/>
          </a:p>
        </p:txBody>
      </p:sp>
    </p:spTree>
    <p:extLst>
      <p:ext uri="{BB962C8B-B14F-4D97-AF65-F5344CB8AC3E}">
        <p14:creationId xmlns:p14="http://schemas.microsoft.com/office/powerpoint/2010/main" val="165116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3">
            <a:extLst>
              <a:ext uri="{FF2B5EF4-FFF2-40B4-BE49-F238E27FC236}">
                <a16:creationId xmlns:a16="http://schemas.microsoft.com/office/drawing/2014/main" id="{5A568921-C7DC-4FBD-B214-E4411B6340D8}"/>
              </a:ext>
            </a:extLst>
          </p:cNvPr>
          <p:cNvSpPr>
            <a:spLocks noGrp="1" noChangeArrowheads="1"/>
          </p:cNvSpPr>
          <p:nvPr>
            <p:ph type="sldNum" sz="quarter" idx="10"/>
          </p:nvPr>
        </p:nvSpPr>
        <p:spPr>
          <a:ln/>
        </p:spPr>
        <p:txBody>
          <a:bodyPr/>
          <a:lstStyle>
            <a:lvl1pPr>
              <a:defRPr/>
            </a:lvl1pPr>
          </a:lstStyle>
          <a:p>
            <a:pPr>
              <a:defRPr/>
            </a:pPr>
            <a:r>
              <a:rPr lang="en-US" altLang="en-US"/>
              <a:t>1-</a:t>
            </a:r>
            <a:fld id="{04C5094E-8FD6-48D5-9163-568D4D26D314}" type="slidenum">
              <a:rPr lang="en-US" altLang="en-US" smtClean="0"/>
              <a:pPr>
                <a:defRPr/>
              </a:pPr>
              <a:t>‹#›</a:t>
            </a:fld>
            <a:endParaRPr lang="en-US" altLang="en-US"/>
          </a:p>
        </p:txBody>
      </p:sp>
    </p:spTree>
    <p:extLst>
      <p:ext uri="{BB962C8B-B14F-4D97-AF65-F5344CB8AC3E}">
        <p14:creationId xmlns:p14="http://schemas.microsoft.com/office/powerpoint/2010/main" val="967862793"/>
      </p:ext>
    </p:extLst>
  </p:cSld>
  <p:clrMapOvr>
    <a:masterClrMapping/>
  </p:clrMapOvr>
  <p:transition spd="slow">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B4288E6-CC69-4056-9435-333E173A44DB}" type="slidenum">
              <a:rPr lang="en-US" smtClean="0"/>
              <a:pPr>
                <a:defRPr/>
              </a:pPr>
              <a:t>‹#›</a:t>
            </a:fld>
            <a:endParaRPr lang="en-US"/>
          </a:p>
        </p:txBody>
      </p:sp>
    </p:spTree>
    <p:extLst>
      <p:ext uri="{BB962C8B-B14F-4D97-AF65-F5344CB8AC3E}">
        <p14:creationId xmlns:p14="http://schemas.microsoft.com/office/powerpoint/2010/main" val="3650194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9EAC8766-681A-4147-8856-0D1520ACAAD3}" type="slidenum">
              <a:rPr lang="en-US" smtClean="0"/>
              <a:pPr>
                <a:defRPr/>
              </a:pPr>
              <a:t>‹#›</a:t>
            </a:fld>
            <a:endParaRPr lang="en-US"/>
          </a:p>
        </p:txBody>
      </p:sp>
    </p:spTree>
    <p:extLst>
      <p:ext uri="{BB962C8B-B14F-4D97-AF65-F5344CB8AC3E}">
        <p14:creationId xmlns:p14="http://schemas.microsoft.com/office/powerpoint/2010/main" val="3746255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8636DE3-9EB1-4F3E-A6A7-06B7F274D939}" type="slidenum">
              <a:rPr lang="en-US" smtClean="0"/>
              <a:pPr>
                <a:defRPr/>
              </a:pPr>
              <a:t>‹#›</a:t>
            </a:fld>
            <a:endParaRPr lang="en-US"/>
          </a:p>
        </p:txBody>
      </p:sp>
    </p:spTree>
    <p:extLst>
      <p:ext uri="{BB962C8B-B14F-4D97-AF65-F5344CB8AC3E}">
        <p14:creationId xmlns:p14="http://schemas.microsoft.com/office/powerpoint/2010/main" val="39689527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EB58F51C-4C41-4FD5-A120-3827747B4A58}" type="slidenum">
              <a:rPr lang="en-US" smtClean="0"/>
              <a:pPr>
                <a:defRPr/>
              </a:pPr>
              <a:t>‹#›</a:t>
            </a:fld>
            <a:endParaRPr lang="en-US"/>
          </a:p>
        </p:txBody>
      </p:sp>
    </p:spTree>
    <p:extLst>
      <p:ext uri="{BB962C8B-B14F-4D97-AF65-F5344CB8AC3E}">
        <p14:creationId xmlns:p14="http://schemas.microsoft.com/office/powerpoint/2010/main" val="218635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E6C2DF0-EC04-4ACB-B97E-149FD50252E4}" type="slidenum">
              <a:rPr lang="en-US" smtClean="0"/>
              <a:pPr>
                <a:defRPr/>
              </a:pPr>
              <a:t>‹#›</a:t>
            </a:fld>
            <a:endParaRPr lang="en-US"/>
          </a:p>
        </p:txBody>
      </p:sp>
    </p:spTree>
    <p:extLst>
      <p:ext uri="{BB962C8B-B14F-4D97-AF65-F5344CB8AC3E}">
        <p14:creationId xmlns:p14="http://schemas.microsoft.com/office/powerpoint/2010/main" val="1147430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EFAD418-A305-4358-8A34-E46AD34DB08B}" type="slidenum">
              <a:rPr lang="en-US" smtClean="0"/>
              <a:pPr>
                <a:defRPr/>
              </a:pPr>
              <a:t>‹#›</a:t>
            </a:fld>
            <a:endParaRPr lang="en-US"/>
          </a:p>
        </p:txBody>
      </p:sp>
    </p:spTree>
    <p:extLst>
      <p:ext uri="{BB962C8B-B14F-4D97-AF65-F5344CB8AC3E}">
        <p14:creationId xmlns:p14="http://schemas.microsoft.com/office/powerpoint/2010/main" val="40003689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D4364C2-C6F0-4676-8A5D-8022AEC6199A}" type="slidenum">
              <a:rPr lang="en-US" smtClean="0"/>
              <a:pPr>
                <a:defRPr/>
              </a:pPr>
              <a:t>‹#›</a:t>
            </a:fld>
            <a:endParaRPr lang="en-US"/>
          </a:p>
        </p:txBody>
      </p:sp>
    </p:spTree>
    <p:extLst>
      <p:ext uri="{BB962C8B-B14F-4D97-AF65-F5344CB8AC3E}">
        <p14:creationId xmlns:p14="http://schemas.microsoft.com/office/powerpoint/2010/main" val="24610855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MY"/>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0CF310D-E0D2-4D45-9F4A-FBE579A2042D}" type="slidenum">
              <a:rPr lang="en-US"/>
              <a:pPr>
                <a:defRPr/>
              </a:pPr>
              <a:t>‹#›</a:t>
            </a:fld>
            <a:endParaRPr lang="en-US"/>
          </a:p>
        </p:txBody>
      </p:sp>
      <p:sp>
        <p:nvSpPr>
          <p:cNvPr id="7" name="Rectangle 4"/>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688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3">
            <a:extLst>
              <a:ext uri="{FF2B5EF4-FFF2-40B4-BE49-F238E27FC236}">
                <a16:creationId xmlns:a16="http://schemas.microsoft.com/office/drawing/2014/main" id="{B44FF98F-7ED4-40BF-8210-309CFCA40E7F}"/>
              </a:ext>
            </a:extLst>
          </p:cNvPr>
          <p:cNvSpPr>
            <a:spLocks noGrp="1" noChangeArrowheads="1"/>
          </p:cNvSpPr>
          <p:nvPr>
            <p:ph type="sldNum" sz="quarter" idx="10"/>
          </p:nvPr>
        </p:nvSpPr>
        <p:spPr>
          <a:ln/>
        </p:spPr>
        <p:txBody>
          <a:bodyPr/>
          <a:lstStyle>
            <a:lvl1pPr>
              <a:defRPr/>
            </a:lvl1pPr>
          </a:lstStyle>
          <a:p>
            <a:pPr>
              <a:defRPr/>
            </a:pPr>
            <a:r>
              <a:rPr lang="en-US" altLang="en-US"/>
              <a:t>1-</a:t>
            </a:r>
            <a:fld id="{CE970202-9CA0-4533-8F29-3ECBDAFA506A}" type="slidenum">
              <a:rPr lang="en-US" altLang="en-US" smtClean="0"/>
              <a:pPr>
                <a:defRPr/>
              </a:pPr>
              <a:t>‹#›</a:t>
            </a:fld>
            <a:endParaRPr lang="en-US" altLang="en-US"/>
          </a:p>
        </p:txBody>
      </p:sp>
    </p:spTree>
    <p:extLst>
      <p:ext uri="{BB962C8B-B14F-4D97-AF65-F5344CB8AC3E}">
        <p14:creationId xmlns:p14="http://schemas.microsoft.com/office/powerpoint/2010/main" val="2553639132"/>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3">
            <a:extLst>
              <a:ext uri="{FF2B5EF4-FFF2-40B4-BE49-F238E27FC236}">
                <a16:creationId xmlns:a16="http://schemas.microsoft.com/office/drawing/2014/main" id="{47153EBE-B272-416F-99AB-1A892BEB9E74}"/>
              </a:ext>
            </a:extLst>
          </p:cNvPr>
          <p:cNvSpPr>
            <a:spLocks noGrp="1" noChangeArrowheads="1"/>
          </p:cNvSpPr>
          <p:nvPr>
            <p:ph type="sldNum" sz="quarter" idx="10"/>
          </p:nvPr>
        </p:nvSpPr>
        <p:spPr>
          <a:ln/>
        </p:spPr>
        <p:txBody>
          <a:bodyPr/>
          <a:lstStyle>
            <a:lvl1pPr>
              <a:defRPr/>
            </a:lvl1pPr>
          </a:lstStyle>
          <a:p>
            <a:pPr>
              <a:defRPr/>
            </a:pPr>
            <a:r>
              <a:rPr lang="en-US" altLang="en-US"/>
              <a:t>1-</a:t>
            </a:r>
            <a:fld id="{7B24BF75-4DB7-473D-8EE5-D6A4685CFDCD}" type="slidenum">
              <a:rPr lang="en-US" altLang="en-US" smtClean="0"/>
              <a:pPr>
                <a:defRPr/>
              </a:pPr>
              <a:t>‹#›</a:t>
            </a:fld>
            <a:endParaRPr lang="en-US" altLang="en-US"/>
          </a:p>
        </p:txBody>
      </p:sp>
    </p:spTree>
    <p:extLst>
      <p:ext uri="{BB962C8B-B14F-4D97-AF65-F5344CB8AC3E}">
        <p14:creationId xmlns:p14="http://schemas.microsoft.com/office/powerpoint/2010/main" val="555777533"/>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5709295-5309-40B0-A850-9C9A9F69883D}"/>
              </a:ext>
            </a:extLst>
          </p:cNvPr>
          <p:cNvSpPr>
            <a:spLocks noGrp="1" noChangeArrowheads="1"/>
          </p:cNvSpPr>
          <p:nvPr>
            <p:ph type="sldNum" sz="quarter" idx="10"/>
          </p:nvPr>
        </p:nvSpPr>
        <p:spPr>
          <a:ln/>
        </p:spPr>
        <p:txBody>
          <a:bodyPr/>
          <a:lstStyle>
            <a:lvl1pPr>
              <a:defRPr/>
            </a:lvl1pPr>
          </a:lstStyle>
          <a:p>
            <a:pPr>
              <a:defRPr/>
            </a:pPr>
            <a:r>
              <a:rPr lang="en-US" altLang="en-US"/>
              <a:t>1-</a:t>
            </a:r>
            <a:fld id="{EB4602BA-27BC-4C25-AFAB-AB5F69D38E6E}" type="slidenum">
              <a:rPr lang="en-US" altLang="en-US" smtClean="0"/>
              <a:pPr>
                <a:defRPr/>
              </a:pPr>
              <a:t>‹#›</a:t>
            </a:fld>
            <a:endParaRPr lang="en-US" altLang="en-US"/>
          </a:p>
        </p:txBody>
      </p:sp>
    </p:spTree>
    <p:extLst>
      <p:ext uri="{BB962C8B-B14F-4D97-AF65-F5344CB8AC3E}">
        <p14:creationId xmlns:p14="http://schemas.microsoft.com/office/powerpoint/2010/main" val="92007240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4D5C7E9-72C1-40AD-9C62-24B27AD392E0}"/>
              </a:ext>
            </a:extLst>
          </p:cNvPr>
          <p:cNvSpPr>
            <a:spLocks noGrp="1" noChangeArrowheads="1"/>
          </p:cNvSpPr>
          <p:nvPr>
            <p:ph type="sldNum" sz="quarter" idx="10"/>
          </p:nvPr>
        </p:nvSpPr>
        <p:spPr>
          <a:ln/>
        </p:spPr>
        <p:txBody>
          <a:bodyPr/>
          <a:lstStyle>
            <a:lvl1pPr>
              <a:defRPr/>
            </a:lvl1pPr>
          </a:lstStyle>
          <a:p>
            <a:pPr>
              <a:defRPr/>
            </a:pPr>
            <a:r>
              <a:rPr lang="en-US" altLang="en-US"/>
              <a:t>1-</a:t>
            </a:r>
            <a:fld id="{6AF64EC9-198C-463C-87B6-AA2CD5BBC7B2}" type="slidenum">
              <a:rPr lang="en-US" altLang="en-US" smtClean="0"/>
              <a:pPr>
                <a:defRPr/>
              </a:pPr>
              <a:t>‹#›</a:t>
            </a:fld>
            <a:endParaRPr lang="en-US" altLang="en-US"/>
          </a:p>
        </p:txBody>
      </p:sp>
    </p:spTree>
    <p:extLst>
      <p:ext uri="{BB962C8B-B14F-4D97-AF65-F5344CB8AC3E}">
        <p14:creationId xmlns:p14="http://schemas.microsoft.com/office/powerpoint/2010/main" val="2525786610"/>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DF6BE95-EC22-4F8F-8C83-DAC9091A8209}"/>
              </a:ext>
            </a:extLst>
          </p:cNvPr>
          <p:cNvSpPr>
            <a:spLocks noGrp="1" noChangeArrowheads="1"/>
          </p:cNvSpPr>
          <p:nvPr>
            <p:ph type="sldNum" sz="quarter" idx="10"/>
          </p:nvPr>
        </p:nvSpPr>
        <p:spPr>
          <a:ln/>
        </p:spPr>
        <p:txBody>
          <a:bodyPr/>
          <a:lstStyle>
            <a:lvl1pPr>
              <a:defRPr/>
            </a:lvl1pPr>
          </a:lstStyle>
          <a:p>
            <a:pPr>
              <a:defRPr/>
            </a:pPr>
            <a:r>
              <a:rPr lang="en-US" altLang="en-US"/>
              <a:t>1-</a:t>
            </a:r>
            <a:fld id="{955DDD94-5EFC-480A-9F6B-96D175E575D9}" type="slidenum">
              <a:rPr lang="en-US" altLang="en-US" smtClean="0"/>
              <a:pPr>
                <a:defRPr/>
              </a:pPr>
              <a:t>‹#›</a:t>
            </a:fld>
            <a:endParaRPr lang="en-US" altLang="en-US"/>
          </a:p>
        </p:txBody>
      </p:sp>
    </p:spTree>
    <p:extLst>
      <p:ext uri="{BB962C8B-B14F-4D97-AF65-F5344CB8AC3E}">
        <p14:creationId xmlns:p14="http://schemas.microsoft.com/office/powerpoint/2010/main" val="867997088"/>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5.png"/><Relationship Id="rId2" Type="http://schemas.openxmlformats.org/officeDocument/2006/relationships/slideLayout" Target="../slideLayouts/slideLayout24.xml"/><Relationship Id="rId16" Type="http://schemas.microsoft.com/office/2007/relationships/hdphoto" Target="../media/hdphoto1.wdp"/><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5.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microsoft.com/office/2007/relationships/hdphoto" Target="../media/hdphoto1.wdp"/><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AutoShape 2">
            <a:extLst>
              <a:ext uri="{FF2B5EF4-FFF2-40B4-BE49-F238E27FC236}">
                <a16:creationId xmlns:a16="http://schemas.microsoft.com/office/drawing/2014/main" id="{7A51A8F6-326E-4CA7-AD8E-8BCC8133A43C}"/>
              </a:ext>
            </a:extLst>
          </p:cNvPr>
          <p:cNvSpPr>
            <a:spLocks noChangeArrowheads="1"/>
          </p:cNvSpPr>
          <p:nvPr/>
        </p:nvSpPr>
        <p:spPr bwMode="auto">
          <a:xfrm flipH="1">
            <a:off x="0" y="-76200"/>
            <a:ext cx="9144000" cy="2133600"/>
          </a:xfrm>
          <a:prstGeom prst="homePlate">
            <a:avLst>
              <a:gd name="adj" fmla="val 0"/>
            </a:avLst>
          </a:prstGeom>
          <a:gradFill rotWithShape="1">
            <a:gsLst>
              <a:gs pos="0">
                <a:srgbClr val="3399CC"/>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itchFamily="18" charset="0"/>
                <a:cs typeface="Arial" pitchFamily="34" charset="0"/>
              </a:defRPr>
            </a:lvl1pPr>
            <a:lvl2pPr marL="742950" indent="-285750" eaLnBrk="0" hangingPunct="0">
              <a:defRPr sz="2400" baseline="-25000">
                <a:solidFill>
                  <a:schemeClr val="tx1"/>
                </a:solidFill>
                <a:latin typeface="Times New Roman" pitchFamily="18" charset="0"/>
                <a:cs typeface="Arial" pitchFamily="34" charset="0"/>
              </a:defRPr>
            </a:lvl2pPr>
            <a:lvl3pPr marL="1143000" indent="-228600" eaLnBrk="0" hangingPunct="0">
              <a:defRPr sz="2400" baseline="-25000">
                <a:solidFill>
                  <a:schemeClr val="tx1"/>
                </a:solidFill>
                <a:latin typeface="Times New Roman" pitchFamily="18" charset="0"/>
                <a:cs typeface="Arial" pitchFamily="34" charset="0"/>
              </a:defRPr>
            </a:lvl3pPr>
            <a:lvl4pPr marL="1600200" indent="-228600" eaLnBrk="0" hangingPunct="0">
              <a:defRPr sz="2400" baseline="-25000">
                <a:solidFill>
                  <a:schemeClr val="tx1"/>
                </a:solidFill>
                <a:latin typeface="Times New Roman" pitchFamily="18" charset="0"/>
                <a:cs typeface="Arial" pitchFamily="34" charset="0"/>
              </a:defRPr>
            </a:lvl4pPr>
            <a:lvl5pPr marL="2057400" indent="-228600" eaLnBrk="0" hangingPunct="0">
              <a:defRPr sz="2400" baseline="-25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9pPr>
          </a:lstStyle>
          <a:p>
            <a:pPr eaLnBrk="1" hangingPunct="1">
              <a:defRPr/>
            </a:pPr>
            <a:endParaRPr lang="en-MY" altLang="en-US"/>
          </a:p>
        </p:txBody>
      </p:sp>
      <p:sp>
        <p:nvSpPr>
          <p:cNvPr id="257027" name="Rectangle 3">
            <a:extLst>
              <a:ext uri="{FF2B5EF4-FFF2-40B4-BE49-F238E27FC236}">
                <a16:creationId xmlns:a16="http://schemas.microsoft.com/office/drawing/2014/main" id="{E67A3FC1-CF52-468B-9145-1FA72C66F842}"/>
              </a:ext>
            </a:extLst>
          </p:cNvPr>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Arial" panose="020B0604020202020204" pitchFamily="34" charset="0"/>
              </a:defRPr>
            </a:lvl1pPr>
          </a:lstStyle>
          <a:p>
            <a:pPr>
              <a:defRPr/>
            </a:pPr>
            <a:r>
              <a:rPr lang="en-US" altLang="en-US"/>
              <a:t>1-</a:t>
            </a:r>
            <a:fld id="{2E67CC97-C7F8-469A-B620-61D7055C61D1}" type="slidenum">
              <a:rPr lang="en-US" altLang="en-US" smtClean="0"/>
              <a:pPr>
                <a:defRPr/>
              </a:pPr>
              <a:t>‹#›</a:t>
            </a:fld>
            <a:endParaRPr lang="en-US" altLang="en-US"/>
          </a:p>
        </p:txBody>
      </p:sp>
      <p:sp>
        <p:nvSpPr>
          <p:cNvPr id="1028" name="Rectangle 4">
            <a:extLst>
              <a:ext uri="{FF2B5EF4-FFF2-40B4-BE49-F238E27FC236}">
                <a16:creationId xmlns:a16="http://schemas.microsoft.com/office/drawing/2014/main" id="{7E8FEBFD-F54F-4EAA-A4AA-68E47966BD26}"/>
              </a:ext>
            </a:extLst>
          </p:cNvPr>
          <p:cNvSpPr>
            <a:spLocks noChangeArrowheads="1"/>
          </p:cNvSpPr>
          <p:nvPr/>
        </p:nvSpPr>
        <p:spPr bwMode="auto">
          <a:xfrm>
            <a:off x="228600" y="6324600"/>
            <a:ext cx="5562600" cy="381000"/>
          </a:xfrm>
          <a:prstGeom prst="rect">
            <a:avLst/>
          </a:prstGeom>
          <a:noFill/>
          <a:ln>
            <a:noFill/>
          </a:ln>
        </p:spPr>
        <p:txBody>
          <a:bodyPr anchor="b"/>
          <a:lstStyle>
            <a:lvl1pPr eaLnBrk="0" hangingPunct="0">
              <a:defRPr sz="2400" baseline="-25000">
                <a:solidFill>
                  <a:schemeClr val="tx1"/>
                </a:solidFill>
                <a:latin typeface="Times New Roman" pitchFamily="18" charset="0"/>
                <a:cs typeface="Arial" pitchFamily="34" charset="0"/>
              </a:defRPr>
            </a:lvl1pPr>
            <a:lvl2pPr marL="742950" indent="-285750" eaLnBrk="0" hangingPunct="0">
              <a:defRPr sz="2400" baseline="-25000">
                <a:solidFill>
                  <a:schemeClr val="tx1"/>
                </a:solidFill>
                <a:latin typeface="Times New Roman" pitchFamily="18" charset="0"/>
                <a:cs typeface="Arial" pitchFamily="34" charset="0"/>
              </a:defRPr>
            </a:lvl2pPr>
            <a:lvl3pPr marL="1143000" indent="-228600" eaLnBrk="0" hangingPunct="0">
              <a:defRPr sz="2400" baseline="-25000">
                <a:solidFill>
                  <a:schemeClr val="tx1"/>
                </a:solidFill>
                <a:latin typeface="Times New Roman" pitchFamily="18" charset="0"/>
                <a:cs typeface="Arial" pitchFamily="34" charset="0"/>
              </a:defRPr>
            </a:lvl3pPr>
            <a:lvl4pPr marL="1600200" indent="-228600" eaLnBrk="0" hangingPunct="0">
              <a:defRPr sz="2400" baseline="-25000">
                <a:solidFill>
                  <a:schemeClr val="tx1"/>
                </a:solidFill>
                <a:latin typeface="Times New Roman" pitchFamily="18" charset="0"/>
                <a:cs typeface="Arial" pitchFamily="34" charset="0"/>
              </a:defRPr>
            </a:lvl4pPr>
            <a:lvl5pPr marL="2057400" indent="-228600" eaLnBrk="0" hangingPunct="0">
              <a:defRPr sz="2400" baseline="-25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9pPr>
          </a:lstStyle>
          <a:p>
            <a:pPr>
              <a:spcBef>
                <a:spcPct val="50000"/>
              </a:spcBef>
              <a:defRPr/>
            </a:pPr>
            <a:r>
              <a:rPr lang="en-US" altLang="en-US" sz="1200" baseline="0"/>
              <a:t>Copyright © 2010 Pearson Education, Inc. Publishing as Pearson Addison-Wesley</a:t>
            </a:r>
          </a:p>
        </p:txBody>
      </p:sp>
      <p:sp>
        <p:nvSpPr>
          <p:cNvPr id="1029" name="Rectangle 5">
            <a:extLst>
              <a:ext uri="{FF2B5EF4-FFF2-40B4-BE49-F238E27FC236}">
                <a16:creationId xmlns:a16="http://schemas.microsoft.com/office/drawing/2014/main" id="{97C7B262-13FA-4E83-97AD-C906493ED523}"/>
              </a:ext>
            </a:extLst>
          </p:cNvPr>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0" name="Rectangle 6">
            <a:extLst>
              <a:ext uri="{FF2B5EF4-FFF2-40B4-BE49-F238E27FC236}">
                <a16:creationId xmlns:a16="http://schemas.microsoft.com/office/drawing/2014/main" id="{049FD6C5-7C0C-409C-9BE3-C8A09D05295F}"/>
              </a:ext>
            </a:extLst>
          </p:cNvPr>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85"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Lst>
  <p:transition spd="slow">
    <p:pull/>
  </p:transition>
  <p:hf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3399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CC"/>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3399CC"/>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3399CC"/>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51F38EA-B09F-4C97-9264-D1353869D1EA}" type="datetimeFigureOut">
              <a:rPr lang="en-US" dirty="0"/>
              <a:t>1/10/2022</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r>
              <a:rPr lang="en-US" altLang="en-US"/>
              <a:t>1-</a:t>
            </a:r>
            <a:fld id="{2E67CC97-C7F8-469A-B620-61D7055C61D1}" type="slidenum">
              <a:rPr lang="en-US" altLang="en-US" smtClean="0"/>
              <a:pPr>
                <a:defRPr/>
              </a:pPr>
              <a:t>‹#›</a:t>
            </a:fld>
            <a:endParaRPr lang="en-US" altLang="en-US"/>
          </a:p>
        </p:txBody>
      </p:sp>
    </p:spTree>
    <p:extLst>
      <p:ext uri="{BB962C8B-B14F-4D97-AF65-F5344CB8AC3E}">
        <p14:creationId xmlns:p14="http://schemas.microsoft.com/office/powerpoint/2010/main" val="297904437"/>
      </p:ext>
    </p:extLst>
  </p:cSld>
  <p:clrMap bg1="lt1" tx1="dk1" bg2="lt2" tx2="dk2" accent1="accent1" accent2="accent2" accent3="accent3" accent4="accent4" accent5="accent5" accent6="accent6" hlink="hlink" folHlink="folHlink"/>
  <p:sldLayoutIdLst>
    <p:sldLayoutId id="2147484689" r:id="rId1"/>
    <p:sldLayoutId id="2147484690" r:id="rId2"/>
    <p:sldLayoutId id="2147484691" r:id="rId3"/>
    <p:sldLayoutId id="2147484692" r:id="rId4"/>
    <p:sldLayoutId id="2147484693" r:id="rId5"/>
    <p:sldLayoutId id="2147484694" r:id="rId6"/>
    <p:sldLayoutId id="2147484695" r:id="rId7"/>
    <p:sldLayoutId id="2147484696" r:id="rId8"/>
    <p:sldLayoutId id="2147484697" r:id="rId9"/>
    <p:sldLayoutId id="2147484698" r:id="rId10"/>
    <p:sldLayoutId id="2147484699" r:id="rId11"/>
  </p:sldLayoutIdLst>
  <p:transition spd="slow">
    <p:pull/>
  </p:transition>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2B85D2CD-94BA-4B1A-B94E-F6AC9CF50757}" type="slidenum">
              <a:rPr lang="en-US" smtClean="0"/>
              <a:pPr>
                <a:defRPr/>
              </a:pPr>
              <a:t>‹#›</a:t>
            </a:fld>
            <a:endParaRPr lang="en-US"/>
          </a:p>
        </p:txBody>
      </p:sp>
    </p:spTree>
    <p:extLst>
      <p:ext uri="{BB962C8B-B14F-4D97-AF65-F5344CB8AC3E}">
        <p14:creationId xmlns:p14="http://schemas.microsoft.com/office/powerpoint/2010/main" val="3912212189"/>
      </p:ext>
    </p:extLst>
  </p:cSld>
  <p:clrMap bg1="lt1" tx1="dk1" bg2="lt2" tx2="dk2" accent1="accent1" accent2="accent2" accent3="accent3" accent4="accent4" accent5="accent5" accent6="accent6" hlink="hlink" folHlink="folHlink"/>
  <p:sldLayoutIdLst>
    <p:sldLayoutId id="2147484702"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14" r:id="rId13"/>
  </p:sldLayoutIdLst>
  <p:hf hdr="0" ftr="0" dt="0"/>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E5131714-6C00-448E-A52F-D6635330F330}" type="slidenum">
              <a:rPr lang="en-US" smtClean="0"/>
              <a:pPr>
                <a:defRPr/>
              </a:pPr>
              <a:t>‹#›</a:t>
            </a:fld>
            <a:endParaRPr lang="en-US"/>
          </a:p>
        </p:txBody>
      </p:sp>
    </p:spTree>
    <p:extLst>
      <p:ext uri="{BB962C8B-B14F-4D97-AF65-F5344CB8AC3E}">
        <p14:creationId xmlns:p14="http://schemas.microsoft.com/office/powerpoint/2010/main" val="2644685213"/>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1.wdp"/><Relationship Id="rId5" Type="http://schemas.openxmlformats.org/officeDocument/2006/relationships/image" Target="../media/image5.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37.xml"/><Relationship Id="rId5" Type="http://schemas.microsoft.com/office/2007/relationships/hdphoto" Target="../media/hdphoto2.wdp"/><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7" name="Rectangle 76">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9" name="Rectangle 78">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81" name="Group 80">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82" name="Oval 81">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85" name="Rectangle 84">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7" name="Rectangle 86">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928117"/>
            <a:ext cx="497205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9" name="Rectangle 88">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1002" y="1110053"/>
            <a:ext cx="4972879"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220" name="Text Box 4"/>
          <p:cNvSpPr txBox="1">
            <a:spLocks noChangeArrowheads="1"/>
          </p:cNvSpPr>
          <p:nvPr/>
        </p:nvSpPr>
        <p:spPr bwMode="auto">
          <a:xfrm>
            <a:off x="3721032" y="1432223"/>
            <a:ext cx="4542858" cy="3357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lIns="91440" tIns="45720" rIns="91440" bIns="45720" rtlCol="0" anchor="ctr">
            <a:norm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0" marR="0" lvl="0" indent="0" algn="l" defTabSz="914400" rtl="0" eaLnBrk="1" fontAlgn="auto" latinLnBrk="0" hangingPunct="1">
              <a:lnSpc>
                <a:spcPct val="80000"/>
              </a:lnSpc>
              <a:spcBef>
                <a:spcPct val="0"/>
              </a:spcBef>
              <a:spcAft>
                <a:spcPts val="600"/>
              </a:spcAft>
              <a:buClrTx/>
              <a:buSzTx/>
              <a:buFont typeface="Wingdings 3" panose="05040102010807070707" pitchFamily="18" charset="2"/>
              <a:buNone/>
              <a:tabLst/>
              <a:defRPr/>
            </a:pPr>
            <a:r>
              <a:rPr kumimoji="1" lang="en-US" altLang="en-US" sz="7000" b="0" i="0" u="none" strike="noStrike" kern="1200" cap="all" spc="0" normalizeH="0" baseline="0" noProof="0" dirty="0">
                <a:ln>
                  <a:noFill/>
                </a:ln>
                <a:blipFill dpi="0" rotWithShape="1">
                  <a:blip r:embed="rId5"/>
                  <a:srcRect/>
                  <a:tile tx="6350" ty="-127000" sx="65000" sy="64000" flip="none" algn="tl"/>
                </a:blipFill>
                <a:effectLst/>
                <a:uLnTx/>
                <a:uFillTx/>
                <a:latin typeface="Rockwell Condensed" panose="02060603050405020104"/>
                <a:ea typeface="+mn-ea"/>
                <a:cs typeface="+mn-cs"/>
              </a:rPr>
              <a:t>Methods</a:t>
            </a:r>
          </a:p>
        </p:txBody>
      </p:sp>
      <p:sp>
        <p:nvSpPr>
          <p:cNvPr id="91" name="Rectangle 90">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5780565"/>
            <a:ext cx="497205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93" name="Group 92">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94" name="Oval 93">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5" name="Oval 94">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TextBox 16">
            <a:extLst>
              <a:ext uri="{FF2B5EF4-FFF2-40B4-BE49-F238E27FC236}">
                <a16:creationId xmlns:a16="http://schemas.microsoft.com/office/drawing/2014/main" id="{7EBD2C96-3A83-4C45-A0A7-42679B3E0C69}"/>
              </a:ext>
            </a:extLst>
          </p:cNvPr>
          <p:cNvSpPr txBox="1"/>
          <p:nvPr/>
        </p:nvSpPr>
        <p:spPr>
          <a:xfrm>
            <a:off x="1060501" y="1651745"/>
            <a:ext cx="153165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Topic 7</a:t>
            </a:r>
            <a:endParaRPr kumimoji="0" lang="en-MY" sz="24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0" name="Rectangle 4">
            <a:extLst>
              <a:ext uri="{FF2B5EF4-FFF2-40B4-BE49-F238E27FC236}">
                <a16:creationId xmlns:a16="http://schemas.microsoft.com/office/drawing/2014/main" id="{7E567317-6787-4BC6-B897-39A349AA3D43}"/>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sz="4400" dirty="0"/>
              <a:t>Defining and Calling a Method</a:t>
            </a:r>
            <a:endParaRPr lang="en-US" altLang="en-US" dirty="0"/>
          </a:p>
        </p:txBody>
      </p:sp>
      <p:sp>
        <p:nvSpPr>
          <p:cNvPr id="35843" name="Rectangle 3">
            <a:extLst>
              <a:ext uri="{FF2B5EF4-FFF2-40B4-BE49-F238E27FC236}">
                <a16:creationId xmlns:a16="http://schemas.microsoft.com/office/drawing/2014/main" id="{CD93B687-B672-4B71-89ED-175E69AD1E5B}"/>
              </a:ext>
            </a:extLst>
          </p:cNvPr>
          <p:cNvSpPr>
            <a:spLocks noGrp="1" noChangeArrowheads="1"/>
          </p:cNvSpPr>
          <p:nvPr>
            <p:ph idx="1"/>
          </p:nvPr>
        </p:nvSpPr>
        <p:spPr>
          <a:xfrm>
            <a:off x="802386" y="2320412"/>
            <a:ext cx="7543800" cy="3851787"/>
          </a:xfrm>
        </p:spPr>
        <p:txBody>
          <a:bodyPr>
            <a:normAutofit/>
          </a:bodyPr>
          <a:lstStyle/>
          <a:p>
            <a:pPr eaLnBrk="1" hangingPunct="1">
              <a:spcAft>
                <a:spcPts val="600"/>
              </a:spcAft>
              <a:defRPr/>
            </a:pPr>
            <a:r>
              <a:rPr lang="en-MY" altLang="en-US" sz="2800" dirty="0"/>
              <a:t>Definition of a  method is done in a separate flowchart. </a:t>
            </a:r>
          </a:p>
          <a:p>
            <a:pPr eaLnBrk="1" hangingPunct="1">
              <a:spcAft>
                <a:spcPts val="600"/>
              </a:spcAft>
              <a:defRPr/>
            </a:pPr>
            <a:r>
              <a:rPr lang="en-MY" altLang="en-US" sz="2800" dirty="0"/>
              <a:t>The starting terminal symbol usually shows the name of the method. </a:t>
            </a:r>
          </a:p>
          <a:p>
            <a:pPr eaLnBrk="1" hangingPunct="1">
              <a:spcAft>
                <a:spcPts val="600"/>
              </a:spcAft>
              <a:defRPr/>
            </a:pPr>
            <a:r>
              <a:rPr lang="en-MY" altLang="en-US" sz="2800" dirty="0"/>
              <a:t>The ending terminal symbol for all methods shows ‘Return’ because it marks the point where the computer returns to the part of the program that called the method.</a:t>
            </a:r>
          </a:p>
        </p:txBody>
      </p:sp>
      <p:sp>
        <p:nvSpPr>
          <p:cNvPr id="82" name="Oval 8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4" name="Oval 8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7412" name="Slide Number Placeholder 3">
            <a:extLst>
              <a:ext uri="{FF2B5EF4-FFF2-40B4-BE49-F238E27FC236}">
                <a16:creationId xmlns:a16="http://schemas.microsoft.com/office/drawing/2014/main" id="{F680FE85-7DFF-47A3-8E42-817EB279A986}"/>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9D899B56-A784-4E95-91AB-D0EF998BC5EE}"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10</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25000" noProof="0">
              <a:ln>
                <a:noFill/>
              </a:ln>
              <a:solidFill>
                <a:prstClr val="white"/>
              </a:solidFill>
              <a:effectLst/>
              <a:uLnTx/>
              <a:uFillTx/>
              <a:latin typeface="Rockwell" panose="02060603020205020403"/>
              <a:ea typeface="+mn-ea"/>
              <a:cs typeface="+mn-cs"/>
            </a:endParaRPr>
          </a:p>
        </p:txBody>
      </p:sp>
      <p:sp>
        <p:nvSpPr>
          <p:cNvPr id="76" name="Rectangle 7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0" name="Rectangle 4">
            <a:extLst>
              <a:ext uri="{FF2B5EF4-FFF2-40B4-BE49-F238E27FC236}">
                <a16:creationId xmlns:a16="http://schemas.microsoft.com/office/drawing/2014/main" id="{7E567317-6787-4BC6-B897-39A349AA3D43}"/>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sz="4400" dirty="0"/>
              <a:t>Defining and Calling a Method</a:t>
            </a:r>
            <a:endParaRPr lang="en-US" altLang="en-US" dirty="0"/>
          </a:p>
        </p:txBody>
      </p:sp>
      <p:sp>
        <p:nvSpPr>
          <p:cNvPr id="82" name="Oval 8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Arial" panose="020B0604020202020204" pitchFamily="34" charset="0"/>
            </a:endParaRPr>
          </a:p>
        </p:txBody>
      </p:sp>
      <p:sp>
        <p:nvSpPr>
          <p:cNvPr id="84" name="Oval 8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17412" name="Slide Number Placeholder 3">
            <a:extLst>
              <a:ext uri="{FF2B5EF4-FFF2-40B4-BE49-F238E27FC236}">
                <a16:creationId xmlns:a16="http://schemas.microsoft.com/office/drawing/2014/main" id="{F680FE85-7DFF-47A3-8E42-817EB279A986}"/>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ts val="600"/>
              </a:spcAft>
              <a:buClrTx/>
              <a:buSzTx/>
              <a:buFontTx/>
              <a:buNone/>
              <a:tabLst/>
              <a:defRPr/>
            </a:pPr>
            <a:fld id="{9D899B56-A784-4E95-91AB-D0EF998BC5EE}" type="slidenum">
              <a:rPr kumimoji="0" lang="en-US" altLang="en-US" sz="1800" b="1" i="0" u="none" strike="noStrike" kern="1200" cap="none" spc="-7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ctr" defTabSz="914400" rtl="0" eaLnBrk="0" fontAlgn="base" latinLnBrk="0" hangingPunct="0">
                <a:lnSpc>
                  <a:spcPct val="90000"/>
                </a:lnSpc>
                <a:spcBef>
                  <a:spcPct val="0"/>
                </a:spcBef>
                <a:spcAft>
                  <a:spcPts val="600"/>
                </a:spcAft>
                <a:buClrTx/>
                <a:buSzTx/>
                <a:buFontTx/>
                <a:buNone/>
                <a:tabLst/>
                <a:defRPr/>
              </a:pPr>
              <a:t>11</a:t>
            </a:fld>
            <a:endParaRPr kumimoji="0" lang="en-US" altLang="en-US" sz="1800" b="1" i="0" u="none" strike="noStrike" kern="1200" cap="none" spc="-70" normalizeH="0" baseline="0" noProof="0">
              <a:ln>
                <a:noFill/>
              </a:ln>
              <a:solidFill>
                <a:prstClr val="black"/>
              </a:solidFill>
              <a:effectLst/>
              <a:uLnTx/>
              <a:uFillTx/>
              <a:latin typeface="Times New Roman" panose="02020603050405020304" pitchFamily="18" charset="0"/>
              <a:ea typeface="+mn-ea"/>
              <a:cs typeface="Arial" panose="020B0604020202020204" pitchFamily="34" charset="0"/>
            </a:endParaRPr>
          </a:p>
        </p:txBody>
      </p:sp>
      <p:pic>
        <p:nvPicPr>
          <p:cNvPr id="13" name="Picture 2">
            <a:extLst>
              <a:ext uri="{FF2B5EF4-FFF2-40B4-BE49-F238E27FC236}">
                <a16:creationId xmlns:a16="http://schemas.microsoft.com/office/drawing/2014/main" id="{96A71D5D-9B48-4BC7-B922-669787816A8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783" y="2286001"/>
            <a:ext cx="4575223" cy="436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3BB009C4-E7A6-4509-B903-0C84E202A4F3}"/>
              </a:ext>
            </a:extLst>
          </p:cNvPr>
          <p:cNvSpPr txBox="1">
            <a:spLocks noChangeArrowheads="1"/>
          </p:cNvSpPr>
          <p:nvPr/>
        </p:nvSpPr>
        <p:spPr bwMode="auto">
          <a:xfrm>
            <a:off x="6158561" y="2661614"/>
            <a:ext cx="2819400" cy="866775"/>
          </a:xfrm>
          <a:prstGeom prst="rect">
            <a:avLst/>
          </a:prstGeom>
          <a:noFill/>
          <a:ln w="9525">
            <a:noFill/>
            <a:miter lim="800000"/>
            <a:headEnd/>
            <a:tailEnd/>
          </a:ln>
        </p:spPr>
        <p:txBody>
          <a:bodyPr rIns="0"/>
          <a:lstStyle/>
          <a:p>
            <a:pPr marL="342900" indent="-342900">
              <a:spcBef>
                <a:spcPct val="20000"/>
              </a:spcBef>
              <a:buClr>
                <a:srgbClr val="3399CC"/>
              </a:buClr>
              <a:defRPr/>
            </a:pPr>
            <a:r>
              <a:rPr lang="en-MY" sz="2000" kern="0" baseline="0" dirty="0">
                <a:latin typeface="+mn-lt"/>
                <a:cs typeface="+mn-cs"/>
              </a:rPr>
              <a:t>Definition of method </a:t>
            </a:r>
            <a:r>
              <a:rPr lang="en-MY" sz="2000" kern="0" baseline="0" dirty="0" err="1">
                <a:latin typeface="+mn-lt"/>
                <a:cs typeface="+mn-cs"/>
              </a:rPr>
              <a:t>showMessage</a:t>
            </a:r>
            <a:r>
              <a:rPr lang="en-MY" sz="2000" kern="0" baseline="0" dirty="0">
                <a:latin typeface="+mn-lt"/>
                <a:cs typeface="+mn-cs"/>
              </a:rPr>
              <a:t>(): </a:t>
            </a:r>
          </a:p>
        </p:txBody>
      </p:sp>
      <p:cxnSp>
        <p:nvCxnSpPr>
          <p:cNvPr id="15" name="Straight Arrow Connector 10">
            <a:extLst>
              <a:ext uri="{FF2B5EF4-FFF2-40B4-BE49-F238E27FC236}">
                <a16:creationId xmlns:a16="http://schemas.microsoft.com/office/drawing/2014/main" id="{84CE6531-B123-4E44-9E17-A624BCE8467A}"/>
              </a:ext>
            </a:extLst>
          </p:cNvPr>
          <p:cNvCxnSpPr>
            <a:cxnSpLocks noChangeShapeType="1"/>
          </p:cNvCxnSpPr>
          <p:nvPr/>
        </p:nvCxnSpPr>
        <p:spPr bwMode="auto">
          <a:xfrm flipH="1">
            <a:off x="5472303" y="3228975"/>
            <a:ext cx="928497" cy="200025"/>
          </a:xfrm>
          <a:prstGeom prst="straightConnector1">
            <a:avLst/>
          </a:prstGeom>
          <a:noFill/>
          <a:ln w="381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 name="Oval 7">
            <a:extLst>
              <a:ext uri="{FF2B5EF4-FFF2-40B4-BE49-F238E27FC236}">
                <a16:creationId xmlns:a16="http://schemas.microsoft.com/office/drawing/2014/main" id="{D9FC4542-7B7A-4D50-84D7-AB0151A01A7C}"/>
              </a:ext>
            </a:extLst>
          </p:cNvPr>
          <p:cNvSpPr>
            <a:spLocks noChangeArrowheads="1"/>
          </p:cNvSpPr>
          <p:nvPr/>
        </p:nvSpPr>
        <p:spPr bwMode="auto">
          <a:xfrm>
            <a:off x="3324415" y="2154489"/>
            <a:ext cx="2147888" cy="2794028"/>
          </a:xfrm>
          <a:prstGeom prst="ellipse">
            <a:avLst/>
          </a:prstGeom>
          <a:noFill/>
          <a:ln w="317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cxnSp>
        <p:nvCxnSpPr>
          <p:cNvPr id="19" name="Straight Arrow Connector 2">
            <a:extLst>
              <a:ext uri="{FF2B5EF4-FFF2-40B4-BE49-F238E27FC236}">
                <a16:creationId xmlns:a16="http://schemas.microsoft.com/office/drawing/2014/main" id="{49AA5BFE-ABAC-431A-B283-5F42A2DF49D1}"/>
              </a:ext>
            </a:extLst>
          </p:cNvPr>
          <p:cNvCxnSpPr>
            <a:cxnSpLocks noChangeShapeType="1"/>
          </p:cNvCxnSpPr>
          <p:nvPr/>
        </p:nvCxnSpPr>
        <p:spPr bwMode="auto">
          <a:xfrm flipV="1">
            <a:off x="2819400" y="2667001"/>
            <a:ext cx="990600" cy="1523999"/>
          </a:xfrm>
          <a:prstGeom prst="straightConnector1">
            <a:avLst/>
          </a:prstGeom>
          <a:noFill/>
          <a:ln w="9525" algn="ctr">
            <a:solidFill>
              <a:srgbClr val="00B0F0"/>
            </a:solidFill>
            <a:prstDash val="lgDash"/>
            <a:round/>
            <a:headEnd/>
            <a:tailEnd type="triangle" w="med" len="med"/>
          </a:ln>
          <a:extLst>
            <a:ext uri="{909E8E84-426E-40DD-AFC4-6F175D3DCCD1}">
              <a14:hiddenFill xmlns:a14="http://schemas.microsoft.com/office/drawing/2010/main">
                <a:noFill/>
              </a14:hiddenFill>
            </a:ext>
          </a:extLst>
        </p:spPr>
      </p:cxnSp>
      <p:cxnSp>
        <p:nvCxnSpPr>
          <p:cNvPr id="20" name="Straight Arrow Connector 10">
            <a:extLst>
              <a:ext uri="{FF2B5EF4-FFF2-40B4-BE49-F238E27FC236}">
                <a16:creationId xmlns:a16="http://schemas.microsoft.com/office/drawing/2014/main" id="{972D6155-5474-4C69-8C7A-2BEEDB4A19B1}"/>
              </a:ext>
            </a:extLst>
          </p:cNvPr>
          <p:cNvCxnSpPr>
            <a:cxnSpLocks noChangeShapeType="1"/>
          </p:cNvCxnSpPr>
          <p:nvPr/>
        </p:nvCxnSpPr>
        <p:spPr bwMode="auto">
          <a:xfrm flipH="1">
            <a:off x="2819400" y="4580443"/>
            <a:ext cx="1500188" cy="806450"/>
          </a:xfrm>
          <a:prstGeom prst="straightConnector1">
            <a:avLst/>
          </a:prstGeom>
          <a:noFill/>
          <a:ln w="9525" algn="ctr">
            <a:solidFill>
              <a:srgbClr val="00B0F0"/>
            </a:solidFill>
            <a:prstDash val="lg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22669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527D7632-CFF2-4C0F-A0FC-7ADB7B1F95DC}"/>
              </a:ext>
            </a:extLst>
          </p:cNvPr>
          <p:cNvSpPr>
            <a:spLocks noGrp="1" noChangeArrowheads="1"/>
          </p:cNvSpPr>
          <p:nvPr>
            <p:ph type="title"/>
          </p:nvPr>
        </p:nvSpPr>
        <p:spPr>
          <a:xfrm>
            <a:off x="965200" y="1465790"/>
            <a:ext cx="2895599" cy="3941345"/>
          </a:xfrm>
        </p:spPr>
        <p:txBody>
          <a:bodyPr>
            <a:normAutofit/>
          </a:bodyPr>
          <a:lstStyle/>
          <a:p>
            <a:pPr eaLnBrk="1" hangingPunct="1"/>
            <a:r>
              <a:rPr lang="en-US" altLang="en-US" sz="5200"/>
              <a:t>Method Definition </a:t>
            </a:r>
          </a:p>
        </p:txBody>
      </p:sp>
      <p:sp>
        <p:nvSpPr>
          <p:cNvPr id="19459" name="Rectangle 3">
            <a:extLst>
              <a:ext uri="{FF2B5EF4-FFF2-40B4-BE49-F238E27FC236}">
                <a16:creationId xmlns:a16="http://schemas.microsoft.com/office/drawing/2014/main" id="{4B8F61EB-6ED3-46C1-B9B3-95829E044A82}"/>
              </a:ext>
            </a:extLst>
          </p:cNvPr>
          <p:cNvSpPr>
            <a:spLocks noGrp="1" noChangeArrowheads="1"/>
          </p:cNvSpPr>
          <p:nvPr>
            <p:ph idx="1"/>
          </p:nvPr>
        </p:nvSpPr>
        <p:spPr>
          <a:xfrm>
            <a:off x="4813299" y="1359090"/>
            <a:ext cx="3849499" cy="4355910"/>
          </a:xfrm>
        </p:spPr>
        <p:txBody>
          <a:bodyPr anchor="ctr">
            <a:normAutofit/>
          </a:bodyPr>
          <a:lstStyle/>
          <a:p>
            <a:pPr eaLnBrk="1" hangingPunct="1"/>
            <a:r>
              <a:rPr lang="en-US" altLang="en-US" sz="2400" dirty="0"/>
              <a:t>Method definition always contains two parts:</a:t>
            </a:r>
          </a:p>
          <a:p>
            <a:pPr eaLnBrk="1" hangingPunct="1"/>
            <a:endParaRPr lang="en-US" altLang="en-US" sz="2400" dirty="0"/>
          </a:p>
          <a:p>
            <a:pPr lvl="1" eaLnBrk="1" hangingPunct="1"/>
            <a:r>
              <a:rPr lang="en-US" altLang="en-US" sz="2000" b="1" dirty="0">
                <a:solidFill>
                  <a:srgbClr val="C00000"/>
                </a:solidFill>
              </a:rPr>
              <a:t>A header</a:t>
            </a:r>
          </a:p>
          <a:p>
            <a:pPr lvl="2" eaLnBrk="1" hangingPunct="1"/>
            <a:r>
              <a:rPr lang="en-US" altLang="en-US" sz="1800" dirty="0"/>
              <a:t>The starting point of the method.</a:t>
            </a:r>
          </a:p>
          <a:p>
            <a:pPr lvl="2" eaLnBrk="1" hangingPunct="1"/>
            <a:endParaRPr lang="en-US" altLang="en-US" sz="1800" dirty="0"/>
          </a:p>
          <a:p>
            <a:pPr lvl="1" eaLnBrk="1" hangingPunct="1"/>
            <a:r>
              <a:rPr lang="en-US" altLang="en-US" sz="2000" b="1" dirty="0">
                <a:solidFill>
                  <a:srgbClr val="C00000"/>
                </a:solidFill>
              </a:rPr>
              <a:t>A body</a:t>
            </a:r>
          </a:p>
          <a:p>
            <a:pPr lvl="2" eaLnBrk="1" hangingPunct="1"/>
            <a:r>
              <a:rPr lang="en-US" altLang="en-US" sz="1800" dirty="0"/>
              <a:t>Contain all statements  to perform the method’s task.</a:t>
            </a:r>
          </a:p>
          <a:p>
            <a:pPr lvl="4" eaLnBrk="1" hangingPunct="1">
              <a:buFontTx/>
              <a:buNone/>
            </a:pPr>
            <a:r>
              <a:rPr lang="en-US" altLang="en-US" sz="1800" dirty="0"/>
              <a:t>		</a:t>
            </a:r>
          </a:p>
        </p:txBody>
      </p:sp>
      <p:sp>
        <p:nvSpPr>
          <p:cNvPr id="79" name="Rectangle 7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0" name="Slide Number Placeholder 3">
            <a:extLst>
              <a:ext uri="{FF2B5EF4-FFF2-40B4-BE49-F238E27FC236}">
                <a16:creationId xmlns:a16="http://schemas.microsoft.com/office/drawing/2014/main" id="{C2CC27F2-9E62-4F6B-BE6F-832939410B73}"/>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93E861EA-3311-4522-8C66-E0AEB1B65851}" type="slidenum">
              <a:rPr lang="en-US" altLang="en-US" sz="1800">
                <a:solidFill>
                  <a:schemeClr val="accent1"/>
                </a:solidFill>
                <a:latin typeface="Times New Roman" panose="02020603050405020304" pitchFamily="18" charset="0"/>
              </a:rPr>
              <a:pPr>
                <a:lnSpc>
                  <a:spcPct val="90000"/>
                </a:lnSpc>
                <a:spcBef>
                  <a:spcPct val="0"/>
                </a:spcBef>
                <a:spcAft>
                  <a:spcPts val="600"/>
                </a:spcAft>
                <a:buClrTx/>
                <a:buSzTx/>
                <a:buFontTx/>
                <a:buNone/>
              </a:pPr>
              <a:t>12</a:t>
            </a:fld>
            <a:endParaRPr lang="en-US" altLang="en-US" sz="1800">
              <a:solidFill>
                <a:schemeClr val="accent1"/>
              </a:solidFill>
              <a:latin typeface="Times New Roman" panose="02020603050405020304" pitchFamily="18"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a:extLst>
              <a:ext uri="{FF2B5EF4-FFF2-40B4-BE49-F238E27FC236}">
                <a16:creationId xmlns:a16="http://schemas.microsoft.com/office/drawing/2014/main" id="{293A6BB4-7179-43D5-9A61-41DD6363A0D8}"/>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Method Definition</a:t>
            </a:r>
          </a:p>
        </p:txBody>
      </p:sp>
      <p:sp>
        <p:nvSpPr>
          <p:cNvPr id="2" name="Content Placeholder 1">
            <a:extLst>
              <a:ext uri="{FF2B5EF4-FFF2-40B4-BE49-F238E27FC236}">
                <a16:creationId xmlns:a16="http://schemas.microsoft.com/office/drawing/2014/main" id="{C0E73A7A-EBBF-4F99-9E52-8204C55B38EF}"/>
              </a:ext>
            </a:extLst>
          </p:cNvPr>
          <p:cNvSpPr>
            <a:spLocks noGrp="1"/>
          </p:cNvSpPr>
          <p:nvPr>
            <p:ph idx="1"/>
          </p:nvPr>
        </p:nvSpPr>
        <p:spPr>
          <a:xfrm>
            <a:off x="802386" y="2320412"/>
            <a:ext cx="7543800" cy="3851787"/>
          </a:xfrm>
        </p:spPr>
        <p:txBody>
          <a:bodyPr>
            <a:normAutofit/>
          </a:bodyPr>
          <a:lstStyle/>
          <a:p>
            <a:pPr eaLnBrk="1" hangingPunct="1">
              <a:spcBef>
                <a:spcPct val="20000"/>
              </a:spcBef>
              <a:buClr>
                <a:srgbClr val="C00000"/>
              </a:buClr>
              <a:defRPr/>
            </a:pPr>
            <a:r>
              <a:rPr lang="en-US" altLang="en-US" kern="0" baseline="0" dirty="0">
                <a:latin typeface="+mn-lt"/>
                <a:cs typeface="+mn-cs"/>
              </a:rPr>
              <a:t>A complete method definition:</a:t>
            </a:r>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483" name="Slide Number Placeholder 5">
            <a:extLst>
              <a:ext uri="{FF2B5EF4-FFF2-40B4-BE49-F238E27FC236}">
                <a16:creationId xmlns:a16="http://schemas.microsoft.com/office/drawing/2014/main" id="{4946F27B-DADE-49B1-B6C7-15AFCD4F4CE7}"/>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EF3DD707-107E-4781-B404-5B4773E2614B}"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13</a:t>
            </a:fld>
            <a:endParaRPr lang="en-US" altLang="en-US" sz="1800">
              <a:latin typeface="Times New Roman" panose="02020603050405020304" pitchFamily="18" charset="0"/>
            </a:endParaRPr>
          </a:p>
        </p:txBody>
      </p:sp>
      <p:sp>
        <p:nvSpPr>
          <p:cNvPr id="13" name="Text Box 5">
            <a:extLst>
              <a:ext uri="{FF2B5EF4-FFF2-40B4-BE49-F238E27FC236}">
                <a16:creationId xmlns:a16="http://schemas.microsoft.com/office/drawing/2014/main" id="{BE289F35-4465-4C7D-ABA8-AE6DB141322D}"/>
              </a:ext>
            </a:extLst>
          </p:cNvPr>
          <p:cNvSpPr txBox="1">
            <a:spLocks noChangeArrowheads="1"/>
          </p:cNvSpPr>
          <p:nvPr/>
        </p:nvSpPr>
        <p:spPr bwMode="auto">
          <a:xfrm>
            <a:off x="559649" y="3107581"/>
            <a:ext cx="8305800" cy="13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dirty="0">
                <a:latin typeface="Courier New" panose="02070309020205020404" pitchFamily="49" charset="0"/>
                <a:cs typeface="Courier New" panose="02070309020205020404" pitchFamily="49" charset="0"/>
              </a:rPr>
              <a:t>public static void </a:t>
            </a:r>
            <a:r>
              <a:rPr lang="en-US" altLang="en-US" dirty="0" err="1">
                <a:latin typeface="Courier New" panose="02070309020205020404" pitchFamily="49" charset="0"/>
                <a:cs typeface="Courier New" panose="02070309020205020404" pitchFamily="49" charset="0"/>
              </a:rPr>
              <a:t>showMessage</a:t>
            </a:r>
            <a:r>
              <a:rPr lang="en-US" altLang="en-US" dirty="0">
                <a:latin typeface="Courier New" panose="02070309020205020404" pitchFamily="49" charset="0"/>
                <a:cs typeface="Courier New" panose="02070309020205020404" pitchFamily="49" charset="0"/>
              </a:rPr>
              <a:t>()</a:t>
            </a:r>
            <a:r>
              <a:rPr lang="en-US" altLang="en-US" dirty="0">
                <a:solidFill>
                  <a:srgbClr val="CC0099"/>
                </a:solidFill>
                <a:latin typeface="Courier New" panose="02070309020205020404" pitchFamily="49" charset="0"/>
                <a:cs typeface="Courier New" panose="02070309020205020404" pitchFamily="49" charset="0"/>
              </a:rPr>
              <a:t>// Method Header</a:t>
            </a:r>
            <a:endParaRPr lang="en-US" altLang="en-US" dirty="0">
              <a:latin typeface="Courier New" panose="02070309020205020404" pitchFamily="49" charset="0"/>
              <a:cs typeface="Courier New" panose="02070309020205020404" pitchFamily="49" charset="0"/>
            </a:endParaRPr>
          </a:p>
          <a:p>
            <a:pPr>
              <a:lnSpc>
                <a:spcPct val="80000"/>
              </a:lnSpc>
              <a:spcBef>
                <a:spcPct val="0"/>
              </a:spcBef>
              <a:buClrTx/>
              <a:buSzTx/>
              <a:buFontTx/>
              <a:buNone/>
            </a:pPr>
            <a:r>
              <a:rPr lang="en-US" altLang="en-US" dirty="0">
                <a:latin typeface="Courier New" panose="02070309020205020404" pitchFamily="49" charset="0"/>
                <a:cs typeface="Courier New" panose="02070309020205020404" pitchFamily="49" charset="0"/>
              </a:rPr>
              <a:t>   {          </a:t>
            </a:r>
            <a:r>
              <a:rPr lang="en-US" altLang="en-US" baseline="0" dirty="0">
                <a:latin typeface="Courier New" panose="02070309020205020404" pitchFamily="49" charset="0"/>
                <a:cs typeface="Courier New" panose="02070309020205020404" pitchFamily="49" charset="0"/>
              </a:rPr>
              <a:t>            </a:t>
            </a:r>
            <a:r>
              <a:rPr lang="en-US" altLang="en-US" dirty="0">
                <a:solidFill>
                  <a:srgbClr val="CC0099"/>
                </a:solidFill>
                <a:latin typeface="Courier New" panose="02070309020205020404" pitchFamily="49" charset="0"/>
                <a:cs typeface="Courier New" panose="02070309020205020404" pitchFamily="49" charset="0"/>
              </a:rPr>
              <a:t>// Start of method body</a:t>
            </a:r>
            <a:endParaRPr lang="en-US" altLang="en-US" dirty="0">
              <a:latin typeface="Courier New" panose="02070309020205020404" pitchFamily="49" charset="0"/>
              <a:cs typeface="Courier New" panose="02070309020205020404" pitchFamily="49" charset="0"/>
            </a:endParaRPr>
          </a:p>
          <a:p>
            <a:pPr>
              <a:lnSpc>
                <a:spcPct val="80000"/>
              </a:lnSpc>
              <a:spcBef>
                <a:spcPct val="0"/>
              </a:spcBef>
              <a:buClrTx/>
              <a:buSzTx/>
              <a:buFontTx/>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System.out.println</a:t>
            </a:r>
            <a:r>
              <a:rPr lang="en-US"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rPr>
              <a:t>"</a:t>
            </a:r>
            <a:r>
              <a:rPr lang="en-US" altLang="en-US" dirty="0">
                <a:latin typeface="Courier New" panose="02070309020205020404" pitchFamily="49" charset="0"/>
                <a:cs typeface="Courier New" panose="02070309020205020404" pitchFamily="49" charset="0"/>
              </a:rPr>
              <a:t>Hello</a:t>
            </a:r>
            <a:r>
              <a:rPr lang="en-US" altLang="en-US" baseline="0"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World.</a:t>
            </a:r>
            <a:r>
              <a:rPr lang="en-US" altLang="en-US" dirty="0">
                <a:latin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endParaRPr lang="en-US" altLang="en-US" dirty="0">
              <a:solidFill>
                <a:srgbClr val="CC0099"/>
              </a:solidFill>
              <a:latin typeface="Courier New" panose="02070309020205020404" pitchFamily="49" charset="0"/>
              <a:cs typeface="Courier New" panose="02070309020205020404" pitchFamily="49" charset="0"/>
            </a:endParaRPr>
          </a:p>
          <a:p>
            <a:pPr>
              <a:lnSpc>
                <a:spcPct val="80000"/>
              </a:lnSpc>
              <a:spcBef>
                <a:spcPct val="0"/>
              </a:spcBef>
              <a:buClrTx/>
              <a:buSzTx/>
              <a:buFontTx/>
              <a:buNone/>
            </a:pPr>
            <a:r>
              <a:rPr lang="en-US" altLang="en-US" dirty="0">
                <a:latin typeface="Courier New" panose="02070309020205020404" pitchFamily="49" charset="0"/>
                <a:cs typeface="Courier New" panose="02070309020205020404" pitchFamily="49" charset="0"/>
              </a:rPr>
              <a:t>   }                          </a:t>
            </a:r>
            <a:r>
              <a:rPr lang="en-US" altLang="en-US" baseline="0" dirty="0">
                <a:latin typeface="Courier New" panose="02070309020205020404" pitchFamily="49" charset="0"/>
                <a:cs typeface="Courier New" panose="02070309020205020404" pitchFamily="49" charset="0"/>
              </a:rPr>
              <a:t> </a:t>
            </a:r>
            <a:r>
              <a:rPr lang="en-US" altLang="en-US" dirty="0">
                <a:solidFill>
                  <a:srgbClr val="CC0099"/>
                </a:solidFill>
                <a:latin typeface="Courier New" panose="02070309020205020404" pitchFamily="49" charset="0"/>
                <a:cs typeface="Courier New" panose="02070309020205020404" pitchFamily="49" charset="0"/>
              </a:rPr>
              <a:t>// End of method body</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1" name="Rectangle 2">
            <a:extLst>
              <a:ext uri="{FF2B5EF4-FFF2-40B4-BE49-F238E27FC236}">
                <a16:creationId xmlns:a16="http://schemas.microsoft.com/office/drawing/2014/main" id="{1E88F4E4-7F3D-4C58-8D11-FF48BBDA1674}"/>
              </a:ext>
            </a:extLst>
          </p:cNvPr>
          <p:cNvSpPr>
            <a:spLocks noGrp="1" noChangeArrowheads="1"/>
          </p:cNvSpPr>
          <p:nvPr>
            <p:ph type="title"/>
          </p:nvPr>
        </p:nvSpPr>
        <p:spPr>
          <a:xfrm>
            <a:off x="965200" y="1465790"/>
            <a:ext cx="2895599" cy="3941345"/>
          </a:xfrm>
        </p:spPr>
        <p:txBody>
          <a:bodyPr>
            <a:normAutofit/>
          </a:bodyPr>
          <a:lstStyle/>
          <a:p>
            <a:pPr eaLnBrk="1" hangingPunct="1"/>
            <a:r>
              <a:rPr lang="en-US" altLang="en-US" sz="5200"/>
              <a:t>Types of Method</a:t>
            </a:r>
          </a:p>
        </p:txBody>
      </p:sp>
      <p:sp>
        <p:nvSpPr>
          <p:cNvPr id="22532" name="Rectangle 3">
            <a:extLst>
              <a:ext uri="{FF2B5EF4-FFF2-40B4-BE49-F238E27FC236}">
                <a16:creationId xmlns:a16="http://schemas.microsoft.com/office/drawing/2014/main" id="{0C224F65-CC39-4676-9D4A-485FBE45E0D5}"/>
              </a:ext>
            </a:extLst>
          </p:cNvPr>
          <p:cNvSpPr>
            <a:spLocks noGrp="1" noChangeArrowheads="1"/>
          </p:cNvSpPr>
          <p:nvPr>
            <p:ph idx="1"/>
          </p:nvPr>
        </p:nvSpPr>
        <p:spPr>
          <a:xfrm>
            <a:off x="4813299" y="1359090"/>
            <a:ext cx="3849499" cy="4048046"/>
          </a:xfrm>
        </p:spPr>
        <p:txBody>
          <a:bodyPr anchor="ctr">
            <a:normAutofit/>
          </a:bodyPr>
          <a:lstStyle/>
          <a:p>
            <a:pPr eaLnBrk="1" hangingPunct="1"/>
            <a:r>
              <a:rPr lang="en-US" altLang="en-US" sz="2400" dirty="0"/>
              <a:t>Methods can return zero or one value</a:t>
            </a:r>
          </a:p>
          <a:p>
            <a:pPr eaLnBrk="1" hangingPunct="1"/>
            <a:endParaRPr lang="en-US" altLang="en-US" sz="2400" dirty="0"/>
          </a:p>
          <a:p>
            <a:pPr lvl="1" eaLnBrk="1" hangingPunct="1"/>
            <a:r>
              <a:rPr lang="en-US" altLang="en-US" sz="2000" b="1" dirty="0">
                <a:solidFill>
                  <a:srgbClr val="C00000"/>
                </a:solidFill>
              </a:rPr>
              <a:t>Void methods</a:t>
            </a:r>
          </a:p>
          <a:p>
            <a:pPr lvl="2" eaLnBrk="1" hangingPunct="1"/>
            <a:r>
              <a:rPr lang="en-US" altLang="en-US" sz="1800" dirty="0"/>
              <a:t>Methods that do not have a return type</a:t>
            </a:r>
          </a:p>
          <a:p>
            <a:pPr lvl="2" eaLnBrk="1" hangingPunct="1"/>
            <a:endParaRPr lang="en-US" altLang="en-US" sz="1800" dirty="0"/>
          </a:p>
          <a:p>
            <a:pPr lvl="1" eaLnBrk="1" hangingPunct="1"/>
            <a:r>
              <a:rPr lang="en-US" altLang="en-US" sz="2000" b="1" dirty="0">
                <a:solidFill>
                  <a:srgbClr val="C00000"/>
                </a:solidFill>
              </a:rPr>
              <a:t>Value-returning methods</a:t>
            </a:r>
          </a:p>
          <a:p>
            <a:pPr lvl="2" eaLnBrk="1" hangingPunct="1"/>
            <a:r>
              <a:rPr lang="en-US" altLang="en-US" sz="1800" dirty="0"/>
              <a:t>Methods that have a return type</a:t>
            </a:r>
          </a:p>
        </p:txBody>
      </p:sp>
      <p:sp>
        <p:nvSpPr>
          <p:cNvPr id="79" name="Rectangle 7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Slide Number Placeholder 5">
            <a:extLst>
              <a:ext uri="{FF2B5EF4-FFF2-40B4-BE49-F238E27FC236}">
                <a16:creationId xmlns:a16="http://schemas.microsoft.com/office/drawing/2014/main" id="{DB9594BC-2409-401E-B8D1-02A2521C9364}"/>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spcBef>
                <a:spcPct val="0"/>
              </a:spcBef>
              <a:spcAft>
                <a:spcPts val="600"/>
              </a:spcAft>
              <a:buClrTx/>
              <a:buSzTx/>
              <a:buFontTx/>
              <a:buNone/>
            </a:pPr>
            <a:fld id="{31D65D94-4711-4DEF-813A-97B92DFA39F0}" type="slidenum">
              <a:rPr lang="en-US" altLang="en-US" sz="1800">
                <a:solidFill>
                  <a:schemeClr val="accent1"/>
                </a:solidFill>
              </a:rPr>
              <a:pPr eaLnBrk="1" hangingPunct="1">
                <a:lnSpc>
                  <a:spcPct val="90000"/>
                </a:lnSpc>
                <a:spcBef>
                  <a:spcPct val="0"/>
                </a:spcBef>
                <a:spcAft>
                  <a:spcPts val="600"/>
                </a:spcAft>
                <a:buClrTx/>
                <a:buSzTx/>
                <a:buFontTx/>
                <a:buNone/>
              </a:pPr>
              <a:t>14</a:t>
            </a:fld>
            <a:endParaRPr lang="en-US" altLang="en-US" sz="1800">
              <a:solidFill>
                <a:schemeClr val="accent1"/>
              </a:solidFill>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Title 1">
            <a:extLst>
              <a:ext uri="{FF2B5EF4-FFF2-40B4-BE49-F238E27FC236}">
                <a16:creationId xmlns:a16="http://schemas.microsoft.com/office/drawing/2014/main" id="{2A3CE3CC-1869-4346-93BF-237BD83ED064}"/>
              </a:ext>
            </a:extLst>
          </p:cNvPr>
          <p:cNvSpPr>
            <a:spLocks noGrp="1" noChangeArrowheads="1"/>
          </p:cNvSpPr>
          <p:nvPr>
            <p:ph type="title"/>
          </p:nvPr>
        </p:nvSpPr>
        <p:spPr>
          <a:xfrm>
            <a:off x="802386" y="484632"/>
            <a:ext cx="7543800" cy="1609344"/>
          </a:xfrm>
        </p:spPr>
        <p:txBody>
          <a:bodyPr>
            <a:normAutofit/>
          </a:bodyPr>
          <a:lstStyle/>
          <a:p>
            <a:r>
              <a:rPr lang="en-US" altLang="en-US"/>
              <a:t>Method Header</a:t>
            </a:r>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579" name="Slide Number Placeholder 3">
            <a:extLst>
              <a:ext uri="{FF2B5EF4-FFF2-40B4-BE49-F238E27FC236}">
                <a16:creationId xmlns:a16="http://schemas.microsoft.com/office/drawing/2014/main" id="{FF52E2F6-129F-4E3A-8ADB-96D9C31AD02D}"/>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r>
              <a:rPr lang="en-US" altLang="en-US" sz="1800">
                <a:latin typeface="Times New Roman" panose="02020603050405020304" pitchFamily="18" charset="0"/>
              </a:rPr>
              <a:t>1-</a:t>
            </a:r>
            <a:fld id="{28F30101-57EC-4516-9078-74BBF4333270}"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15</a:t>
            </a:fld>
            <a:endParaRPr lang="en-US" altLang="en-US" sz="1800">
              <a:latin typeface="Times New Roman" panose="02020603050405020304" pitchFamily="18" charset="0"/>
            </a:endParaRPr>
          </a:p>
        </p:txBody>
      </p:sp>
      <p:sp>
        <p:nvSpPr>
          <p:cNvPr id="21" name="Rectangle 3">
            <a:extLst>
              <a:ext uri="{FF2B5EF4-FFF2-40B4-BE49-F238E27FC236}">
                <a16:creationId xmlns:a16="http://schemas.microsoft.com/office/drawing/2014/main" id="{2798E433-C7CC-44A2-BD7D-0A5C2A8AA103}"/>
              </a:ext>
            </a:extLst>
          </p:cNvPr>
          <p:cNvSpPr>
            <a:spLocks noGrp="1" noChangeArrowheads="1"/>
          </p:cNvSpPr>
          <p:nvPr>
            <p:ph idx="1"/>
          </p:nvPr>
        </p:nvSpPr>
        <p:spPr>
          <a:xfrm>
            <a:off x="685800" y="2279071"/>
            <a:ext cx="7772400" cy="588962"/>
          </a:xfrm>
        </p:spPr>
        <p:txBody>
          <a:bodyPr/>
          <a:lstStyle/>
          <a:p>
            <a:pPr marL="0" indent="0" eaLnBrk="1" hangingPunct="1">
              <a:buFont typeface="Wingdings" panose="05000000000000000000" pitchFamily="2" charset="2"/>
              <a:buNone/>
            </a:pPr>
            <a:r>
              <a:rPr lang="en-US" altLang="en-US" sz="2400" dirty="0"/>
              <a:t>A method definition begins with a method header.</a:t>
            </a:r>
          </a:p>
        </p:txBody>
      </p:sp>
      <p:sp>
        <p:nvSpPr>
          <p:cNvPr id="22" name="Rectangle 4">
            <a:extLst>
              <a:ext uri="{FF2B5EF4-FFF2-40B4-BE49-F238E27FC236}">
                <a16:creationId xmlns:a16="http://schemas.microsoft.com/office/drawing/2014/main" id="{D21B84E4-4F15-4560-B6CD-D991A3184970}"/>
              </a:ext>
            </a:extLst>
          </p:cNvPr>
          <p:cNvSpPr>
            <a:spLocks noChangeArrowheads="1"/>
          </p:cNvSpPr>
          <p:nvPr/>
        </p:nvSpPr>
        <p:spPr bwMode="auto">
          <a:xfrm>
            <a:off x="533400" y="2819400"/>
            <a:ext cx="85629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571500" indent="-11430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3200" b="1" dirty="0">
                <a:solidFill>
                  <a:srgbClr val="C00000"/>
                </a:solidFill>
                <a:latin typeface="+mn-lt"/>
              </a:rPr>
              <a:t>   The Syntax:</a:t>
            </a:r>
          </a:p>
          <a:p>
            <a:pPr eaLnBrk="1" hangingPunct="1">
              <a:buFont typeface="Wingdings" panose="05000000000000000000" pitchFamily="2" charset="2"/>
              <a:buNone/>
            </a:pPr>
            <a:endParaRPr lang="en-US" altLang="en-US" dirty="0">
              <a:latin typeface="+mn-lt"/>
            </a:endParaRPr>
          </a:p>
          <a:p>
            <a:pPr marL="452438" lvl="1" eaLnBrk="1" hangingPunct="1">
              <a:buFont typeface="Wingdings" panose="05000000000000000000" pitchFamily="2" charset="2"/>
              <a:buNone/>
            </a:pPr>
            <a:r>
              <a:rPr lang="en-US" altLang="en-US" sz="2800" dirty="0">
                <a:latin typeface="+mn-lt"/>
              </a:rPr>
              <a:t>  modifier  </a:t>
            </a:r>
            <a:r>
              <a:rPr lang="en-US" altLang="en-US" sz="2800" i="1" dirty="0">
                <a:latin typeface="+mn-lt"/>
              </a:rPr>
              <a:t>    </a:t>
            </a:r>
            <a:r>
              <a:rPr lang="en-US" altLang="en-US" sz="2800" i="1" dirty="0" err="1">
                <a:latin typeface="+mn-lt"/>
              </a:rPr>
              <a:t>ReturnType</a:t>
            </a:r>
            <a:r>
              <a:rPr lang="en-US" altLang="en-US" sz="2800" i="1" dirty="0">
                <a:latin typeface="+mn-lt"/>
              </a:rPr>
              <a:t>   </a:t>
            </a:r>
            <a:r>
              <a:rPr lang="en-US" altLang="en-US" sz="2800" i="1" dirty="0" err="1">
                <a:latin typeface="+mn-lt"/>
              </a:rPr>
              <a:t>MethodName</a:t>
            </a:r>
            <a:r>
              <a:rPr lang="en-US" altLang="en-US" sz="2800" dirty="0">
                <a:latin typeface="+mn-lt"/>
              </a:rPr>
              <a:t>    (Formal </a:t>
            </a:r>
            <a:r>
              <a:rPr lang="en-US" altLang="en-US" sz="2800" i="1" dirty="0" err="1">
                <a:latin typeface="+mn-lt"/>
              </a:rPr>
              <a:t>ParameterList</a:t>
            </a:r>
            <a:r>
              <a:rPr lang="en-US" altLang="en-US" sz="2800" i="1" dirty="0">
                <a:latin typeface="+mn-lt"/>
              </a:rPr>
              <a:t> </a:t>
            </a:r>
            <a:r>
              <a:rPr lang="en-US" altLang="en-US" sz="2800" dirty="0">
                <a:latin typeface="+mn-lt"/>
              </a:rPr>
              <a:t>)</a:t>
            </a:r>
          </a:p>
          <a:p>
            <a:pPr marL="452438" lvl="1" eaLnBrk="1" hangingPunct="1">
              <a:buFont typeface="Wingdings" panose="05000000000000000000" pitchFamily="2" charset="2"/>
              <a:buNone/>
            </a:pPr>
            <a:endParaRPr lang="en-US" altLang="en-US" sz="2800" dirty="0">
              <a:latin typeface="+mn-lt"/>
            </a:endParaRPr>
          </a:p>
          <a:p>
            <a:pPr marL="452438" lvl="1" eaLnBrk="1" hangingPunct="1">
              <a:buFont typeface="Wingdings" panose="05000000000000000000" pitchFamily="2" charset="2"/>
              <a:buNone/>
            </a:pPr>
            <a:r>
              <a:rPr lang="en-US" altLang="en-US" sz="2800" b="1" dirty="0">
                <a:solidFill>
                  <a:srgbClr val="495899"/>
                </a:solidFill>
                <a:latin typeface="+mn-lt"/>
              </a:rPr>
              <a:t> public static      void        main                 (String </a:t>
            </a:r>
            <a:r>
              <a:rPr lang="en-US" altLang="en-US" sz="2800" b="1" dirty="0" err="1">
                <a:solidFill>
                  <a:srgbClr val="495899"/>
                </a:solidFill>
                <a:latin typeface="+mn-lt"/>
              </a:rPr>
              <a:t>args</a:t>
            </a:r>
            <a:r>
              <a:rPr lang="en-US" altLang="en-US" sz="2800" b="1" dirty="0">
                <a:solidFill>
                  <a:srgbClr val="495899"/>
                </a:solidFill>
                <a:latin typeface="+mn-lt"/>
              </a:rPr>
              <a:t>[ ] )</a:t>
            </a:r>
          </a:p>
          <a:p>
            <a:pPr marL="452438" lvl="1" eaLnBrk="1" hangingPunct="1">
              <a:buFont typeface="Wingdings" panose="05000000000000000000" pitchFamily="2" charset="2"/>
              <a:buNone/>
            </a:pPr>
            <a:r>
              <a:rPr lang="en-US" altLang="en-US" sz="2800" b="1" dirty="0">
                <a:solidFill>
                  <a:srgbClr val="495899"/>
                </a:solidFill>
                <a:latin typeface="+mn-lt"/>
              </a:rPr>
              <a:t> public static      void        </a:t>
            </a:r>
            <a:r>
              <a:rPr lang="en-US" altLang="en-US" sz="2800" b="1" dirty="0" err="1">
                <a:solidFill>
                  <a:srgbClr val="495899"/>
                </a:solidFill>
                <a:latin typeface="+mn-lt"/>
              </a:rPr>
              <a:t>showMessage</a:t>
            </a:r>
            <a:r>
              <a:rPr lang="en-US" altLang="en-US" sz="2800" b="1" dirty="0">
                <a:solidFill>
                  <a:srgbClr val="495899"/>
                </a:solidFill>
                <a:latin typeface="+mn-lt"/>
              </a:rPr>
              <a:t>         (  )</a:t>
            </a:r>
          </a:p>
          <a:p>
            <a:pPr marL="452438" lvl="1" eaLnBrk="1" hangingPunct="1">
              <a:buFont typeface="Wingdings" panose="05000000000000000000" pitchFamily="2" charset="2"/>
              <a:buNone/>
            </a:pPr>
            <a:r>
              <a:rPr lang="en-US" altLang="en-US" sz="2800" b="1" dirty="0">
                <a:solidFill>
                  <a:srgbClr val="495899"/>
                </a:solidFill>
                <a:latin typeface="+mn-lt"/>
              </a:rPr>
              <a:t> public static      double    deposit             (double money)</a:t>
            </a:r>
          </a:p>
          <a:p>
            <a:pPr marL="452438" lvl="1" eaLnBrk="1" hangingPunct="1">
              <a:buFont typeface="Wingdings" panose="05000000000000000000" pitchFamily="2" charset="2"/>
              <a:buNone/>
            </a:pPr>
            <a:r>
              <a:rPr lang="en-US" altLang="en-US" sz="2800" b="1" dirty="0">
                <a:solidFill>
                  <a:srgbClr val="495899"/>
                </a:solidFill>
                <a:latin typeface="+mn-lt"/>
              </a:rPr>
              <a:t> public static      double    price                (int quantity)        </a:t>
            </a:r>
          </a:p>
        </p:txBody>
      </p:sp>
      <p:sp>
        <p:nvSpPr>
          <p:cNvPr id="23" name="Line 6">
            <a:extLst>
              <a:ext uri="{FF2B5EF4-FFF2-40B4-BE49-F238E27FC236}">
                <a16:creationId xmlns:a16="http://schemas.microsoft.com/office/drawing/2014/main" id="{A6B8F7E8-0E89-4F8E-90FF-02C480A16B72}"/>
              </a:ext>
            </a:extLst>
          </p:cNvPr>
          <p:cNvSpPr>
            <a:spLocks noChangeShapeType="1"/>
          </p:cNvSpPr>
          <p:nvPr/>
        </p:nvSpPr>
        <p:spPr bwMode="auto">
          <a:xfrm>
            <a:off x="1676400" y="3969250"/>
            <a:ext cx="0" cy="4572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4" name="Line 7">
            <a:extLst>
              <a:ext uri="{FF2B5EF4-FFF2-40B4-BE49-F238E27FC236}">
                <a16:creationId xmlns:a16="http://schemas.microsoft.com/office/drawing/2014/main" id="{0A8D8279-A6FD-4376-BA0C-D2A7622F8567}"/>
              </a:ext>
            </a:extLst>
          </p:cNvPr>
          <p:cNvSpPr>
            <a:spLocks noChangeShapeType="1"/>
          </p:cNvSpPr>
          <p:nvPr/>
        </p:nvSpPr>
        <p:spPr bwMode="auto">
          <a:xfrm flipH="1">
            <a:off x="3200400" y="3962400"/>
            <a:ext cx="0" cy="4572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5" name="Line 8">
            <a:extLst>
              <a:ext uri="{FF2B5EF4-FFF2-40B4-BE49-F238E27FC236}">
                <a16:creationId xmlns:a16="http://schemas.microsoft.com/office/drawing/2014/main" id="{86328DA1-46BD-41B8-B436-710453F58898}"/>
              </a:ext>
            </a:extLst>
          </p:cNvPr>
          <p:cNvSpPr>
            <a:spLocks noChangeShapeType="1"/>
          </p:cNvSpPr>
          <p:nvPr/>
        </p:nvSpPr>
        <p:spPr bwMode="auto">
          <a:xfrm flipH="1">
            <a:off x="4267200" y="3962400"/>
            <a:ext cx="0" cy="4572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6" name="Line 9">
            <a:extLst>
              <a:ext uri="{FF2B5EF4-FFF2-40B4-BE49-F238E27FC236}">
                <a16:creationId xmlns:a16="http://schemas.microsoft.com/office/drawing/2014/main" id="{A727B9AE-D24A-4ED8-A6E1-8A3F8035B580}"/>
              </a:ext>
            </a:extLst>
          </p:cNvPr>
          <p:cNvSpPr>
            <a:spLocks noChangeShapeType="1"/>
          </p:cNvSpPr>
          <p:nvPr/>
        </p:nvSpPr>
        <p:spPr bwMode="auto">
          <a:xfrm>
            <a:off x="6400800" y="3962400"/>
            <a:ext cx="0" cy="4572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7" name="Right Brace 1">
            <a:extLst>
              <a:ext uri="{FF2B5EF4-FFF2-40B4-BE49-F238E27FC236}">
                <a16:creationId xmlns:a16="http://schemas.microsoft.com/office/drawing/2014/main" id="{E7213483-4080-479B-AE34-50969EDBF3FC}"/>
              </a:ext>
            </a:extLst>
          </p:cNvPr>
          <p:cNvSpPr>
            <a:spLocks/>
          </p:cNvSpPr>
          <p:nvPr/>
        </p:nvSpPr>
        <p:spPr bwMode="auto">
          <a:xfrm>
            <a:off x="7353300" y="4413250"/>
            <a:ext cx="152400" cy="609600"/>
          </a:xfrm>
          <a:prstGeom prst="rightBrace">
            <a:avLst>
              <a:gd name="adj1" fmla="val 8333"/>
              <a:gd name="adj2" fmla="val 50000"/>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28" name="TextBox 2">
            <a:extLst>
              <a:ext uri="{FF2B5EF4-FFF2-40B4-BE49-F238E27FC236}">
                <a16:creationId xmlns:a16="http://schemas.microsoft.com/office/drawing/2014/main" id="{115B9C6F-3786-4E89-8ABE-564370F37CFF}"/>
              </a:ext>
            </a:extLst>
          </p:cNvPr>
          <p:cNvSpPr txBox="1">
            <a:spLocks noChangeArrowheads="1"/>
          </p:cNvSpPr>
          <p:nvPr/>
        </p:nvSpPr>
        <p:spPr bwMode="auto">
          <a:xfrm>
            <a:off x="7521575" y="4548188"/>
            <a:ext cx="1317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Void methods</a:t>
            </a:r>
          </a:p>
        </p:txBody>
      </p:sp>
      <p:sp>
        <p:nvSpPr>
          <p:cNvPr id="29" name="Right Brace 12">
            <a:extLst>
              <a:ext uri="{FF2B5EF4-FFF2-40B4-BE49-F238E27FC236}">
                <a16:creationId xmlns:a16="http://schemas.microsoft.com/office/drawing/2014/main" id="{0CEC0D14-8458-463C-946B-CC2263DC680A}"/>
              </a:ext>
            </a:extLst>
          </p:cNvPr>
          <p:cNvSpPr>
            <a:spLocks/>
          </p:cNvSpPr>
          <p:nvPr/>
        </p:nvSpPr>
        <p:spPr bwMode="auto">
          <a:xfrm>
            <a:off x="7315200" y="5105400"/>
            <a:ext cx="152400" cy="609600"/>
          </a:xfrm>
          <a:prstGeom prst="rightBrace">
            <a:avLst>
              <a:gd name="adj1" fmla="val 8333"/>
              <a:gd name="adj2" fmla="val 50000"/>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30" name="TextBox 13">
            <a:extLst>
              <a:ext uri="{FF2B5EF4-FFF2-40B4-BE49-F238E27FC236}">
                <a16:creationId xmlns:a16="http://schemas.microsoft.com/office/drawing/2014/main" id="{15EEF51D-6DF3-4D23-951F-BFB71635E50E}"/>
              </a:ext>
            </a:extLst>
          </p:cNvPr>
          <p:cNvSpPr txBox="1">
            <a:spLocks noChangeArrowheads="1"/>
          </p:cNvSpPr>
          <p:nvPr/>
        </p:nvSpPr>
        <p:spPr bwMode="auto">
          <a:xfrm>
            <a:off x="7391400" y="5130800"/>
            <a:ext cx="147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Value-returning</a:t>
            </a:r>
          </a:p>
          <a:p>
            <a:pPr>
              <a:spcBef>
                <a:spcPct val="0"/>
              </a:spcBef>
              <a:buClrTx/>
              <a:buSzTx/>
              <a:buFontTx/>
              <a:buNone/>
            </a:pPr>
            <a:r>
              <a:rPr lang="en-US" altLang="en-US" sz="2400">
                <a:latin typeface="Times New Roman" panose="02020603050405020304" pitchFamily="18" charset="0"/>
              </a:rPr>
              <a:t>methods</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a:extLst>
              <a:ext uri="{FF2B5EF4-FFF2-40B4-BE49-F238E27FC236}">
                <a16:creationId xmlns:a16="http://schemas.microsoft.com/office/drawing/2014/main" id="{D147B4E4-CEE3-4984-B4C7-C82917767C32}"/>
              </a:ext>
            </a:extLst>
          </p:cNvPr>
          <p:cNvSpPr>
            <a:spLocks noGrp="1" noChangeArrowheads="1"/>
          </p:cNvSpPr>
          <p:nvPr>
            <p:ph type="title"/>
          </p:nvPr>
        </p:nvSpPr>
        <p:spPr>
          <a:xfrm>
            <a:off x="802386" y="4588335"/>
            <a:ext cx="7543800" cy="1609344"/>
          </a:xfrm>
        </p:spPr>
        <p:txBody>
          <a:bodyPr>
            <a:normAutofit/>
          </a:bodyPr>
          <a:lstStyle/>
          <a:p>
            <a:pPr eaLnBrk="1" hangingPunct="1"/>
            <a:r>
              <a:rPr lang="en-US" altLang="en-US" dirty="0"/>
              <a:t>Method Header: </a:t>
            </a:r>
            <a:r>
              <a:rPr lang="en-US" altLang="en-US" dirty="0">
                <a:solidFill>
                  <a:srgbClr val="C00000"/>
                </a:solidFill>
              </a:rPr>
              <a:t>Example</a:t>
            </a:r>
          </a:p>
        </p:txBody>
      </p:sp>
      <p:sp>
        <p:nvSpPr>
          <p:cNvPr id="74" name="Rectangle 73">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603" name="Slide Number Placeholder 5">
            <a:extLst>
              <a:ext uri="{FF2B5EF4-FFF2-40B4-BE49-F238E27FC236}">
                <a16:creationId xmlns:a16="http://schemas.microsoft.com/office/drawing/2014/main" id="{ABF37D2C-FDFC-45F7-BE42-C7691FBCCBD0}"/>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D8641498-9D2F-461A-84A8-318CC093A5B9}"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16</a:t>
            </a:fld>
            <a:endParaRPr lang="en-US" altLang="en-US" sz="1800">
              <a:latin typeface="Times New Roman" panose="02020603050405020304" pitchFamily="18" charset="0"/>
            </a:endParaRPr>
          </a:p>
        </p:txBody>
      </p:sp>
      <p:sp>
        <p:nvSpPr>
          <p:cNvPr id="19" name="Text Box 4">
            <a:extLst>
              <a:ext uri="{FF2B5EF4-FFF2-40B4-BE49-F238E27FC236}">
                <a16:creationId xmlns:a16="http://schemas.microsoft.com/office/drawing/2014/main" id="{828D92E6-B10D-4830-8CA0-CA5098EF5DAF}"/>
              </a:ext>
            </a:extLst>
          </p:cNvPr>
          <p:cNvSpPr txBox="1">
            <a:spLocks noChangeArrowheads="1"/>
          </p:cNvSpPr>
          <p:nvPr/>
        </p:nvSpPr>
        <p:spPr bwMode="auto">
          <a:xfrm>
            <a:off x="457200" y="533400"/>
            <a:ext cx="6821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dirty="0">
                <a:latin typeface="Courier New" panose="02070309020205020404" pitchFamily="49" charset="0"/>
              </a:rPr>
              <a:t>public static void </a:t>
            </a:r>
            <a:r>
              <a:rPr lang="en-US" altLang="en-US" sz="3600" b="1" dirty="0" err="1">
                <a:latin typeface="Courier New" panose="02070309020205020404" pitchFamily="49" charset="0"/>
              </a:rPr>
              <a:t>showMessage</a:t>
            </a:r>
            <a:r>
              <a:rPr lang="en-US" altLang="en-US" sz="3600" b="1" dirty="0">
                <a:latin typeface="Courier New" panose="02070309020205020404" pitchFamily="49" charset="0"/>
              </a:rPr>
              <a:t> (   )</a:t>
            </a:r>
          </a:p>
        </p:txBody>
      </p:sp>
      <p:sp>
        <p:nvSpPr>
          <p:cNvPr id="20" name="Text Box 5">
            <a:extLst>
              <a:ext uri="{FF2B5EF4-FFF2-40B4-BE49-F238E27FC236}">
                <a16:creationId xmlns:a16="http://schemas.microsoft.com/office/drawing/2014/main" id="{E950B0DC-AB4F-44F3-8DFF-0B147AEFF02B}"/>
              </a:ext>
            </a:extLst>
          </p:cNvPr>
          <p:cNvSpPr txBox="1">
            <a:spLocks noChangeArrowheads="1"/>
          </p:cNvSpPr>
          <p:nvPr/>
        </p:nvSpPr>
        <p:spPr bwMode="auto">
          <a:xfrm>
            <a:off x="4267200" y="1524000"/>
            <a:ext cx="1163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rgbClr val="008000"/>
                </a:solidFill>
                <a:latin typeface="Verdana" panose="020B0604030504040204" pitchFamily="34" charset="0"/>
              </a:rPr>
              <a:t>method</a:t>
            </a:r>
          </a:p>
          <a:p>
            <a:pPr algn="ctr">
              <a:spcBef>
                <a:spcPct val="0"/>
              </a:spcBef>
              <a:buClrTx/>
              <a:buSzTx/>
              <a:buFontTx/>
              <a:buNone/>
            </a:pPr>
            <a:r>
              <a:rPr lang="en-US" altLang="en-US" sz="2400" b="1">
                <a:solidFill>
                  <a:srgbClr val="008000"/>
                </a:solidFill>
                <a:latin typeface="Verdana" panose="020B0604030504040204" pitchFamily="34" charset="0"/>
              </a:rPr>
              <a:t>name</a:t>
            </a:r>
          </a:p>
        </p:txBody>
      </p:sp>
      <p:sp>
        <p:nvSpPr>
          <p:cNvPr id="21" name="Text Box 7">
            <a:extLst>
              <a:ext uri="{FF2B5EF4-FFF2-40B4-BE49-F238E27FC236}">
                <a16:creationId xmlns:a16="http://schemas.microsoft.com/office/drawing/2014/main" id="{6D11B31C-74BD-4164-8BBA-47D2BCD2BC91}"/>
              </a:ext>
            </a:extLst>
          </p:cNvPr>
          <p:cNvSpPr txBox="1">
            <a:spLocks noChangeArrowheads="1"/>
          </p:cNvSpPr>
          <p:nvPr/>
        </p:nvSpPr>
        <p:spPr bwMode="auto">
          <a:xfrm>
            <a:off x="2263775" y="1524000"/>
            <a:ext cx="20161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rgbClr val="008000"/>
                </a:solidFill>
                <a:latin typeface="Verdana" panose="020B0604030504040204" pitchFamily="34" charset="0"/>
              </a:rPr>
              <a:t>return</a:t>
            </a:r>
          </a:p>
          <a:p>
            <a:pPr algn="ctr">
              <a:spcBef>
                <a:spcPct val="0"/>
              </a:spcBef>
              <a:buClrTx/>
              <a:buSzTx/>
              <a:buFontTx/>
              <a:buNone/>
            </a:pPr>
            <a:r>
              <a:rPr lang="en-US" altLang="en-US" sz="2400" b="1">
                <a:solidFill>
                  <a:srgbClr val="008000"/>
                </a:solidFill>
                <a:latin typeface="Verdana" panose="020B0604030504040204" pitchFamily="34" charset="0"/>
              </a:rPr>
              <a:t>type</a:t>
            </a:r>
          </a:p>
          <a:p>
            <a:pPr algn="ctr">
              <a:spcBef>
                <a:spcPct val="0"/>
              </a:spcBef>
              <a:buClrTx/>
              <a:buSzTx/>
              <a:buFontTx/>
              <a:buNone/>
            </a:pPr>
            <a:r>
              <a:rPr lang="en-US" altLang="en-US" sz="2400" b="1">
                <a:solidFill>
                  <a:srgbClr val="008000"/>
                </a:solidFill>
                <a:latin typeface="Verdana" panose="020B0604030504040204" pitchFamily="34" charset="0"/>
              </a:rPr>
              <a:t>(</a:t>
            </a:r>
            <a:r>
              <a:rPr lang="en-US" altLang="en-US" sz="2400" b="1">
                <a:solidFill>
                  <a:srgbClr val="FF0000"/>
                </a:solidFill>
                <a:latin typeface="Verdana" panose="020B0604030504040204" pitchFamily="34" charset="0"/>
              </a:rPr>
              <a:t>void</a:t>
            </a:r>
            <a:r>
              <a:rPr lang="en-US" altLang="en-US" sz="2400" b="1">
                <a:solidFill>
                  <a:srgbClr val="008000"/>
                </a:solidFill>
                <a:latin typeface="Verdana" panose="020B0604030504040204" pitchFamily="34" charset="0"/>
              </a:rPr>
              <a:t> if no return type)</a:t>
            </a:r>
          </a:p>
        </p:txBody>
      </p:sp>
      <p:sp>
        <p:nvSpPr>
          <p:cNvPr id="22" name="AutoShape 9">
            <a:extLst>
              <a:ext uri="{FF2B5EF4-FFF2-40B4-BE49-F238E27FC236}">
                <a16:creationId xmlns:a16="http://schemas.microsoft.com/office/drawing/2014/main" id="{0DE7CD4F-E102-4581-AE4F-65EDF4B1F525}"/>
              </a:ext>
            </a:extLst>
          </p:cNvPr>
          <p:cNvSpPr>
            <a:spLocks/>
          </p:cNvSpPr>
          <p:nvPr/>
        </p:nvSpPr>
        <p:spPr bwMode="auto">
          <a:xfrm rot="16200000">
            <a:off x="6515100" y="952500"/>
            <a:ext cx="304800" cy="685800"/>
          </a:xfrm>
          <a:prstGeom prst="leftBrace">
            <a:avLst>
              <a:gd name="adj1" fmla="val 97917"/>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
        <p:nvSpPr>
          <p:cNvPr id="23" name="Text Box 10">
            <a:extLst>
              <a:ext uri="{FF2B5EF4-FFF2-40B4-BE49-F238E27FC236}">
                <a16:creationId xmlns:a16="http://schemas.microsoft.com/office/drawing/2014/main" id="{EBFDFEAC-7BAA-4647-A391-BC6471AC725D}"/>
              </a:ext>
            </a:extLst>
          </p:cNvPr>
          <p:cNvSpPr txBox="1">
            <a:spLocks noChangeArrowheads="1"/>
          </p:cNvSpPr>
          <p:nvPr/>
        </p:nvSpPr>
        <p:spPr bwMode="auto">
          <a:xfrm>
            <a:off x="5410200" y="16764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rgbClr val="008000"/>
                </a:solidFill>
                <a:latin typeface="Verdana" panose="020B0604030504040204" pitchFamily="34" charset="0"/>
              </a:rPr>
              <a:t>Formal parameter list(blank if no parameter)</a:t>
            </a:r>
          </a:p>
        </p:txBody>
      </p:sp>
      <p:sp>
        <p:nvSpPr>
          <p:cNvPr id="24" name="Text Box 11">
            <a:extLst>
              <a:ext uri="{FF2B5EF4-FFF2-40B4-BE49-F238E27FC236}">
                <a16:creationId xmlns:a16="http://schemas.microsoft.com/office/drawing/2014/main" id="{AD505EE2-8067-46AC-88A9-333BC12623DE}"/>
              </a:ext>
            </a:extLst>
          </p:cNvPr>
          <p:cNvSpPr txBox="1">
            <a:spLocks noChangeArrowheads="1"/>
          </p:cNvSpPr>
          <p:nvPr/>
        </p:nvSpPr>
        <p:spPr bwMode="auto">
          <a:xfrm>
            <a:off x="4106863" y="2901950"/>
            <a:ext cx="4808537" cy="1323975"/>
          </a:xfrm>
          <a:prstGeom prst="rect">
            <a:avLst/>
          </a:prstGeom>
          <a:noFill/>
          <a:ln>
            <a:noFill/>
          </a:ln>
        </p:spPr>
        <p:txBody>
          <a:bodyPr wrap="none">
            <a:spAutoFit/>
          </a:bodyPr>
          <a:lstStyle>
            <a:lvl1pPr eaLnBrk="0" hangingPunct="0">
              <a:defRPr sz="2400" baseline="-25000">
                <a:solidFill>
                  <a:schemeClr val="tx1"/>
                </a:solidFill>
                <a:latin typeface="Times New Roman" pitchFamily="18" charset="0"/>
                <a:cs typeface="Arial" pitchFamily="34" charset="0"/>
              </a:defRPr>
            </a:lvl1pPr>
            <a:lvl2pPr marL="742950" indent="-285750" eaLnBrk="0" hangingPunct="0">
              <a:defRPr sz="2400" baseline="-25000">
                <a:solidFill>
                  <a:schemeClr val="tx1"/>
                </a:solidFill>
                <a:latin typeface="Times New Roman" pitchFamily="18" charset="0"/>
                <a:cs typeface="Arial" pitchFamily="34" charset="0"/>
              </a:defRPr>
            </a:lvl2pPr>
            <a:lvl3pPr marL="1143000" indent="-228600" eaLnBrk="0" hangingPunct="0">
              <a:defRPr sz="2400" baseline="-25000">
                <a:solidFill>
                  <a:schemeClr val="tx1"/>
                </a:solidFill>
                <a:latin typeface="Times New Roman" pitchFamily="18" charset="0"/>
                <a:cs typeface="Arial" pitchFamily="34" charset="0"/>
              </a:defRPr>
            </a:lvl3pPr>
            <a:lvl4pPr marL="1600200" indent="-228600" eaLnBrk="0" hangingPunct="0">
              <a:defRPr sz="2400" baseline="-25000">
                <a:solidFill>
                  <a:schemeClr val="tx1"/>
                </a:solidFill>
                <a:latin typeface="Times New Roman" pitchFamily="18" charset="0"/>
                <a:cs typeface="Arial" pitchFamily="34" charset="0"/>
              </a:defRPr>
            </a:lvl4pPr>
            <a:lvl5pPr marL="2057400" indent="-228600" eaLnBrk="0" hangingPunct="0">
              <a:defRPr sz="2400" baseline="-25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pitchFamily="34" charset="0"/>
              </a:defRPr>
            </a:lvl9pPr>
          </a:lstStyle>
          <a:p>
            <a:pPr>
              <a:defRPr/>
            </a:pPr>
            <a:r>
              <a:rPr lang="en-US" altLang="en-US" b="1" dirty="0">
                <a:solidFill>
                  <a:schemeClr val="tx2">
                    <a:lumMod val="75000"/>
                  </a:schemeClr>
                </a:solidFill>
                <a:latin typeface="Verdana" pitchFamily="34" charset="0"/>
              </a:rPr>
              <a:t>The parameter list specifies the type</a:t>
            </a:r>
          </a:p>
          <a:p>
            <a:pPr>
              <a:defRPr/>
            </a:pPr>
            <a:r>
              <a:rPr lang="en-US" altLang="en-US" b="1" dirty="0">
                <a:solidFill>
                  <a:schemeClr val="tx2">
                    <a:lumMod val="75000"/>
                  </a:schemeClr>
                </a:solidFill>
                <a:latin typeface="Verdana" pitchFamily="34" charset="0"/>
              </a:rPr>
              <a:t>and name of each parameter</a:t>
            </a:r>
          </a:p>
          <a:p>
            <a:pPr>
              <a:defRPr/>
            </a:pPr>
            <a:endParaRPr lang="en-US" altLang="en-US" b="1" dirty="0">
              <a:solidFill>
                <a:schemeClr val="tx2">
                  <a:lumMod val="75000"/>
                </a:schemeClr>
              </a:solidFill>
              <a:latin typeface="Verdana" pitchFamily="34" charset="0"/>
            </a:endParaRPr>
          </a:p>
          <a:p>
            <a:pPr>
              <a:defRPr/>
            </a:pPr>
            <a:r>
              <a:rPr lang="en-US" altLang="en-US" b="1" dirty="0">
                <a:solidFill>
                  <a:schemeClr val="tx2">
                    <a:lumMod val="75000"/>
                  </a:schemeClr>
                </a:solidFill>
                <a:latin typeface="Verdana" pitchFamily="34" charset="0"/>
              </a:rPr>
              <a:t>The name of a parameter in the method</a:t>
            </a:r>
          </a:p>
          <a:p>
            <a:pPr>
              <a:defRPr/>
            </a:pPr>
            <a:r>
              <a:rPr lang="en-US" altLang="en-US" b="1" dirty="0">
                <a:solidFill>
                  <a:schemeClr val="tx2">
                    <a:lumMod val="75000"/>
                  </a:schemeClr>
                </a:solidFill>
                <a:latin typeface="Verdana" pitchFamily="34" charset="0"/>
              </a:rPr>
              <a:t>declaration is called a </a:t>
            </a:r>
            <a:r>
              <a:rPr lang="en-US" altLang="en-US" b="1" i="1" dirty="0">
                <a:solidFill>
                  <a:schemeClr val="tx2">
                    <a:lumMod val="75000"/>
                  </a:schemeClr>
                </a:solidFill>
                <a:latin typeface="Verdana" pitchFamily="34" charset="0"/>
              </a:rPr>
              <a:t>formal parameter</a:t>
            </a:r>
            <a:endParaRPr lang="en-US" altLang="en-US" b="1" dirty="0">
              <a:solidFill>
                <a:schemeClr val="tx2">
                  <a:lumMod val="75000"/>
                </a:schemeClr>
              </a:solidFill>
              <a:latin typeface="Verdana" pitchFamily="34" charset="0"/>
            </a:endParaRPr>
          </a:p>
        </p:txBody>
      </p:sp>
      <p:sp>
        <p:nvSpPr>
          <p:cNvPr id="25" name="Text Box 7">
            <a:extLst>
              <a:ext uri="{FF2B5EF4-FFF2-40B4-BE49-F238E27FC236}">
                <a16:creationId xmlns:a16="http://schemas.microsoft.com/office/drawing/2014/main" id="{52C7188E-0FF0-4568-8EC3-DE956103BA80}"/>
              </a:ext>
            </a:extLst>
          </p:cNvPr>
          <p:cNvSpPr txBox="1">
            <a:spLocks noChangeArrowheads="1"/>
          </p:cNvSpPr>
          <p:nvPr/>
        </p:nvSpPr>
        <p:spPr bwMode="auto">
          <a:xfrm>
            <a:off x="881063" y="1524000"/>
            <a:ext cx="12811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rgbClr val="008000"/>
                </a:solidFill>
                <a:latin typeface="Verdana" panose="020B0604030504040204" pitchFamily="34" charset="0"/>
              </a:rPr>
              <a:t>Modifiers</a:t>
            </a:r>
          </a:p>
          <a:p>
            <a:pPr algn="ctr">
              <a:spcBef>
                <a:spcPct val="0"/>
              </a:spcBef>
              <a:buClrTx/>
              <a:buSzTx/>
              <a:buFontTx/>
              <a:buNone/>
            </a:pPr>
            <a:r>
              <a:rPr lang="en-US" altLang="en-US" sz="2400" b="1">
                <a:solidFill>
                  <a:srgbClr val="008000"/>
                </a:solidFill>
                <a:latin typeface="Verdana" panose="020B0604030504040204" pitchFamily="34" charset="0"/>
              </a:rPr>
              <a:t>(</a:t>
            </a:r>
            <a:r>
              <a:rPr lang="en-US" altLang="en-US" sz="2400" b="1">
                <a:solidFill>
                  <a:srgbClr val="FF0000"/>
                </a:solidFill>
                <a:latin typeface="Verdana" panose="020B0604030504040204" pitchFamily="34" charset="0"/>
              </a:rPr>
              <a:t>public static </a:t>
            </a:r>
          </a:p>
          <a:p>
            <a:pPr algn="ctr">
              <a:spcBef>
                <a:spcPct val="0"/>
              </a:spcBef>
              <a:buClrTx/>
              <a:buSzTx/>
              <a:buFontTx/>
              <a:buNone/>
            </a:pPr>
            <a:r>
              <a:rPr lang="en-US" altLang="en-US" sz="2400" b="1">
                <a:solidFill>
                  <a:srgbClr val="008000"/>
                </a:solidFill>
                <a:latin typeface="Verdana" panose="020B0604030504040204" pitchFamily="34" charset="0"/>
              </a:rPr>
              <a:t>if</a:t>
            </a:r>
          </a:p>
          <a:p>
            <a:pPr algn="ctr">
              <a:spcBef>
                <a:spcPct val="0"/>
              </a:spcBef>
              <a:buClrTx/>
              <a:buSzTx/>
              <a:buFontTx/>
              <a:buNone/>
            </a:pPr>
            <a:r>
              <a:rPr lang="en-US" altLang="en-US" sz="2400" b="1">
                <a:solidFill>
                  <a:srgbClr val="008000"/>
                </a:solidFill>
                <a:latin typeface="Verdana" panose="020B0604030504040204" pitchFamily="34" charset="0"/>
              </a:rPr>
              <a:t>no object)</a:t>
            </a:r>
          </a:p>
          <a:p>
            <a:pPr algn="ctr">
              <a:spcBef>
                <a:spcPct val="0"/>
              </a:spcBef>
              <a:buClrTx/>
              <a:buSzTx/>
              <a:buFontTx/>
              <a:buNone/>
            </a:pPr>
            <a:r>
              <a:rPr lang="en-US" altLang="en-US" sz="2400" b="1" baseline="0">
                <a:solidFill>
                  <a:srgbClr val="008000"/>
                </a:solidFill>
                <a:latin typeface="Verdana" panose="020B0604030504040204" pitchFamily="34" charset="0"/>
              </a:rPr>
              <a:t> </a:t>
            </a:r>
            <a:endParaRPr lang="en-US" altLang="en-US" sz="2400" b="1">
              <a:solidFill>
                <a:srgbClr val="008000"/>
              </a:solidFill>
              <a:latin typeface="Verdana" panose="020B0604030504040204" pitchFamily="34" charset="0"/>
            </a:endParaRPr>
          </a:p>
        </p:txBody>
      </p:sp>
      <p:sp>
        <p:nvSpPr>
          <p:cNvPr id="26" name="AutoShape 9">
            <a:extLst>
              <a:ext uri="{FF2B5EF4-FFF2-40B4-BE49-F238E27FC236}">
                <a16:creationId xmlns:a16="http://schemas.microsoft.com/office/drawing/2014/main" id="{625E6017-907D-4754-813B-4601E7F82D85}"/>
              </a:ext>
            </a:extLst>
          </p:cNvPr>
          <p:cNvSpPr>
            <a:spLocks/>
          </p:cNvSpPr>
          <p:nvPr/>
        </p:nvSpPr>
        <p:spPr bwMode="auto">
          <a:xfrm rot="16200000">
            <a:off x="4838700" y="190500"/>
            <a:ext cx="228600" cy="1981200"/>
          </a:xfrm>
          <a:prstGeom prst="leftBrace">
            <a:avLst>
              <a:gd name="adj1" fmla="val 97901"/>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
        <p:nvSpPr>
          <p:cNvPr id="27" name="AutoShape 9">
            <a:extLst>
              <a:ext uri="{FF2B5EF4-FFF2-40B4-BE49-F238E27FC236}">
                <a16:creationId xmlns:a16="http://schemas.microsoft.com/office/drawing/2014/main" id="{A128FEBD-A62C-4CCC-8AFC-A4103297D118}"/>
              </a:ext>
            </a:extLst>
          </p:cNvPr>
          <p:cNvSpPr>
            <a:spLocks/>
          </p:cNvSpPr>
          <p:nvPr/>
        </p:nvSpPr>
        <p:spPr bwMode="auto">
          <a:xfrm rot="16200000">
            <a:off x="1638300" y="114300"/>
            <a:ext cx="228600" cy="2286000"/>
          </a:xfrm>
          <a:prstGeom prst="leftBrace">
            <a:avLst>
              <a:gd name="adj1" fmla="val 97917"/>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
        <p:nvSpPr>
          <p:cNvPr id="28" name="AutoShape 9">
            <a:extLst>
              <a:ext uri="{FF2B5EF4-FFF2-40B4-BE49-F238E27FC236}">
                <a16:creationId xmlns:a16="http://schemas.microsoft.com/office/drawing/2014/main" id="{1B927CBE-AE00-4AB9-AC8B-E5D4518E14A0}"/>
              </a:ext>
            </a:extLst>
          </p:cNvPr>
          <p:cNvSpPr>
            <a:spLocks/>
          </p:cNvSpPr>
          <p:nvPr/>
        </p:nvSpPr>
        <p:spPr bwMode="auto">
          <a:xfrm rot="16200000">
            <a:off x="3314700" y="952500"/>
            <a:ext cx="304800" cy="685800"/>
          </a:xfrm>
          <a:prstGeom prst="leftBrace">
            <a:avLst>
              <a:gd name="adj1" fmla="val 97917"/>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25000" noProof="0">
              <a:ln>
                <a:noFill/>
              </a:ln>
              <a:solidFill>
                <a:prstClr val="white"/>
              </a:solidFill>
              <a:effectLst/>
              <a:uLnTx/>
              <a:uFillTx/>
              <a:latin typeface="Rockwell" panose="02060603020205020403"/>
              <a:ea typeface="+mn-ea"/>
              <a:cs typeface="+mn-cs"/>
            </a:endParaRPr>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Title 1">
            <a:extLst>
              <a:ext uri="{FF2B5EF4-FFF2-40B4-BE49-F238E27FC236}">
                <a16:creationId xmlns:a16="http://schemas.microsoft.com/office/drawing/2014/main" id="{2A3CE3CC-1869-4346-93BF-237BD83ED064}"/>
              </a:ext>
            </a:extLst>
          </p:cNvPr>
          <p:cNvSpPr>
            <a:spLocks noGrp="1" noChangeArrowheads="1"/>
          </p:cNvSpPr>
          <p:nvPr>
            <p:ph type="title"/>
          </p:nvPr>
        </p:nvSpPr>
        <p:spPr>
          <a:xfrm>
            <a:off x="802386" y="484632"/>
            <a:ext cx="7543800" cy="1609344"/>
          </a:xfrm>
        </p:spPr>
        <p:txBody>
          <a:bodyPr>
            <a:normAutofit/>
          </a:bodyPr>
          <a:lstStyle/>
          <a:p>
            <a:r>
              <a:rPr lang="en-US" altLang="en-US" dirty="0"/>
              <a:t>Method Body</a:t>
            </a:r>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Arial" panose="020B0604020202020204" pitchFamily="34" charset="0"/>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24579" name="Slide Number Placeholder 3">
            <a:extLst>
              <a:ext uri="{FF2B5EF4-FFF2-40B4-BE49-F238E27FC236}">
                <a16:creationId xmlns:a16="http://schemas.microsoft.com/office/drawing/2014/main" id="{FF52E2F6-129F-4E3A-8ADB-96D9C31AD02D}"/>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ts val="600"/>
              </a:spcAft>
              <a:buClrTx/>
              <a:buSzTx/>
              <a:buFontTx/>
              <a:buNone/>
              <a:tabLst/>
              <a:defRPr/>
            </a:pPr>
            <a:r>
              <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rPr>
              <a:t>1-</a:t>
            </a:r>
            <a:fld id="{28F30101-57EC-4516-9078-74BBF4333270}" type="slidenum">
              <a:rPr kumimoji="0" lang="en-US" altLang="en-US" sz="1800" b="1" i="0" u="none" strike="noStrike" kern="1200" cap="none" spc="-7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ctr" defTabSz="914400" rtl="0" eaLnBrk="0" fontAlgn="base" latinLnBrk="0" hangingPunct="0">
                <a:lnSpc>
                  <a:spcPct val="90000"/>
                </a:lnSpc>
                <a:spcBef>
                  <a:spcPct val="0"/>
                </a:spcBef>
                <a:spcAft>
                  <a:spcPts val="600"/>
                </a:spcAft>
                <a:buClrTx/>
                <a:buSzTx/>
                <a:buFontTx/>
                <a:buNone/>
                <a:tabLst/>
                <a:defRPr/>
              </a:pPr>
              <a:t>17</a:t>
            </a:fld>
            <a:endPar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endParaRPr>
          </a:p>
        </p:txBody>
      </p:sp>
      <p:sp>
        <p:nvSpPr>
          <p:cNvPr id="21" name="Rectangle 3">
            <a:extLst>
              <a:ext uri="{FF2B5EF4-FFF2-40B4-BE49-F238E27FC236}">
                <a16:creationId xmlns:a16="http://schemas.microsoft.com/office/drawing/2014/main" id="{2798E433-C7CC-44A2-BD7D-0A5C2A8AA103}"/>
              </a:ext>
            </a:extLst>
          </p:cNvPr>
          <p:cNvSpPr>
            <a:spLocks noGrp="1" noChangeArrowheads="1"/>
          </p:cNvSpPr>
          <p:nvPr>
            <p:ph idx="1"/>
          </p:nvPr>
        </p:nvSpPr>
        <p:spPr>
          <a:xfrm>
            <a:off x="685800" y="2279071"/>
            <a:ext cx="7772400" cy="588962"/>
          </a:xfrm>
        </p:spPr>
        <p:txBody>
          <a:bodyPr/>
          <a:lstStyle/>
          <a:p>
            <a:pPr marL="0" indent="0" eaLnBrk="1" hangingPunct="1">
              <a:buFont typeface="Wingdings" panose="05000000000000000000" pitchFamily="2" charset="2"/>
              <a:buNone/>
            </a:pPr>
            <a:r>
              <a:rPr lang="en-US" altLang="en-US" sz="2400" dirty="0"/>
              <a:t>The method header is followed by the method body.</a:t>
            </a:r>
          </a:p>
        </p:txBody>
      </p:sp>
      <p:sp>
        <p:nvSpPr>
          <p:cNvPr id="20" name="Text Box 5">
            <a:extLst>
              <a:ext uri="{FF2B5EF4-FFF2-40B4-BE49-F238E27FC236}">
                <a16:creationId xmlns:a16="http://schemas.microsoft.com/office/drawing/2014/main" id="{2F049B1F-C1E8-4E3A-9C70-AEF7EB6289D9}"/>
              </a:ext>
            </a:extLst>
          </p:cNvPr>
          <p:cNvSpPr txBox="1">
            <a:spLocks noChangeArrowheads="1"/>
          </p:cNvSpPr>
          <p:nvPr/>
        </p:nvSpPr>
        <p:spPr bwMode="auto">
          <a:xfrm>
            <a:off x="762000" y="2770188"/>
            <a:ext cx="7239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3200" dirty="0">
                <a:solidFill>
                  <a:srgbClr val="000000"/>
                </a:solidFill>
                <a:latin typeface="Courier New" panose="02070309020205020404" pitchFamily="49" charset="0"/>
                <a:cs typeface="Courier New" panose="02070309020205020404" pitchFamily="49" charset="0"/>
              </a:rPr>
              <a:t>public static void </a:t>
            </a:r>
            <a:r>
              <a:rPr lang="en-US" altLang="en-US" sz="3200" dirty="0" err="1">
                <a:solidFill>
                  <a:srgbClr val="000000"/>
                </a:solidFill>
                <a:latin typeface="Courier New" panose="02070309020205020404" pitchFamily="49" charset="0"/>
                <a:cs typeface="Courier New" panose="02070309020205020404" pitchFamily="49" charset="0"/>
              </a:rPr>
              <a:t>showMessage</a:t>
            </a:r>
            <a:r>
              <a:rPr lang="en-US" altLang="en-US" sz="3200" dirty="0">
                <a:solidFill>
                  <a:srgbClr val="000000"/>
                </a:solidFill>
                <a:latin typeface="Courier New" panose="02070309020205020404" pitchFamily="49" charset="0"/>
                <a:cs typeface="Courier New" panose="02070309020205020404" pitchFamily="49" charset="0"/>
              </a:rPr>
              <a:t>()</a:t>
            </a:r>
          </a:p>
          <a:p>
            <a:pPr>
              <a:lnSpc>
                <a:spcPct val="80000"/>
              </a:lnSpc>
              <a:spcBef>
                <a:spcPct val="0"/>
              </a:spcBef>
              <a:buClrTx/>
              <a:buSzTx/>
              <a:buFontTx/>
              <a:buNone/>
            </a:pPr>
            <a:r>
              <a:rPr lang="en-US" altLang="en-US" sz="3200" dirty="0">
                <a:latin typeface="Courier New" panose="02070309020205020404" pitchFamily="49" charset="0"/>
                <a:cs typeface="Courier New" panose="02070309020205020404" pitchFamily="49" charset="0"/>
              </a:rPr>
              <a:t>{ 	</a:t>
            </a:r>
          </a:p>
          <a:p>
            <a:pPr>
              <a:lnSpc>
                <a:spcPct val="80000"/>
              </a:lnSpc>
              <a:spcBef>
                <a:spcPct val="0"/>
              </a:spcBef>
              <a:buClrTx/>
              <a:buSzTx/>
              <a:buFontTx/>
              <a:buNone/>
            </a:pPr>
            <a:r>
              <a:rPr lang="en-US" altLang="en-US" sz="3200" dirty="0">
                <a:latin typeface="Courier New" panose="02070309020205020404" pitchFamily="49" charset="0"/>
                <a:cs typeface="Courier New" panose="02070309020205020404" pitchFamily="49" charset="0"/>
              </a:rPr>
              <a:t>     String name = </a:t>
            </a:r>
            <a:r>
              <a:rPr lang="en-US" altLang="en-US" sz="3200" dirty="0">
                <a:latin typeface="Courier New" panose="02070309020205020404" pitchFamily="49" charset="0"/>
              </a:rPr>
              <a:t>"</a:t>
            </a:r>
            <a:r>
              <a:rPr lang="en-US" altLang="en-US" sz="3200" dirty="0">
                <a:latin typeface="Courier New" panose="02070309020205020404" pitchFamily="49" charset="0"/>
                <a:cs typeface="Courier New" panose="02070309020205020404" pitchFamily="49" charset="0"/>
              </a:rPr>
              <a:t>Ali</a:t>
            </a:r>
            <a:r>
              <a:rPr lang="en-US" altLang="en-US" sz="3200" dirty="0">
                <a:latin typeface="Courier New" panose="02070309020205020404" pitchFamily="49" charset="0"/>
              </a:rPr>
              <a:t>"</a:t>
            </a:r>
            <a:r>
              <a:rPr lang="en-US" altLang="en-US" sz="3200" dirty="0">
                <a:latin typeface="Courier New" panose="02070309020205020404" pitchFamily="49" charset="0"/>
                <a:cs typeface="Courier New" panose="02070309020205020404" pitchFamily="49" charset="0"/>
              </a:rPr>
              <a:t>;   </a:t>
            </a:r>
          </a:p>
          <a:p>
            <a:pPr>
              <a:lnSpc>
                <a:spcPct val="80000"/>
              </a:lnSpc>
              <a:spcBef>
                <a:spcPct val="0"/>
              </a:spcBef>
              <a:buClrTx/>
              <a:buSzTx/>
              <a:buFontTx/>
              <a:buNone/>
            </a:pPr>
            <a:r>
              <a:rPr lang="en-US" altLang="en-US" sz="3200" dirty="0">
                <a:latin typeface="Courier New" panose="02070309020205020404" pitchFamily="49" charset="0"/>
                <a:cs typeface="Courier New" panose="02070309020205020404" pitchFamily="49" charset="0"/>
              </a:rPr>
              <a:t>     </a:t>
            </a:r>
            <a:r>
              <a:rPr lang="en-US" altLang="en-US" sz="3200" dirty="0" err="1">
                <a:latin typeface="Courier New" panose="02070309020205020404" pitchFamily="49" charset="0"/>
                <a:cs typeface="Courier New" panose="02070309020205020404" pitchFamily="49" charset="0"/>
              </a:rPr>
              <a:t>System.out.println</a:t>
            </a:r>
            <a:r>
              <a:rPr lang="en-US" altLang="en-US" sz="3200" dirty="0">
                <a:latin typeface="Courier New" panose="02070309020205020404" pitchFamily="49" charset="0"/>
                <a:cs typeface="Courier New" panose="02070309020205020404" pitchFamily="49" charset="0"/>
              </a:rPr>
              <a:t>(</a:t>
            </a:r>
            <a:r>
              <a:rPr lang="en-US" altLang="en-US" sz="3200" dirty="0">
                <a:latin typeface="Courier New" panose="02070309020205020404" pitchFamily="49" charset="0"/>
              </a:rPr>
              <a:t>"</a:t>
            </a:r>
            <a:r>
              <a:rPr lang="en-US" altLang="en-US" sz="3200" dirty="0">
                <a:latin typeface="Courier New" panose="02070309020205020404" pitchFamily="49" charset="0"/>
                <a:cs typeface="Courier New" panose="02070309020205020404" pitchFamily="49" charset="0"/>
              </a:rPr>
              <a:t>Hello, </a:t>
            </a:r>
            <a:r>
              <a:rPr lang="en-US" altLang="en-US" sz="3200" dirty="0">
                <a:latin typeface="Courier New" panose="02070309020205020404" pitchFamily="49" charset="0"/>
              </a:rPr>
              <a:t>"</a:t>
            </a:r>
            <a:r>
              <a:rPr lang="en-US" altLang="en-US" sz="3200" dirty="0">
                <a:latin typeface="Courier New" panose="02070309020205020404" pitchFamily="49" charset="0"/>
                <a:cs typeface="Courier New" panose="02070309020205020404" pitchFamily="49" charset="0"/>
              </a:rPr>
              <a:t>+ name);                   </a:t>
            </a:r>
          </a:p>
          <a:p>
            <a:pPr>
              <a:lnSpc>
                <a:spcPct val="80000"/>
              </a:lnSpc>
              <a:spcBef>
                <a:spcPct val="0"/>
              </a:spcBef>
              <a:buClrTx/>
              <a:buSzTx/>
              <a:buFontTx/>
              <a:buNone/>
            </a:pPr>
            <a:r>
              <a:rPr lang="en-US" altLang="en-US" sz="3200" dirty="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p:txBody>
      </p:sp>
      <p:sp>
        <p:nvSpPr>
          <p:cNvPr id="31" name="Text Box 8">
            <a:extLst>
              <a:ext uri="{FF2B5EF4-FFF2-40B4-BE49-F238E27FC236}">
                <a16:creationId xmlns:a16="http://schemas.microsoft.com/office/drawing/2014/main" id="{91A25B4B-8C22-4BE4-AC1C-47A1C53F3F2F}"/>
              </a:ext>
            </a:extLst>
          </p:cNvPr>
          <p:cNvSpPr txBox="1">
            <a:spLocks noChangeArrowheads="1"/>
          </p:cNvSpPr>
          <p:nvPr/>
        </p:nvSpPr>
        <p:spPr bwMode="auto">
          <a:xfrm>
            <a:off x="5334000" y="4643438"/>
            <a:ext cx="29718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latin typeface="Courier New" panose="02070309020205020404" pitchFamily="49" charset="0"/>
              </a:rPr>
              <a:t>name </a:t>
            </a:r>
            <a:r>
              <a:rPr lang="en-US" altLang="en-US" sz="2400" b="1">
                <a:solidFill>
                  <a:srgbClr val="008000"/>
                </a:solidFill>
                <a:latin typeface="Verdana" panose="020B0604030504040204" pitchFamily="34" charset="0"/>
              </a:rPr>
              <a:t>is local data</a:t>
            </a:r>
          </a:p>
          <a:p>
            <a:pPr>
              <a:spcBef>
                <a:spcPct val="0"/>
              </a:spcBef>
              <a:buClrTx/>
              <a:buSzTx/>
              <a:buFontTx/>
              <a:buNone/>
            </a:pPr>
            <a:endParaRPr lang="en-US" altLang="en-US" sz="2400" b="1">
              <a:solidFill>
                <a:schemeClr val="hlink"/>
              </a:solidFill>
              <a:latin typeface="Verdana" panose="020B0604030504040204" pitchFamily="34" charset="0"/>
            </a:endParaRPr>
          </a:p>
          <a:p>
            <a:pPr>
              <a:spcBef>
                <a:spcPct val="0"/>
              </a:spcBef>
              <a:buClrTx/>
              <a:buSzTx/>
              <a:buFontTx/>
              <a:buNone/>
            </a:pPr>
            <a:r>
              <a:rPr lang="en-US" altLang="en-US" sz="2400" b="1">
                <a:solidFill>
                  <a:srgbClr val="008000"/>
                </a:solidFill>
                <a:latin typeface="Verdana" panose="020B0604030504040204" pitchFamily="34" charset="0"/>
              </a:rPr>
              <a:t>Local data are created each time the method is called, and are destroyed when it finishes executing</a:t>
            </a:r>
          </a:p>
          <a:p>
            <a:pPr>
              <a:spcBef>
                <a:spcPct val="0"/>
              </a:spcBef>
              <a:buClrTx/>
              <a:buSzTx/>
              <a:buFontTx/>
              <a:buNone/>
            </a:pPr>
            <a:endParaRPr lang="en-US" altLang="en-US" sz="2400" b="1">
              <a:solidFill>
                <a:srgbClr val="008000"/>
              </a:solidFill>
              <a:latin typeface="Verdana" panose="020B0604030504040204" pitchFamily="34" charset="0"/>
            </a:endParaRPr>
          </a:p>
        </p:txBody>
      </p:sp>
      <p:cxnSp>
        <p:nvCxnSpPr>
          <p:cNvPr id="32" name="Straight Arrow Connector 31">
            <a:extLst>
              <a:ext uri="{FF2B5EF4-FFF2-40B4-BE49-F238E27FC236}">
                <a16:creationId xmlns:a16="http://schemas.microsoft.com/office/drawing/2014/main" id="{F03476B9-D318-479A-B294-C6F8C54F35AF}"/>
              </a:ext>
            </a:extLst>
          </p:cNvPr>
          <p:cNvCxnSpPr>
            <a:stCxn id="31" idx="0"/>
          </p:cNvCxnSpPr>
          <p:nvPr/>
        </p:nvCxnSpPr>
        <p:spPr>
          <a:xfrm flipV="1">
            <a:off x="6819900" y="3916363"/>
            <a:ext cx="0" cy="7270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4350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25000" noProof="0">
              <a:ln>
                <a:noFill/>
              </a:ln>
              <a:solidFill>
                <a:prstClr val="white"/>
              </a:solidFill>
              <a:effectLst/>
              <a:uLnTx/>
              <a:uFillTx/>
              <a:latin typeface="Rockwell" panose="02060603020205020403"/>
              <a:ea typeface="+mn-ea"/>
              <a:cs typeface="+mn-cs"/>
            </a:endParaRPr>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Title 1">
            <a:extLst>
              <a:ext uri="{FF2B5EF4-FFF2-40B4-BE49-F238E27FC236}">
                <a16:creationId xmlns:a16="http://schemas.microsoft.com/office/drawing/2014/main" id="{2A3CE3CC-1869-4346-93BF-237BD83ED064}"/>
              </a:ext>
            </a:extLst>
          </p:cNvPr>
          <p:cNvSpPr>
            <a:spLocks noGrp="1" noChangeArrowheads="1"/>
          </p:cNvSpPr>
          <p:nvPr>
            <p:ph type="title"/>
          </p:nvPr>
        </p:nvSpPr>
        <p:spPr>
          <a:xfrm>
            <a:off x="802386" y="484632"/>
            <a:ext cx="7543800" cy="1609344"/>
          </a:xfrm>
        </p:spPr>
        <p:txBody>
          <a:bodyPr>
            <a:normAutofit/>
          </a:bodyPr>
          <a:lstStyle/>
          <a:p>
            <a:r>
              <a:rPr lang="en-US" altLang="en-US" dirty="0"/>
              <a:t>Method Call in Java</a:t>
            </a:r>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Arial" panose="020B0604020202020204" pitchFamily="34" charset="0"/>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24579" name="Slide Number Placeholder 3">
            <a:extLst>
              <a:ext uri="{FF2B5EF4-FFF2-40B4-BE49-F238E27FC236}">
                <a16:creationId xmlns:a16="http://schemas.microsoft.com/office/drawing/2014/main" id="{FF52E2F6-129F-4E3A-8ADB-96D9C31AD02D}"/>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ts val="600"/>
              </a:spcAft>
              <a:buClrTx/>
              <a:buSzTx/>
              <a:buFontTx/>
              <a:buNone/>
              <a:tabLst/>
              <a:defRPr/>
            </a:pPr>
            <a:r>
              <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rPr>
              <a:t>1-</a:t>
            </a:r>
            <a:fld id="{28F30101-57EC-4516-9078-74BBF4333270}" type="slidenum">
              <a:rPr kumimoji="0" lang="en-US" altLang="en-US" sz="1800" b="1" i="0" u="none" strike="noStrike" kern="1200" cap="none" spc="-7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ctr" defTabSz="914400" rtl="0" eaLnBrk="0" fontAlgn="base" latinLnBrk="0" hangingPunct="0">
                <a:lnSpc>
                  <a:spcPct val="90000"/>
                </a:lnSpc>
                <a:spcBef>
                  <a:spcPct val="0"/>
                </a:spcBef>
                <a:spcAft>
                  <a:spcPts val="600"/>
                </a:spcAft>
                <a:buClrTx/>
                <a:buSzTx/>
                <a:buFontTx/>
                <a:buNone/>
                <a:tabLst/>
                <a:defRPr/>
              </a:pPr>
              <a:t>18</a:t>
            </a:fld>
            <a:endPar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C24DAC48-5EDF-4B3B-8282-1E95A62B95A6}"/>
              </a:ext>
            </a:extLst>
          </p:cNvPr>
          <p:cNvSpPr>
            <a:spLocks noGrp="1"/>
          </p:cNvSpPr>
          <p:nvPr>
            <p:ph idx="1"/>
          </p:nvPr>
        </p:nvSpPr>
        <p:spPr>
          <a:xfrm>
            <a:off x="685800" y="2286000"/>
            <a:ext cx="7887388" cy="3886200"/>
          </a:xfrm>
        </p:spPr>
        <p:txBody>
          <a:bodyPr/>
          <a:lstStyle/>
          <a:p>
            <a:pPr marL="0" indent="0" eaLnBrk="1" hangingPunct="1">
              <a:buFont typeface="Wingdings" panose="05000000000000000000" pitchFamily="2" charset="2"/>
              <a:buNone/>
              <a:defRPr/>
            </a:pPr>
            <a:r>
              <a:rPr lang="en-US" altLang="en-US" dirty="0">
                <a:solidFill>
                  <a:srgbClr val="C00000"/>
                </a:solidFill>
              </a:rPr>
              <a:t>Syntax</a:t>
            </a:r>
            <a:r>
              <a:rPr lang="en-US" altLang="en-US" dirty="0"/>
              <a:t> to call a method:</a:t>
            </a:r>
          </a:p>
          <a:p>
            <a:pPr lvl="1" eaLnBrk="1" hangingPunct="1">
              <a:buFont typeface="Wingdings" panose="05000000000000000000" pitchFamily="2" charset="2"/>
              <a:buNone/>
              <a:defRPr/>
            </a:pPr>
            <a:endParaRPr lang="en-US" altLang="en-US" sz="2200" dirty="0">
              <a:latin typeface="Courier New" panose="02070309020205020404" pitchFamily="49" charset="0"/>
            </a:endParaRPr>
          </a:p>
          <a:p>
            <a:pPr marL="266700" lvl="1" indent="-182563" algn="ctr" eaLnBrk="1" hangingPunct="1">
              <a:buFont typeface="Wingdings" panose="05000000000000000000" pitchFamily="2" charset="2"/>
              <a:buNone/>
              <a:defRPr/>
            </a:pPr>
            <a:r>
              <a:rPr lang="en-US" altLang="en-US" sz="2200" dirty="0">
                <a:latin typeface="Courier New" panose="02070309020205020404" pitchFamily="49" charset="0"/>
              </a:rPr>
              <a:t>    </a:t>
            </a:r>
            <a:r>
              <a:rPr lang="en-US" altLang="en-US" sz="2000" dirty="0" err="1">
                <a:latin typeface="Courier New" panose="02070309020205020404" pitchFamily="49" charset="0"/>
              </a:rPr>
              <a:t>ClassName.methodName</a:t>
            </a:r>
            <a:r>
              <a:rPr lang="en-US" altLang="en-US" sz="2000" dirty="0">
                <a:latin typeface="Courier New" panose="02070309020205020404" pitchFamily="49" charset="0"/>
              </a:rPr>
              <a:t>(actual parameter list);</a:t>
            </a:r>
            <a:endParaRPr lang="en-US" altLang="en-US" sz="2200" dirty="0">
              <a:latin typeface="Courier New" panose="02070309020205020404" pitchFamily="49" charset="0"/>
            </a:endParaRPr>
          </a:p>
          <a:p>
            <a:pPr lvl="1" eaLnBrk="1" hangingPunct="1">
              <a:buFont typeface="Wingdings" panose="05000000000000000000" pitchFamily="2" charset="2"/>
              <a:buNone/>
              <a:defRPr/>
            </a:pPr>
            <a:endParaRPr lang="en-US" altLang="en-US" sz="2200" dirty="0">
              <a:latin typeface="Courier New" panose="02070309020205020404" pitchFamily="49" charset="0"/>
            </a:endParaRPr>
          </a:p>
          <a:p>
            <a:pPr marL="266700" lvl="1" indent="-182563" eaLnBrk="1" hangingPunct="1">
              <a:buFont typeface="Wingdings" panose="05000000000000000000" pitchFamily="2" charset="2"/>
              <a:buNone/>
              <a:defRPr/>
            </a:pPr>
            <a:r>
              <a:rPr lang="en-US" altLang="en-US" sz="2200" b="1" dirty="0">
                <a:solidFill>
                  <a:srgbClr val="C00000"/>
                </a:solidFill>
                <a:latin typeface="Courier New" panose="02070309020205020404" pitchFamily="49" charset="0"/>
              </a:rPr>
              <a:t>Example:</a:t>
            </a:r>
          </a:p>
          <a:p>
            <a:pPr lvl="1" eaLnBrk="1" hangingPunct="1">
              <a:buFont typeface="Wingdings" panose="05000000000000000000" pitchFamily="2" charset="2"/>
              <a:buNone/>
              <a:defRPr/>
            </a:pPr>
            <a:r>
              <a:rPr lang="en-US" altLang="en-US" sz="2200" dirty="0">
                <a:latin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Hello2.showMessage(  );</a:t>
            </a:r>
          </a:p>
          <a:p>
            <a:pPr eaLnBrk="1" hangingPunct="1">
              <a:spcBef>
                <a:spcPct val="0"/>
              </a:spcBef>
              <a:buFontTx/>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Math.pow</a:t>
            </a:r>
            <a:r>
              <a:rPr lang="en-US" altLang="en-US" sz="2400" b="1" dirty="0">
                <a:latin typeface="Courier New" panose="02070309020205020404" pitchFamily="49" charset="0"/>
                <a:cs typeface="Courier New" panose="02070309020205020404" pitchFamily="49" charset="0"/>
              </a:rPr>
              <a:t>(2, 5);</a:t>
            </a:r>
          </a:p>
          <a:p>
            <a:endParaRPr lang="en-MY" dirty="0"/>
          </a:p>
        </p:txBody>
      </p:sp>
      <p:sp>
        <p:nvSpPr>
          <p:cNvPr id="16" name="Rectangle 3">
            <a:extLst>
              <a:ext uri="{FF2B5EF4-FFF2-40B4-BE49-F238E27FC236}">
                <a16:creationId xmlns:a16="http://schemas.microsoft.com/office/drawing/2014/main" id="{65C71153-C9A2-4495-AAF2-37E765AB4A44}"/>
              </a:ext>
            </a:extLst>
          </p:cNvPr>
          <p:cNvSpPr>
            <a:spLocks noChangeArrowheads="1"/>
          </p:cNvSpPr>
          <p:nvPr/>
        </p:nvSpPr>
        <p:spPr bwMode="auto">
          <a:xfrm>
            <a:off x="917850" y="2818467"/>
            <a:ext cx="7655338" cy="658015"/>
          </a:xfrm>
          <a:prstGeom prst="rect">
            <a:avLst/>
          </a:prstGeom>
          <a:noFill/>
          <a:ln w="9525">
            <a:solidFill>
              <a:srgbClr val="000000"/>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MY"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7" name="Line 7">
            <a:extLst>
              <a:ext uri="{FF2B5EF4-FFF2-40B4-BE49-F238E27FC236}">
                <a16:creationId xmlns:a16="http://schemas.microsoft.com/office/drawing/2014/main" id="{BFC8448C-1719-49BA-AC49-07B63E974C74}"/>
              </a:ext>
            </a:extLst>
          </p:cNvPr>
          <p:cNvSpPr>
            <a:spLocks noChangeShapeType="1"/>
          </p:cNvSpPr>
          <p:nvPr/>
        </p:nvSpPr>
        <p:spPr bwMode="auto">
          <a:xfrm flipH="1">
            <a:off x="2667000" y="3429000"/>
            <a:ext cx="0" cy="723817"/>
          </a:xfrm>
          <a:prstGeom prst="line">
            <a:avLst/>
          </a:prstGeom>
          <a:noFill/>
          <a:ln w="25400">
            <a:solidFill>
              <a:srgbClr val="990033"/>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rgbClr val="000000"/>
              </a:solidFill>
              <a:effectLst/>
              <a:uLnTx/>
              <a:uFillTx/>
            </a:endParaRPr>
          </a:p>
        </p:txBody>
      </p:sp>
      <p:sp>
        <p:nvSpPr>
          <p:cNvPr id="18" name="Line 7">
            <a:extLst>
              <a:ext uri="{FF2B5EF4-FFF2-40B4-BE49-F238E27FC236}">
                <a16:creationId xmlns:a16="http://schemas.microsoft.com/office/drawing/2014/main" id="{A00D42E4-452C-4479-B509-B005C1C15A5B}"/>
              </a:ext>
            </a:extLst>
          </p:cNvPr>
          <p:cNvSpPr>
            <a:spLocks noChangeShapeType="1"/>
          </p:cNvSpPr>
          <p:nvPr/>
        </p:nvSpPr>
        <p:spPr bwMode="auto">
          <a:xfrm>
            <a:off x="4114800" y="3385228"/>
            <a:ext cx="1725" cy="855420"/>
          </a:xfrm>
          <a:prstGeom prst="line">
            <a:avLst/>
          </a:prstGeom>
          <a:noFill/>
          <a:ln w="25400">
            <a:solidFill>
              <a:srgbClr val="990033"/>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rgbClr val="000000"/>
              </a:solidFill>
              <a:effectLst/>
              <a:uLnTx/>
              <a:uFillTx/>
            </a:endParaRPr>
          </a:p>
        </p:txBody>
      </p:sp>
      <p:sp>
        <p:nvSpPr>
          <p:cNvPr id="19" name="Line 7">
            <a:extLst>
              <a:ext uri="{FF2B5EF4-FFF2-40B4-BE49-F238E27FC236}">
                <a16:creationId xmlns:a16="http://schemas.microsoft.com/office/drawing/2014/main" id="{A5F62A32-850A-48B8-A24F-239EDAE2B351}"/>
              </a:ext>
            </a:extLst>
          </p:cNvPr>
          <p:cNvSpPr>
            <a:spLocks noChangeShapeType="1"/>
          </p:cNvSpPr>
          <p:nvPr/>
        </p:nvSpPr>
        <p:spPr bwMode="auto">
          <a:xfrm>
            <a:off x="6018075" y="3344880"/>
            <a:ext cx="1725" cy="855420"/>
          </a:xfrm>
          <a:prstGeom prst="line">
            <a:avLst/>
          </a:prstGeom>
          <a:noFill/>
          <a:ln w="25400">
            <a:solidFill>
              <a:srgbClr val="990033"/>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rgbClr val="000000"/>
              </a:solidFill>
              <a:effectLst/>
              <a:uLnTx/>
              <a:uFillTx/>
            </a:endParaRPr>
          </a:p>
        </p:txBody>
      </p:sp>
      <p:sp>
        <p:nvSpPr>
          <p:cNvPr id="22" name="TextBox 9">
            <a:extLst>
              <a:ext uri="{FF2B5EF4-FFF2-40B4-BE49-F238E27FC236}">
                <a16:creationId xmlns:a16="http://schemas.microsoft.com/office/drawing/2014/main" id="{560634F0-259F-4C83-BC02-88AD2B05D76E}"/>
              </a:ext>
            </a:extLst>
          </p:cNvPr>
          <p:cNvSpPr txBox="1">
            <a:spLocks noChangeArrowheads="1"/>
          </p:cNvSpPr>
          <p:nvPr/>
        </p:nvSpPr>
        <p:spPr bwMode="auto">
          <a:xfrm>
            <a:off x="870930" y="5088556"/>
            <a:ext cx="7269516" cy="1420902"/>
          </a:xfrm>
          <a:prstGeom prst="rect">
            <a:avLst/>
          </a:prstGeom>
          <a:solidFill>
            <a:schemeClr val="accent3">
              <a:lumMod val="20000"/>
              <a:lumOff val="80000"/>
            </a:schemeClr>
          </a:solidFill>
          <a:ln>
            <a:noFill/>
          </a:ln>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u="sng" baseline="0" dirty="0">
                <a:solidFill>
                  <a:srgbClr val="FF0000"/>
                </a:solidFill>
                <a:latin typeface="+mn-lt"/>
              </a:rPr>
              <a:t>Note</a:t>
            </a:r>
            <a:r>
              <a:rPr lang="en-US" altLang="en-US" sz="2000" baseline="0" dirty="0">
                <a:solidFill>
                  <a:srgbClr val="000000"/>
                </a:solidFill>
                <a:latin typeface="+mn-lt"/>
              </a:rPr>
              <a:t>: </a:t>
            </a:r>
            <a:r>
              <a:rPr lang="en-US" altLang="en-US" sz="2000" baseline="0" dirty="0" err="1">
                <a:solidFill>
                  <a:srgbClr val="000000"/>
                </a:solidFill>
                <a:latin typeface="+mn-lt"/>
              </a:rPr>
              <a:t>ClassName</a:t>
            </a:r>
            <a:r>
              <a:rPr lang="en-US" altLang="en-US" sz="2000" baseline="0" dirty="0">
                <a:solidFill>
                  <a:srgbClr val="000000"/>
                </a:solidFill>
                <a:latin typeface="+mn-lt"/>
              </a:rPr>
              <a:t> is optional if method is called in the same</a:t>
            </a:r>
          </a:p>
          <a:p>
            <a:pPr eaLnBrk="1" hangingPunct="1">
              <a:spcBef>
                <a:spcPct val="0"/>
              </a:spcBef>
              <a:buClrTx/>
              <a:buSzTx/>
              <a:buFontTx/>
              <a:buNone/>
            </a:pPr>
            <a:r>
              <a:rPr lang="en-US" altLang="en-US" sz="2000" baseline="0" dirty="0">
                <a:solidFill>
                  <a:srgbClr val="000000"/>
                </a:solidFill>
                <a:latin typeface="+mn-lt"/>
              </a:rPr>
              <a:t>class where it is defined </a:t>
            </a:r>
          </a:p>
          <a:p>
            <a:pPr eaLnBrk="1" hangingPunct="1">
              <a:spcBef>
                <a:spcPct val="0"/>
              </a:spcBef>
              <a:spcAft>
                <a:spcPts val="600"/>
              </a:spcAft>
              <a:buClrTx/>
              <a:buSzTx/>
              <a:buFontTx/>
              <a:buNone/>
            </a:pPr>
            <a:r>
              <a:rPr lang="en-US" altLang="en-US" sz="2000" baseline="0" dirty="0">
                <a:solidFill>
                  <a:srgbClr val="000000"/>
                </a:solidFill>
                <a:latin typeface="+mn-lt"/>
              </a:rPr>
              <a:t> e.g</a:t>
            </a:r>
            <a:r>
              <a:rPr lang="en-US" altLang="en-US" baseline="0" dirty="0">
                <a:solidFill>
                  <a:srgbClr val="000000"/>
                </a:solidFill>
                <a:latin typeface="+mn-lt"/>
              </a:rPr>
              <a:t>. </a:t>
            </a:r>
            <a:r>
              <a:rPr lang="en-US" altLang="en-US" b="1" dirty="0">
                <a:solidFill>
                  <a:srgbClr val="000000"/>
                </a:solidFill>
                <a:latin typeface="+mn-lt"/>
              </a:rPr>
              <a:t> </a:t>
            </a:r>
            <a:r>
              <a:rPr lang="en-US" altLang="en-US" b="1" baseline="0" dirty="0">
                <a:solidFill>
                  <a:srgbClr val="000000"/>
                </a:solidFill>
                <a:latin typeface="+mn-lt"/>
              </a:rPr>
              <a:t>          </a:t>
            </a:r>
            <a:r>
              <a:rPr lang="en-US" altLang="en-US" b="1" dirty="0" err="1">
                <a:solidFill>
                  <a:srgbClr val="000000"/>
                </a:solidFill>
                <a:latin typeface="+mn-lt"/>
                <a:cs typeface="Courier New" panose="02070309020205020404" pitchFamily="49" charset="0"/>
              </a:rPr>
              <a:t>showMessage</a:t>
            </a:r>
            <a:r>
              <a:rPr lang="en-US" altLang="en-US" b="1" dirty="0">
                <a:solidFill>
                  <a:srgbClr val="000000"/>
                </a:solidFill>
                <a:latin typeface="+mn-lt"/>
                <a:cs typeface="Courier New" panose="02070309020205020404" pitchFamily="49" charset="0"/>
              </a:rPr>
              <a:t>(  );</a:t>
            </a:r>
          </a:p>
          <a:p>
            <a:pPr eaLnBrk="1" hangingPunct="1">
              <a:spcBef>
                <a:spcPct val="0"/>
              </a:spcBef>
              <a:spcAft>
                <a:spcPts val="600"/>
              </a:spcAft>
              <a:buClrTx/>
              <a:buSzTx/>
              <a:buFontTx/>
              <a:buNone/>
            </a:pPr>
            <a:endParaRPr lang="en-US" altLang="en-US" sz="2000" b="1"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22990082"/>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25000" noProof="0">
              <a:ln>
                <a:noFill/>
              </a:ln>
              <a:solidFill>
                <a:prstClr val="white"/>
              </a:solidFill>
              <a:effectLst/>
              <a:uLnTx/>
              <a:uFillTx/>
              <a:latin typeface="Rockwell" panose="02060603020205020403"/>
              <a:ea typeface="+mn-ea"/>
              <a:cs typeface="+mn-cs"/>
            </a:endParaRPr>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Title 1">
            <a:extLst>
              <a:ext uri="{FF2B5EF4-FFF2-40B4-BE49-F238E27FC236}">
                <a16:creationId xmlns:a16="http://schemas.microsoft.com/office/drawing/2014/main" id="{2A3CE3CC-1869-4346-93BF-237BD83ED064}"/>
              </a:ext>
            </a:extLst>
          </p:cNvPr>
          <p:cNvSpPr>
            <a:spLocks noGrp="1" noChangeArrowheads="1"/>
          </p:cNvSpPr>
          <p:nvPr>
            <p:ph type="title"/>
          </p:nvPr>
        </p:nvSpPr>
        <p:spPr>
          <a:xfrm>
            <a:off x="802386" y="484632"/>
            <a:ext cx="7543800" cy="1609344"/>
          </a:xfrm>
        </p:spPr>
        <p:txBody>
          <a:bodyPr>
            <a:normAutofit/>
          </a:bodyPr>
          <a:lstStyle/>
          <a:p>
            <a:r>
              <a:rPr lang="en-US" altLang="en-US" dirty="0"/>
              <a:t>Method Call in Java</a:t>
            </a:r>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Arial" panose="020B0604020202020204" pitchFamily="34" charset="0"/>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24579" name="Slide Number Placeholder 3">
            <a:extLst>
              <a:ext uri="{FF2B5EF4-FFF2-40B4-BE49-F238E27FC236}">
                <a16:creationId xmlns:a16="http://schemas.microsoft.com/office/drawing/2014/main" id="{FF52E2F6-129F-4E3A-8ADB-96D9C31AD02D}"/>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ts val="600"/>
              </a:spcAft>
              <a:buClrTx/>
              <a:buSzTx/>
              <a:buFontTx/>
              <a:buNone/>
              <a:tabLst/>
              <a:defRPr/>
            </a:pPr>
            <a:r>
              <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rPr>
              <a:t>1-</a:t>
            </a:r>
            <a:fld id="{28F30101-57EC-4516-9078-74BBF4333270}" type="slidenum">
              <a:rPr kumimoji="0" lang="en-US" altLang="en-US" sz="1800" b="1" i="0" u="none" strike="noStrike" kern="1200" cap="none" spc="-7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ctr" defTabSz="914400" rtl="0" eaLnBrk="0" fontAlgn="base" latinLnBrk="0" hangingPunct="0">
                <a:lnSpc>
                  <a:spcPct val="90000"/>
                </a:lnSpc>
                <a:spcBef>
                  <a:spcPct val="0"/>
                </a:spcBef>
                <a:spcAft>
                  <a:spcPts val="600"/>
                </a:spcAft>
                <a:buClrTx/>
                <a:buSzTx/>
                <a:buFontTx/>
                <a:buNone/>
                <a:tabLst/>
                <a:defRPr/>
              </a:pPr>
              <a:t>19</a:t>
            </a:fld>
            <a:endParaRPr kumimoji="0" lang="en-US" altLang="en-US" sz="1800" b="1" i="0" u="none" strike="noStrike" kern="1200" cap="none" spc="-7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C24DAC48-5EDF-4B3B-8282-1E95A62B95A6}"/>
              </a:ext>
            </a:extLst>
          </p:cNvPr>
          <p:cNvSpPr>
            <a:spLocks noGrp="1"/>
          </p:cNvSpPr>
          <p:nvPr>
            <p:ph idx="1"/>
          </p:nvPr>
        </p:nvSpPr>
        <p:spPr>
          <a:xfrm>
            <a:off x="685800" y="2286000"/>
            <a:ext cx="7887388" cy="3886200"/>
          </a:xfrm>
        </p:spPr>
        <p:txBody>
          <a:bodyPr/>
          <a:lstStyle/>
          <a:p>
            <a:pPr eaLnBrk="1" hangingPunct="1"/>
            <a:r>
              <a:rPr lang="en-US" altLang="en-US" sz="2000" dirty="0"/>
              <a:t>A method call will invoke the method.</a:t>
            </a:r>
          </a:p>
          <a:p>
            <a:pPr eaLnBrk="1" hangingPunct="1"/>
            <a:r>
              <a:rPr lang="en-US" altLang="en-US" sz="2000" dirty="0"/>
              <a:t>In class Hello2, </a:t>
            </a:r>
            <a:r>
              <a:rPr lang="en-US" altLang="en-US" sz="2000" dirty="0" err="1"/>
              <a:t>showMessage</a:t>
            </a:r>
            <a:r>
              <a:rPr lang="en-US" altLang="en-US" sz="2000" dirty="0"/>
              <a:t>() is called with statement:</a:t>
            </a:r>
          </a:p>
          <a:p>
            <a:pPr lvl="1" eaLnBrk="1" hangingPunct="1">
              <a:buFont typeface="Wingdings" panose="05000000000000000000" pitchFamily="2" charset="2"/>
              <a:buNone/>
              <a:defRPr/>
            </a:pPr>
            <a:endParaRPr lang="en-US" altLang="en-US" sz="2200" dirty="0">
              <a:latin typeface="Courier New" panose="02070309020205020404" pitchFamily="49" charset="0"/>
            </a:endParaRPr>
          </a:p>
          <a:p>
            <a:pPr marL="266700" lvl="1" indent="-182563" algn="ctr" eaLnBrk="1" hangingPunct="1">
              <a:buFont typeface="Wingdings" panose="05000000000000000000" pitchFamily="2" charset="2"/>
              <a:buNone/>
              <a:defRPr/>
            </a:pPr>
            <a:r>
              <a:rPr lang="en-US" altLang="en-US" sz="2200" dirty="0">
                <a:latin typeface="Courier New" panose="02070309020205020404" pitchFamily="49" charset="0"/>
              </a:rPr>
              <a:t>    </a:t>
            </a:r>
          </a:p>
          <a:p>
            <a:endParaRPr lang="en-MY" dirty="0"/>
          </a:p>
        </p:txBody>
      </p:sp>
      <p:sp>
        <p:nvSpPr>
          <p:cNvPr id="21" name="Text Box 4">
            <a:extLst>
              <a:ext uri="{FF2B5EF4-FFF2-40B4-BE49-F238E27FC236}">
                <a16:creationId xmlns:a16="http://schemas.microsoft.com/office/drawing/2014/main" id="{00FB2FCB-DE3E-49B1-8B9D-7C97995C8C0C}"/>
              </a:ext>
            </a:extLst>
          </p:cNvPr>
          <p:cNvSpPr txBox="1">
            <a:spLocks noChangeArrowheads="1"/>
          </p:cNvSpPr>
          <p:nvPr/>
        </p:nvSpPr>
        <p:spPr bwMode="auto">
          <a:xfrm>
            <a:off x="1300802" y="3316386"/>
            <a:ext cx="419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dirty="0">
                <a:latin typeface="Courier New" panose="02070309020205020404" pitchFamily="49" charset="0"/>
              </a:rPr>
              <a:t>   </a:t>
            </a:r>
            <a:r>
              <a:rPr lang="en-US" altLang="en-US" sz="3600" b="1" dirty="0" err="1">
                <a:latin typeface="Courier New" panose="02070309020205020404" pitchFamily="49" charset="0"/>
              </a:rPr>
              <a:t>showMessage</a:t>
            </a:r>
            <a:r>
              <a:rPr lang="en-US" altLang="en-US" sz="3600" b="1" dirty="0">
                <a:latin typeface="Courier New" panose="02070309020205020404" pitchFamily="49" charset="0"/>
              </a:rPr>
              <a:t> (   );</a:t>
            </a:r>
          </a:p>
        </p:txBody>
      </p:sp>
      <p:sp>
        <p:nvSpPr>
          <p:cNvPr id="23" name="Text Box 5">
            <a:extLst>
              <a:ext uri="{FF2B5EF4-FFF2-40B4-BE49-F238E27FC236}">
                <a16:creationId xmlns:a16="http://schemas.microsoft.com/office/drawing/2014/main" id="{56E26BC6-9A96-46B2-A21C-959F8B8C529B}"/>
              </a:ext>
            </a:extLst>
          </p:cNvPr>
          <p:cNvSpPr txBox="1">
            <a:spLocks noChangeArrowheads="1"/>
          </p:cNvSpPr>
          <p:nvPr/>
        </p:nvSpPr>
        <p:spPr bwMode="auto">
          <a:xfrm>
            <a:off x="2513180" y="4221698"/>
            <a:ext cx="91723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dirty="0">
                <a:solidFill>
                  <a:srgbClr val="008000"/>
                </a:solidFill>
                <a:latin typeface="Verdana" panose="020B0604030504040204" pitchFamily="34" charset="0"/>
              </a:rPr>
              <a:t>method</a:t>
            </a:r>
          </a:p>
          <a:p>
            <a:pPr algn="ctr">
              <a:spcBef>
                <a:spcPct val="0"/>
              </a:spcBef>
              <a:buClrTx/>
              <a:buSzTx/>
              <a:buFontTx/>
              <a:buNone/>
            </a:pPr>
            <a:r>
              <a:rPr lang="en-US" altLang="en-US" sz="2000" b="1" dirty="0">
                <a:solidFill>
                  <a:srgbClr val="008000"/>
                </a:solidFill>
                <a:latin typeface="Verdana" panose="020B0604030504040204" pitchFamily="34" charset="0"/>
              </a:rPr>
              <a:t>name</a:t>
            </a:r>
          </a:p>
        </p:txBody>
      </p:sp>
      <p:sp>
        <p:nvSpPr>
          <p:cNvPr id="24" name="AutoShape 9">
            <a:extLst>
              <a:ext uri="{FF2B5EF4-FFF2-40B4-BE49-F238E27FC236}">
                <a16:creationId xmlns:a16="http://schemas.microsoft.com/office/drawing/2014/main" id="{9D22FCAA-E807-4ABF-A407-A42C633A9DD1}"/>
              </a:ext>
            </a:extLst>
          </p:cNvPr>
          <p:cNvSpPr>
            <a:spLocks/>
          </p:cNvSpPr>
          <p:nvPr/>
        </p:nvSpPr>
        <p:spPr bwMode="auto">
          <a:xfrm rot="16200000">
            <a:off x="4419600" y="3715286"/>
            <a:ext cx="304800" cy="685800"/>
          </a:xfrm>
          <a:prstGeom prst="leftBrace">
            <a:avLst>
              <a:gd name="adj1" fmla="val 97917"/>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
        <p:nvSpPr>
          <p:cNvPr id="25" name="Text Box 10">
            <a:extLst>
              <a:ext uri="{FF2B5EF4-FFF2-40B4-BE49-F238E27FC236}">
                <a16:creationId xmlns:a16="http://schemas.microsoft.com/office/drawing/2014/main" id="{72A17077-5C04-4051-BCAA-D979F9482ED7}"/>
              </a:ext>
            </a:extLst>
          </p:cNvPr>
          <p:cNvSpPr txBox="1">
            <a:spLocks noChangeArrowheads="1"/>
          </p:cNvSpPr>
          <p:nvPr/>
        </p:nvSpPr>
        <p:spPr bwMode="auto">
          <a:xfrm>
            <a:off x="3396302" y="4268067"/>
            <a:ext cx="5410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dirty="0">
                <a:solidFill>
                  <a:srgbClr val="008000"/>
                </a:solidFill>
                <a:latin typeface="Verdana" panose="020B0604030504040204" pitchFamily="34" charset="0"/>
              </a:rPr>
              <a:t>Actual  parameter list(blank if no parameter)</a:t>
            </a:r>
          </a:p>
        </p:txBody>
      </p:sp>
      <p:sp>
        <p:nvSpPr>
          <p:cNvPr id="26" name="AutoShape 9">
            <a:extLst>
              <a:ext uri="{FF2B5EF4-FFF2-40B4-BE49-F238E27FC236}">
                <a16:creationId xmlns:a16="http://schemas.microsoft.com/office/drawing/2014/main" id="{87181851-7D0C-49DB-B6B7-DFDC49879ADB}"/>
              </a:ext>
            </a:extLst>
          </p:cNvPr>
          <p:cNvSpPr>
            <a:spLocks/>
          </p:cNvSpPr>
          <p:nvPr/>
        </p:nvSpPr>
        <p:spPr bwMode="auto">
          <a:xfrm rot="16200000">
            <a:off x="2857500" y="3029486"/>
            <a:ext cx="228600" cy="1981200"/>
          </a:xfrm>
          <a:prstGeom prst="leftBrace">
            <a:avLst>
              <a:gd name="adj1" fmla="val 97901"/>
              <a:gd name="adj2" fmla="val 50477"/>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MY" altLang="en-US" sz="2400">
              <a:latin typeface="Times New Roman" panose="02020603050405020304" pitchFamily="18" charset="0"/>
            </a:endParaRPr>
          </a:p>
        </p:txBody>
      </p:sp>
      <p:sp>
        <p:nvSpPr>
          <p:cNvPr id="27" name="Rectangle 3">
            <a:extLst>
              <a:ext uri="{FF2B5EF4-FFF2-40B4-BE49-F238E27FC236}">
                <a16:creationId xmlns:a16="http://schemas.microsoft.com/office/drawing/2014/main" id="{ED08AEF1-8217-47C0-8D36-FFA1E64F44BA}"/>
              </a:ext>
            </a:extLst>
          </p:cNvPr>
          <p:cNvSpPr txBox="1">
            <a:spLocks noChangeArrowheads="1"/>
          </p:cNvSpPr>
          <p:nvPr/>
        </p:nvSpPr>
        <p:spPr bwMode="auto">
          <a:xfrm>
            <a:off x="685800" y="5126038"/>
            <a:ext cx="7772400" cy="588962"/>
          </a:xfrm>
          <a:prstGeom prst="rect">
            <a:avLst/>
          </a:prstGeom>
          <a:noFill/>
          <a:ln w="9525">
            <a:noFill/>
            <a:miter lim="800000"/>
            <a:headEnd/>
            <a:tailEnd/>
          </a:ln>
        </p:spPr>
        <p:txBody>
          <a:bodyPr rIns="0"/>
          <a:lstStyle/>
          <a:p>
            <a:pPr marL="342900" indent="-342900" eaLnBrk="1" hangingPunct="1">
              <a:spcBef>
                <a:spcPct val="20000"/>
              </a:spcBef>
              <a:buClr>
                <a:srgbClr val="C00000"/>
              </a:buClr>
              <a:buFontTx/>
              <a:buChar char="•"/>
              <a:defRPr/>
            </a:pPr>
            <a:r>
              <a:rPr lang="en-US" sz="2000" kern="0" baseline="0" dirty="0">
                <a:latin typeface="+mn-lt"/>
                <a:cs typeface="+mn-cs"/>
              </a:rPr>
              <a:t>In class other than Hello2, </a:t>
            </a:r>
            <a:r>
              <a:rPr lang="en-US" sz="2000" kern="0" baseline="0" dirty="0" err="1">
                <a:latin typeface="+mn-lt"/>
                <a:cs typeface="+mn-cs"/>
              </a:rPr>
              <a:t>showMessage</a:t>
            </a:r>
            <a:r>
              <a:rPr lang="en-US" sz="2000" kern="0" baseline="0" dirty="0">
                <a:latin typeface="+mn-lt"/>
                <a:cs typeface="+mn-cs"/>
              </a:rPr>
              <a:t>() is called with statement:</a:t>
            </a:r>
          </a:p>
        </p:txBody>
      </p:sp>
      <p:sp>
        <p:nvSpPr>
          <p:cNvPr id="28" name="Text Box 4">
            <a:extLst>
              <a:ext uri="{FF2B5EF4-FFF2-40B4-BE49-F238E27FC236}">
                <a16:creationId xmlns:a16="http://schemas.microsoft.com/office/drawing/2014/main" id="{569FCD60-E7B7-4AE2-97EC-B1D4B9C0A14A}"/>
              </a:ext>
            </a:extLst>
          </p:cNvPr>
          <p:cNvSpPr txBox="1">
            <a:spLocks noChangeArrowheads="1"/>
          </p:cNvSpPr>
          <p:nvPr/>
        </p:nvSpPr>
        <p:spPr bwMode="auto">
          <a:xfrm>
            <a:off x="1962939" y="5788095"/>
            <a:ext cx="4977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3600" b="1" dirty="0">
                <a:latin typeface="Courier New" panose="02070309020205020404" pitchFamily="49" charset="0"/>
              </a:rPr>
              <a:t>Hello2.showMessage (   );</a:t>
            </a:r>
          </a:p>
        </p:txBody>
      </p:sp>
    </p:spTree>
    <p:extLst>
      <p:ext uri="{BB962C8B-B14F-4D97-AF65-F5344CB8AC3E}">
        <p14:creationId xmlns:p14="http://schemas.microsoft.com/office/powerpoint/2010/main" val="384308184"/>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37" name="Group 136">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679569"/>
            <a:ext cx="2624148" cy="3498858"/>
            <a:chOff x="1061035" y="1679569"/>
            <a:chExt cx="3498864" cy="3498858"/>
          </a:xfrm>
        </p:grpSpPr>
        <p:sp>
          <p:nvSpPr>
            <p:cNvPr id="138" name="Oval 137">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9" name="Oval 138">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146" name="Rectangle 2"/>
          <p:cNvSpPr>
            <a:spLocks noGrp="1" noChangeArrowheads="1"/>
          </p:cNvSpPr>
          <p:nvPr>
            <p:ph type="title"/>
          </p:nvPr>
        </p:nvSpPr>
        <p:spPr>
          <a:xfrm>
            <a:off x="1117608" y="2376862"/>
            <a:ext cx="1980485" cy="2104273"/>
          </a:xfrm>
          <a:noFill/>
        </p:spPr>
        <p:txBody>
          <a:bodyPr>
            <a:normAutofit/>
          </a:bodyPr>
          <a:lstStyle/>
          <a:p>
            <a:pPr algn="ctr" eaLnBrk="1" hangingPunct="1"/>
            <a:r>
              <a:rPr lang="en-US" altLang="en-US" sz="2600" dirty="0">
                <a:solidFill>
                  <a:srgbClr val="FFFFFF"/>
                </a:solidFill>
              </a:rPr>
              <a:t>Objectives </a:t>
            </a:r>
          </a:p>
        </p:txBody>
      </p:sp>
      <p:sp>
        <p:nvSpPr>
          <p:cNvPr id="141" name="Rectangle 14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69508" y="3398744"/>
            <a:ext cx="3657600" cy="60512"/>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99" name="Rectangle 3"/>
          <p:cNvSpPr>
            <a:spLocks noGrp="1" noChangeArrowheads="1"/>
          </p:cNvSpPr>
          <p:nvPr>
            <p:ph idx="1"/>
          </p:nvPr>
        </p:nvSpPr>
        <p:spPr>
          <a:xfrm>
            <a:off x="4355976" y="725394"/>
            <a:ext cx="4407024" cy="5407212"/>
          </a:xfrm>
        </p:spPr>
        <p:txBody>
          <a:bodyPr anchor="ctr">
            <a:normAutofit/>
          </a:bodyPr>
          <a:lstStyle/>
          <a:p>
            <a:pPr marL="514350" indent="-514350" eaLnBrk="1" fontAlgn="auto" hangingPunct="1">
              <a:spcAft>
                <a:spcPts val="0"/>
              </a:spcAft>
              <a:buFont typeface="+mj-lt"/>
              <a:buAutoNum type="arabicPeriod"/>
              <a:defRPr/>
            </a:pPr>
            <a:r>
              <a:rPr lang="en-US" altLang="en-US" sz="2800" dirty="0"/>
              <a:t>To learn about method</a:t>
            </a:r>
          </a:p>
          <a:p>
            <a:pPr marL="514350" indent="-514350" eaLnBrk="1" fontAlgn="auto" hangingPunct="1">
              <a:spcAft>
                <a:spcPts val="0"/>
              </a:spcAft>
              <a:buFont typeface="+mj-lt"/>
              <a:buAutoNum type="arabicPeriod"/>
              <a:defRPr/>
            </a:pPr>
            <a:r>
              <a:rPr lang="en-US" altLang="en-US" sz="2800" dirty="0"/>
              <a:t>To know the method definition and method call</a:t>
            </a:r>
          </a:p>
          <a:p>
            <a:pPr marL="514350" indent="-514350" eaLnBrk="1" fontAlgn="auto" hangingPunct="1">
              <a:spcAft>
                <a:spcPts val="0"/>
              </a:spcAft>
              <a:buFont typeface="+mj-lt"/>
              <a:buAutoNum type="arabicPeriod"/>
              <a:defRPr/>
            </a:pPr>
            <a:r>
              <a:rPr lang="en-US" altLang="en-US" sz="2800" dirty="0"/>
              <a:t>To know the method execution flow</a:t>
            </a:r>
          </a:p>
          <a:p>
            <a:pPr marL="514350" indent="-514350" eaLnBrk="1" fontAlgn="auto" hangingPunct="1">
              <a:spcAft>
                <a:spcPts val="0"/>
              </a:spcAft>
              <a:buFont typeface="+mj-lt"/>
              <a:buAutoNum type="arabicPeriod"/>
              <a:defRPr/>
            </a:pPr>
            <a:r>
              <a:rPr lang="en-US" altLang="en-US" sz="2800" dirty="0"/>
              <a:t>To learn about local variables &amp; global variables.</a:t>
            </a:r>
            <a:endParaRPr lang="en-US" altLang="en-US" sz="2800" dirty="0">
              <a:latin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Rectangle 13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794" name="Rectangle 4">
            <a:extLst>
              <a:ext uri="{FF2B5EF4-FFF2-40B4-BE49-F238E27FC236}">
                <a16:creationId xmlns:a16="http://schemas.microsoft.com/office/drawing/2014/main" id="{416920AB-E33E-4F1C-8BEC-67D7CA04F40F}"/>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Defining and Calling a Method in Java</a:t>
            </a:r>
          </a:p>
        </p:txBody>
      </p:sp>
      <p:sp>
        <p:nvSpPr>
          <p:cNvPr id="34819" name="Rectangle 3">
            <a:extLst>
              <a:ext uri="{FF2B5EF4-FFF2-40B4-BE49-F238E27FC236}">
                <a16:creationId xmlns:a16="http://schemas.microsoft.com/office/drawing/2014/main" id="{C78F1A10-4946-4BB1-8256-72795474E02F}"/>
              </a:ext>
            </a:extLst>
          </p:cNvPr>
          <p:cNvSpPr>
            <a:spLocks noGrp="1" noChangeArrowheads="1"/>
          </p:cNvSpPr>
          <p:nvPr>
            <p:ph idx="1"/>
          </p:nvPr>
        </p:nvSpPr>
        <p:spPr>
          <a:xfrm>
            <a:off x="802386" y="2320412"/>
            <a:ext cx="7543800" cy="3851787"/>
          </a:xfrm>
        </p:spPr>
        <p:txBody>
          <a:bodyPr>
            <a:normAutofit/>
          </a:bodyPr>
          <a:lstStyle/>
          <a:p>
            <a:pPr marL="0" indent="0" eaLnBrk="1" hangingPunct="1">
              <a:buFont typeface="Wingdings" panose="05000000000000000000" pitchFamily="2" charset="2"/>
              <a:buNone/>
              <a:defRPr/>
            </a:pPr>
            <a:r>
              <a:rPr lang="en-US" altLang="en-US" dirty="0"/>
              <a:t>A complete program (from previous flowchart):</a:t>
            </a:r>
            <a:endParaRPr lang="en-MY" altLang="en-US" dirty="0"/>
          </a:p>
          <a:p>
            <a:pPr eaLnBrk="1" hangingPunct="1">
              <a:defRPr/>
            </a:pPr>
            <a:endParaRPr lang="en-US" altLang="en-US" b="1" dirty="0"/>
          </a:p>
        </p:txBody>
      </p:sp>
      <p:sp>
        <p:nvSpPr>
          <p:cNvPr id="144" name="Oval 14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6" name="Oval 14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3796" name="Slide Number Placeholder 3">
            <a:extLst>
              <a:ext uri="{FF2B5EF4-FFF2-40B4-BE49-F238E27FC236}">
                <a16:creationId xmlns:a16="http://schemas.microsoft.com/office/drawing/2014/main" id="{B93548C9-D7AC-4DC1-A59B-C8278D2D93A5}"/>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3BE525E5-F8AC-4E70-B7BF-2E3EB8370F35}"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20</a:t>
            </a:fld>
            <a:endParaRPr lang="en-US" altLang="en-US" sz="1800">
              <a:latin typeface="Times New Roman" panose="02020603050405020304" pitchFamily="18" charset="0"/>
            </a:endParaRPr>
          </a:p>
        </p:txBody>
      </p:sp>
      <p:pic>
        <p:nvPicPr>
          <p:cNvPr id="15" name="Picture 2">
            <a:extLst>
              <a:ext uri="{FF2B5EF4-FFF2-40B4-BE49-F238E27FC236}">
                <a16:creationId xmlns:a16="http://schemas.microsoft.com/office/drawing/2014/main" id="{ABD8CF31-F110-4E50-B526-C6BA40D387A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2743200"/>
            <a:ext cx="7931150" cy="4038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BE216B5-B0A6-4899-B54A-C669AC8C7F65}"/>
              </a:ext>
            </a:extLst>
          </p:cNvPr>
          <p:cNvSpPr>
            <a:spLocks noChangeArrowheads="1"/>
          </p:cNvSpPr>
          <p:nvPr/>
        </p:nvSpPr>
        <p:spPr bwMode="auto">
          <a:xfrm>
            <a:off x="1295400" y="5195887"/>
            <a:ext cx="5791200" cy="1403350"/>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cxnSp>
        <p:nvCxnSpPr>
          <p:cNvPr id="17" name="Connector: Elbow 16">
            <a:extLst>
              <a:ext uri="{FF2B5EF4-FFF2-40B4-BE49-F238E27FC236}">
                <a16:creationId xmlns:a16="http://schemas.microsoft.com/office/drawing/2014/main" id="{3DF63CCF-170A-4E16-9D48-611856DDED72}"/>
              </a:ext>
            </a:extLst>
          </p:cNvPr>
          <p:cNvCxnSpPr>
            <a:endCxn id="16" idx="1"/>
          </p:cNvCxnSpPr>
          <p:nvPr/>
        </p:nvCxnSpPr>
        <p:spPr bwMode="auto">
          <a:xfrm rot="5400000">
            <a:off x="715962" y="4860925"/>
            <a:ext cx="1616075" cy="457200"/>
          </a:xfrm>
          <a:prstGeom prst="bentConnector4">
            <a:avLst>
              <a:gd name="adj1" fmla="val 0"/>
              <a:gd name="adj2" fmla="val 150000"/>
            </a:avLst>
          </a:prstGeom>
          <a:solidFill>
            <a:schemeClr val="accent1"/>
          </a:solidFill>
          <a:ln w="19050" cap="flat" cmpd="sng" algn="ctr">
            <a:solidFill>
              <a:schemeClr val="accent2">
                <a:lumMod val="75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979AC4A7-C6AC-4876-B78F-6B5C0F8DBB2D}"/>
              </a:ext>
            </a:extLst>
          </p:cNvPr>
          <p:cNvCxnSpPr>
            <a:cxnSpLocks/>
          </p:cNvCxnSpPr>
          <p:nvPr/>
        </p:nvCxnSpPr>
        <p:spPr bwMode="auto">
          <a:xfrm rot="5400000" flipH="1" flipV="1">
            <a:off x="6671469" y="5177631"/>
            <a:ext cx="1135062" cy="304800"/>
          </a:xfrm>
          <a:prstGeom prst="bentConnector3">
            <a:avLst>
              <a:gd name="adj1" fmla="val -10420"/>
            </a:avLst>
          </a:prstGeom>
          <a:solidFill>
            <a:schemeClr val="accent1"/>
          </a:solidFill>
          <a:ln w="28575" cap="flat" cmpd="sng" algn="ctr">
            <a:solidFill>
              <a:schemeClr val="accent2">
                <a:lumMod val="75000"/>
              </a:schemeClr>
            </a:solidFill>
            <a:prstDash val="solid"/>
            <a:round/>
            <a:headEnd type="none" w="med" len="med"/>
            <a:tailEnd type="triangle"/>
          </a:ln>
          <a:effectLst/>
        </p:spPr>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818" name="Rectangle 12">
            <a:extLst>
              <a:ext uri="{FF2B5EF4-FFF2-40B4-BE49-F238E27FC236}">
                <a16:creationId xmlns:a16="http://schemas.microsoft.com/office/drawing/2014/main" id="{BC782921-3C5C-4F8B-AA8C-E14AC46C0A01}"/>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Method Execution Flow</a:t>
            </a:r>
          </a:p>
        </p:txBody>
      </p:sp>
      <p:sp>
        <p:nvSpPr>
          <p:cNvPr id="32773" name="Rectangle 13">
            <a:extLst>
              <a:ext uri="{FF2B5EF4-FFF2-40B4-BE49-F238E27FC236}">
                <a16:creationId xmlns:a16="http://schemas.microsoft.com/office/drawing/2014/main" id="{5301B14B-CEB9-4437-8AE5-224B7637C010}"/>
              </a:ext>
            </a:extLst>
          </p:cNvPr>
          <p:cNvSpPr>
            <a:spLocks noGrp="1" noChangeArrowheads="1"/>
          </p:cNvSpPr>
          <p:nvPr>
            <p:ph idx="1"/>
          </p:nvPr>
        </p:nvSpPr>
        <p:spPr>
          <a:xfrm>
            <a:off x="802386" y="2320412"/>
            <a:ext cx="7543800" cy="3851787"/>
          </a:xfrm>
        </p:spPr>
        <p:txBody>
          <a:bodyPr rtlCol="0">
            <a:normAutofit/>
          </a:bodyPr>
          <a:lstStyle/>
          <a:p>
            <a:pPr marL="0" indent="0" eaLnBrk="1" fontAlgn="auto" hangingPunct="1">
              <a:spcAft>
                <a:spcPts val="0"/>
              </a:spcAft>
              <a:buFont typeface="Wingdings" panose="05000000000000000000" pitchFamily="2" charset="2"/>
              <a:buNone/>
              <a:defRPr/>
            </a:pPr>
            <a:r>
              <a:rPr lang="en-US" altLang="en-US" dirty="0"/>
              <a:t>If the called method is in the same class, only the method name is needed</a:t>
            </a:r>
            <a:endParaRPr lang="en-US" altLang="en-US"/>
          </a:p>
        </p:txBody>
      </p:sp>
      <p:sp>
        <p:nvSpPr>
          <p:cNvPr id="145" name="Oval 14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820" name="Slide Number Placeholder 4">
            <a:extLst>
              <a:ext uri="{FF2B5EF4-FFF2-40B4-BE49-F238E27FC236}">
                <a16:creationId xmlns:a16="http://schemas.microsoft.com/office/drawing/2014/main" id="{6443A5DB-28E1-4F1A-B115-D5B3C62BAED4}"/>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EB7B0FA6-C1BC-44A3-9808-BF740D4349CB}"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21</a:t>
            </a:fld>
            <a:endParaRPr lang="en-US" altLang="en-US" sz="1800">
              <a:latin typeface="Times New Roman" panose="02020603050405020304" pitchFamily="18" charset="0"/>
            </a:endParaRPr>
          </a:p>
        </p:txBody>
      </p:sp>
      <p:grpSp>
        <p:nvGrpSpPr>
          <p:cNvPr id="27" name="Group 2">
            <a:extLst>
              <a:ext uri="{FF2B5EF4-FFF2-40B4-BE49-F238E27FC236}">
                <a16:creationId xmlns:a16="http://schemas.microsoft.com/office/drawing/2014/main" id="{0D69D248-F6D7-4BCA-A068-2B6D44C31BF0}"/>
              </a:ext>
            </a:extLst>
          </p:cNvPr>
          <p:cNvGrpSpPr>
            <a:grpSpLocks/>
          </p:cNvGrpSpPr>
          <p:nvPr/>
        </p:nvGrpSpPr>
        <p:grpSpPr bwMode="auto">
          <a:xfrm>
            <a:off x="1981200" y="3048000"/>
            <a:ext cx="6019800" cy="3581400"/>
            <a:chOff x="960" y="1296"/>
            <a:chExt cx="3792" cy="2256"/>
          </a:xfrm>
        </p:grpSpPr>
        <p:sp>
          <p:nvSpPr>
            <p:cNvPr id="28" name="AutoShape 3">
              <a:extLst>
                <a:ext uri="{FF2B5EF4-FFF2-40B4-BE49-F238E27FC236}">
                  <a16:creationId xmlns:a16="http://schemas.microsoft.com/office/drawing/2014/main" id="{015F6B6A-5022-436F-B0C7-6C88D9721E67}"/>
                </a:ext>
              </a:extLst>
            </p:cNvPr>
            <p:cNvSpPr>
              <a:spLocks noChangeArrowheads="1"/>
            </p:cNvSpPr>
            <p:nvPr/>
          </p:nvSpPr>
          <p:spPr bwMode="auto">
            <a:xfrm>
              <a:off x="960" y="1296"/>
              <a:ext cx="3792" cy="2256"/>
            </a:xfrm>
            <a:prstGeom prst="flowChartAlternateProcess">
              <a:avLst/>
            </a:prstGeom>
            <a:solidFill>
              <a:srgbClr val="CCFFFF"/>
            </a:solidFill>
            <a:ln w="12700">
              <a:solidFill>
                <a:schemeClr val="bg2"/>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29" name="Rectangle 4">
              <a:extLst>
                <a:ext uri="{FF2B5EF4-FFF2-40B4-BE49-F238E27FC236}">
                  <a16:creationId xmlns:a16="http://schemas.microsoft.com/office/drawing/2014/main" id="{C99C45D9-A133-49ED-B680-61BCC62D4AA7}"/>
                </a:ext>
              </a:extLst>
            </p:cNvPr>
            <p:cNvSpPr>
              <a:spLocks noChangeArrowheads="1"/>
            </p:cNvSpPr>
            <p:nvPr/>
          </p:nvSpPr>
          <p:spPr bwMode="auto">
            <a:xfrm>
              <a:off x="1440" y="1776"/>
              <a:ext cx="1008" cy="1488"/>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30" name="Rectangle 5">
              <a:extLst>
                <a:ext uri="{FF2B5EF4-FFF2-40B4-BE49-F238E27FC236}">
                  <a16:creationId xmlns:a16="http://schemas.microsoft.com/office/drawing/2014/main" id="{4D8ECCD0-FBBD-4086-8243-58DE1939D3A5}"/>
                </a:ext>
              </a:extLst>
            </p:cNvPr>
            <p:cNvSpPr>
              <a:spLocks noChangeArrowheads="1"/>
            </p:cNvSpPr>
            <p:nvPr/>
          </p:nvSpPr>
          <p:spPr bwMode="auto">
            <a:xfrm>
              <a:off x="3168" y="1776"/>
              <a:ext cx="1008" cy="115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31" name="Text Box 6">
              <a:extLst>
                <a:ext uri="{FF2B5EF4-FFF2-40B4-BE49-F238E27FC236}">
                  <a16:creationId xmlns:a16="http://schemas.microsoft.com/office/drawing/2014/main" id="{953FCD16-8A66-4645-BFC5-00079641D5B7}"/>
                </a:ext>
              </a:extLst>
            </p:cNvPr>
            <p:cNvSpPr txBox="1">
              <a:spLocks noChangeArrowheads="1"/>
            </p:cNvSpPr>
            <p:nvPr/>
          </p:nvSpPr>
          <p:spPr bwMode="auto">
            <a:xfrm>
              <a:off x="1525" y="2329"/>
              <a:ext cx="8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showMessage();</a:t>
              </a:r>
            </a:p>
          </p:txBody>
        </p:sp>
        <p:sp>
          <p:nvSpPr>
            <p:cNvPr id="32" name="Text Box 7">
              <a:extLst>
                <a:ext uri="{FF2B5EF4-FFF2-40B4-BE49-F238E27FC236}">
                  <a16:creationId xmlns:a16="http://schemas.microsoft.com/office/drawing/2014/main" id="{9C73D8F4-0943-435F-A1F9-EF5780EB0BEE}"/>
                </a:ext>
              </a:extLst>
            </p:cNvPr>
            <p:cNvSpPr txBox="1">
              <a:spLocks noChangeArrowheads="1"/>
            </p:cNvSpPr>
            <p:nvPr/>
          </p:nvSpPr>
          <p:spPr bwMode="auto">
            <a:xfrm>
              <a:off x="3273" y="1561"/>
              <a:ext cx="78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showMessage()</a:t>
              </a:r>
              <a:endParaRPr lang="en-US" altLang="en-US" sz="1600" b="1">
                <a:solidFill>
                  <a:schemeClr val="bg2"/>
                </a:solidFill>
                <a:latin typeface="Courier New" panose="02070309020205020404" pitchFamily="49" charset="0"/>
              </a:endParaRPr>
            </a:p>
          </p:txBody>
        </p:sp>
        <p:sp>
          <p:nvSpPr>
            <p:cNvPr id="33" name="Text Box 8">
              <a:extLst>
                <a:ext uri="{FF2B5EF4-FFF2-40B4-BE49-F238E27FC236}">
                  <a16:creationId xmlns:a16="http://schemas.microsoft.com/office/drawing/2014/main" id="{B4E1D008-17A3-4833-8F8C-2C1E57E5E667}"/>
                </a:ext>
              </a:extLst>
            </p:cNvPr>
            <p:cNvSpPr txBox="1">
              <a:spLocks noChangeArrowheads="1"/>
            </p:cNvSpPr>
            <p:nvPr/>
          </p:nvSpPr>
          <p:spPr bwMode="auto">
            <a:xfrm>
              <a:off x="1738" y="1561"/>
              <a:ext cx="42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main()</a:t>
              </a:r>
              <a:endParaRPr lang="en-US" altLang="en-US" sz="1600" b="1">
                <a:solidFill>
                  <a:schemeClr val="bg2"/>
                </a:solidFill>
                <a:latin typeface="Courier New" panose="02070309020205020404" pitchFamily="49" charset="0"/>
              </a:endParaRPr>
            </a:p>
          </p:txBody>
        </p:sp>
        <p:sp>
          <p:nvSpPr>
            <p:cNvPr id="34" name="Text Box 9">
              <a:extLst>
                <a:ext uri="{FF2B5EF4-FFF2-40B4-BE49-F238E27FC236}">
                  <a16:creationId xmlns:a16="http://schemas.microsoft.com/office/drawing/2014/main" id="{ECA90F63-F61F-4FE0-9CF8-3D5CE0D4F6CD}"/>
                </a:ext>
              </a:extLst>
            </p:cNvPr>
            <p:cNvSpPr txBox="1">
              <a:spLocks noChangeArrowheads="1"/>
            </p:cNvSpPr>
            <p:nvPr/>
          </p:nvSpPr>
          <p:spPr bwMode="auto">
            <a:xfrm>
              <a:off x="3602" y="1776"/>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sp>
          <p:nvSpPr>
            <p:cNvPr id="35" name="Text Box 10">
              <a:extLst>
                <a:ext uri="{FF2B5EF4-FFF2-40B4-BE49-F238E27FC236}">
                  <a16:creationId xmlns:a16="http://schemas.microsoft.com/office/drawing/2014/main" id="{92433A71-5945-4E08-8FB9-1F765AF9A8BA}"/>
                </a:ext>
              </a:extLst>
            </p:cNvPr>
            <p:cNvSpPr txBox="1">
              <a:spLocks noChangeArrowheads="1"/>
            </p:cNvSpPr>
            <p:nvPr/>
          </p:nvSpPr>
          <p:spPr bwMode="auto">
            <a:xfrm>
              <a:off x="3552" y="2784"/>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sp>
          <p:nvSpPr>
            <p:cNvPr id="36" name="Text Box 11">
              <a:extLst>
                <a:ext uri="{FF2B5EF4-FFF2-40B4-BE49-F238E27FC236}">
                  <a16:creationId xmlns:a16="http://schemas.microsoft.com/office/drawing/2014/main" id="{C3E7AEFA-AF69-4CEA-96B7-9D89E277803A}"/>
                </a:ext>
              </a:extLst>
            </p:cNvPr>
            <p:cNvSpPr txBox="1">
              <a:spLocks noChangeArrowheads="1"/>
            </p:cNvSpPr>
            <p:nvPr/>
          </p:nvSpPr>
          <p:spPr bwMode="auto">
            <a:xfrm>
              <a:off x="1866" y="2496"/>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grpSp>
      <p:cxnSp>
        <p:nvCxnSpPr>
          <p:cNvPr id="37" name="AutoShape 14">
            <a:extLst>
              <a:ext uri="{FF2B5EF4-FFF2-40B4-BE49-F238E27FC236}">
                <a16:creationId xmlns:a16="http://schemas.microsoft.com/office/drawing/2014/main" id="{5F9EC0C4-B789-4187-B3AE-EFBDF8D67F32}"/>
              </a:ext>
            </a:extLst>
          </p:cNvPr>
          <p:cNvCxnSpPr>
            <a:cxnSpLocks noChangeShapeType="1"/>
            <a:stCxn id="29" idx="0"/>
            <a:endCxn id="31" idx="0"/>
          </p:cNvCxnSpPr>
          <p:nvPr/>
        </p:nvCxnSpPr>
        <p:spPr bwMode="auto">
          <a:xfrm flipH="1">
            <a:off x="3543300" y="3810000"/>
            <a:ext cx="0" cy="877888"/>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8" name="AutoShape 15">
            <a:extLst>
              <a:ext uri="{FF2B5EF4-FFF2-40B4-BE49-F238E27FC236}">
                <a16:creationId xmlns:a16="http://schemas.microsoft.com/office/drawing/2014/main" id="{F74884EC-C719-47C2-842C-CA9C65A9A9F9}"/>
              </a:ext>
            </a:extLst>
          </p:cNvPr>
          <p:cNvCxnSpPr>
            <a:cxnSpLocks noChangeShapeType="1"/>
            <a:endCxn id="29" idx="2"/>
          </p:cNvCxnSpPr>
          <p:nvPr/>
        </p:nvCxnSpPr>
        <p:spPr bwMode="auto">
          <a:xfrm>
            <a:off x="3543300" y="5273675"/>
            <a:ext cx="0" cy="8985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9" name="AutoShape 16">
            <a:extLst>
              <a:ext uri="{FF2B5EF4-FFF2-40B4-BE49-F238E27FC236}">
                <a16:creationId xmlns:a16="http://schemas.microsoft.com/office/drawing/2014/main" id="{EA7D9F6B-F03E-4F42-B2E6-32BDD942717E}"/>
              </a:ext>
            </a:extLst>
          </p:cNvPr>
          <p:cNvCxnSpPr>
            <a:cxnSpLocks noChangeShapeType="1"/>
            <a:stCxn id="31" idx="3"/>
            <a:endCxn id="34" idx="1"/>
          </p:cNvCxnSpPr>
          <p:nvPr/>
        </p:nvCxnSpPr>
        <p:spPr bwMode="auto">
          <a:xfrm flipV="1">
            <a:off x="4206875" y="3932238"/>
            <a:ext cx="1968500" cy="884237"/>
          </a:xfrm>
          <a:prstGeom prst="bentConnector3">
            <a:avLst>
              <a:gd name="adj1" fmla="val 50000"/>
            </a:avLst>
          </a:prstGeom>
          <a:noFill/>
          <a:ln w="317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40" name="AutoShape 17">
            <a:extLst>
              <a:ext uri="{FF2B5EF4-FFF2-40B4-BE49-F238E27FC236}">
                <a16:creationId xmlns:a16="http://schemas.microsoft.com/office/drawing/2014/main" id="{623DB658-7B9E-4E64-985C-A7CA6D665674}"/>
              </a:ext>
            </a:extLst>
          </p:cNvPr>
          <p:cNvCxnSpPr>
            <a:cxnSpLocks noChangeShapeType="1"/>
            <a:stCxn id="34" idx="2"/>
            <a:endCxn id="35" idx="0"/>
          </p:cNvCxnSpPr>
          <p:nvPr/>
        </p:nvCxnSpPr>
        <p:spPr bwMode="auto">
          <a:xfrm>
            <a:off x="6299200" y="4054475"/>
            <a:ext cx="0" cy="13557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41" name="AutoShape 18">
            <a:extLst>
              <a:ext uri="{FF2B5EF4-FFF2-40B4-BE49-F238E27FC236}">
                <a16:creationId xmlns:a16="http://schemas.microsoft.com/office/drawing/2014/main" id="{18E124FD-2E7B-4011-ACBF-FDD4ECAD4A9D}"/>
              </a:ext>
            </a:extLst>
          </p:cNvPr>
          <p:cNvCxnSpPr>
            <a:cxnSpLocks noChangeShapeType="1"/>
          </p:cNvCxnSpPr>
          <p:nvPr/>
        </p:nvCxnSpPr>
        <p:spPr bwMode="auto">
          <a:xfrm rot="10800000">
            <a:off x="3657600" y="5029200"/>
            <a:ext cx="2413000" cy="381000"/>
          </a:xfrm>
          <a:prstGeom prst="bentConnector3">
            <a:avLst>
              <a:gd name="adj1" fmla="val 44407"/>
            </a:avLst>
          </a:prstGeom>
          <a:noFill/>
          <a:ln w="317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42" name="Text Box 19">
            <a:extLst>
              <a:ext uri="{FF2B5EF4-FFF2-40B4-BE49-F238E27FC236}">
                <a16:creationId xmlns:a16="http://schemas.microsoft.com/office/drawing/2014/main" id="{6484776A-ABAE-4C4E-A70C-68A15DB5F70F}"/>
              </a:ext>
            </a:extLst>
          </p:cNvPr>
          <p:cNvSpPr txBox="1">
            <a:spLocks noChangeArrowheads="1"/>
          </p:cNvSpPr>
          <p:nvPr/>
        </p:nvSpPr>
        <p:spPr bwMode="auto">
          <a:xfrm>
            <a:off x="2286000" y="3048000"/>
            <a:ext cx="6746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Hello2</a:t>
            </a:r>
            <a:endParaRPr lang="en-US" altLang="en-US" sz="1600" b="1">
              <a:solidFill>
                <a:schemeClr val="bg2"/>
              </a:solidFill>
              <a:latin typeface="Courier New" panose="02070309020205020404" pitchFamily="49"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4818"/>
                                        </p:tgtEl>
                                        <p:attrNameLst>
                                          <p:attrName>style.visibility</p:attrName>
                                        </p:attrNameLst>
                                      </p:cBhvr>
                                      <p:to>
                                        <p:strVal val="visible"/>
                                      </p:to>
                                    </p:set>
                                    <p:animEffect transition="in" filter="fade">
                                      <p:cBhvr>
                                        <p:cTn id="7" dur="4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arn(inVertical)">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866" name="Rectangle 21">
            <a:extLst>
              <a:ext uri="{FF2B5EF4-FFF2-40B4-BE49-F238E27FC236}">
                <a16:creationId xmlns:a16="http://schemas.microsoft.com/office/drawing/2014/main" id="{552695A5-8066-4FEE-BFBE-DBA5157F7DDB}"/>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Method Execution Flow</a:t>
            </a:r>
          </a:p>
        </p:txBody>
      </p:sp>
      <p:sp>
        <p:nvSpPr>
          <p:cNvPr id="36867" name="Rectangle 22">
            <a:extLst>
              <a:ext uri="{FF2B5EF4-FFF2-40B4-BE49-F238E27FC236}">
                <a16:creationId xmlns:a16="http://schemas.microsoft.com/office/drawing/2014/main" id="{46E8FB95-AD73-4C3C-A395-BDCDC848609C}"/>
              </a:ext>
            </a:extLst>
          </p:cNvPr>
          <p:cNvSpPr>
            <a:spLocks noGrp="1" noChangeArrowheads="1"/>
          </p:cNvSpPr>
          <p:nvPr>
            <p:ph idx="1"/>
          </p:nvPr>
        </p:nvSpPr>
        <p:spPr>
          <a:xfrm>
            <a:off x="802386" y="2320412"/>
            <a:ext cx="7543800" cy="3851787"/>
          </a:xfrm>
        </p:spPr>
        <p:txBody>
          <a:bodyPr>
            <a:normAutofit/>
          </a:bodyPr>
          <a:lstStyle/>
          <a:p>
            <a:pPr marL="0" indent="0" eaLnBrk="1" hangingPunct="1">
              <a:buFont typeface="Wingdings" panose="05000000000000000000" pitchFamily="2" charset="2"/>
              <a:buNone/>
            </a:pPr>
            <a:r>
              <a:rPr lang="en-US" altLang="en-US"/>
              <a:t>The called method is defined in another class</a:t>
            </a:r>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868" name="Slide Number Placeholder 4">
            <a:extLst>
              <a:ext uri="{FF2B5EF4-FFF2-40B4-BE49-F238E27FC236}">
                <a16:creationId xmlns:a16="http://schemas.microsoft.com/office/drawing/2014/main" id="{9CB135C9-565E-4CFF-945D-E5F9154649A7}"/>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F6C2E8F7-A6E2-48B8-806A-8C428D4910C5}"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22</a:t>
            </a:fld>
            <a:endParaRPr lang="en-US" altLang="en-US" sz="1800">
              <a:latin typeface="Times New Roman" panose="02020603050405020304" pitchFamily="18" charset="0"/>
            </a:endParaRPr>
          </a:p>
        </p:txBody>
      </p:sp>
      <p:grpSp>
        <p:nvGrpSpPr>
          <p:cNvPr id="41" name="Group 2">
            <a:extLst>
              <a:ext uri="{FF2B5EF4-FFF2-40B4-BE49-F238E27FC236}">
                <a16:creationId xmlns:a16="http://schemas.microsoft.com/office/drawing/2014/main" id="{2D032F3A-521B-4CB8-973F-E31706FECB4D}"/>
              </a:ext>
            </a:extLst>
          </p:cNvPr>
          <p:cNvGrpSpPr>
            <a:grpSpLocks/>
          </p:cNvGrpSpPr>
          <p:nvPr/>
        </p:nvGrpSpPr>
        <p:grpSpPr bwMode="auto">
          <a:xfrm>
            <a:off x="3886200" y="2971800"/>
            <a:ext cx="4572000" cy="3352800"/>
            <a:chOff x="2304" y="1392"/>
            <a:chExt cx="2880" cy="2112"/>
          </a:xfrm>
        </p:grpSpPr>
        <p:grpSp>
          <p:nvGrpSpPr>
            <p:cNvPr id="42" name="Group 3">
              <a:extLst>
                <a:ext uri="{FF2B5EF4-FFF2-40B4-BE49-F238E27FC236}">
                  <a16:creationId xmlns:a16="http://schemas.microsoft.com/office/drawing/2014/main" id="{41B5A7BD-1A65-415B-A123-D55B152C0040}"/>
                </a:ext>
              </a:extLst>
            </p:cNvPr>
            <p:cNvGrpSpPr>
              <a:grpSpLocks/>
            </p:cNvGrpSpPr>
            <p:nvPr/>
          </p:nvGrpSpPr>
          <p:grpSpPr bwMode="auto">
            <a:xfrm>
              <a:off x="2304" y="1392"/>
              <a:ext cx="2880" cy="2112"/>
              <a:chOff x="2304" y="1392"/>
              <a:chExt cx="2880" cy="2112"/>
            </a:xfrm>
          </p:grpSpPr>
          <p:sp>
            <p:nvSpPr>
              <p:cNvPr id="44" name="AutoShape 4">
                <a:extLst>
                  <a:ext uri="{FF2B5EF4-FFF2-40B4-BE49-F238E27FC236}">
                    <a16:creationId xmlns:a16="http://schemas.microsoft.com/office/drawing/2014/main" id="{E84C12AA-CC37-4063-B1B3-D0C7F3CC004F}"/>
                  </a:ext>
                </a:extLst>
              </p:cNvPr>
              <p:cNvSpPr>
                <a:spLocks noChangeArrowheads="1"/>
              </p:cNvSpPr>
              <p:nvPr/>
            </p:nvSpPr>
            <p:spPr bwMode="auto">
              <a:xfrm>
                <a:off x="2304" y="1392"/>
                <a:ext cx="2880" cy="2112"/>
              </a:xfrm>
              <a:prstGeom prst="flowChartAlternateProcess">
                <a:avLst/>
              </a:prstGeom>
              <a:solidFill>
                <a:srgbClr val="CCFFFF"/>
              </a:solidFill>
              <a:ln w="12700">
                <a:solidFill>
                  <a:schemeClr val="bg2"/>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 name="Text Box 5">
                <a:extLst>
                  <a:ext uri="{FF2B5EF4-FFF2-40B4-BE49-F238E27FC236}">
                    <a16:creationId xmlns:a16="http://schemas.microsoft.com/office/drawing/2014/main" id="{5D4FB1A4-0E41-4410-8835-8A5266D518CA}"/>
                  </a:ext>
                </a:extLst>
              </p:cNvPr>
              <p:cNvSpPr txBox="1">
                <a:spLocks noChangeArrowheads="1"/>
              </p:cNvSpPr>
              <p:nvPr/>
            </p:nvSpPr>
            <p:spPr bwMode="auto">
              <a:xfrm>
                <a:off x="2890" y="1657"/>
                <a:ext cx="42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doIt()</a:t>
                </a:r>
                <a:endParaRPr lang="en-US" altLang="en-US" sz="1600" b="1">
                  <a:solidFill>
                    <a:schemeClr val="bg2"/>
                  </a:solidFill>
                  <a:latin typeface="Courier New" panose="02070309020205020404" pitchFamily="49" charset="0"/>
                </a:endParaRPr>
              </a:p>
            </p:txBody>
          </p:sp>
          <p:sp>
            <p:nvSpPr>
              <p:cNvPr id="46" name="Rectangle 6">
                <a:extLst>
                  <a:ext uri="{FF2B5EF4-FFF2-40B4-BE49-F238E27FC236}">
                    <a16:creationId xmlns:a16="http://schemas.microsoft.com/office/drawing/2014/main" id="{E55A247F-F049-47F0-A51D-3B80D3BC8445}"/>
                  </a:ext>
                </a:extLst>
              </p:cNvPr>
              <p:cNvSpPr>
                <a:spLocks noChangeArrowheads="1"/>
              </p:cNvSpPr>
              <p:nvPr/>
            </p:nvSpPr>
            <p:spPr bwMode="auto">
              <a:xfrm>
                <a:off x="2592" y="1872"/>
                <a:ext cx="1008" cy="1344"/>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 name="Rectangle 7">
                <a:extLst>
                  <a:ext uri="{FF2B5EF4-FFF2-40B4-BE49-F238E27FC236}">
                    <a16:creationId xmlns:a16="http://schemas.microsoft.com/office/drawing/2014/main" id="{09865351-C4E6-48F1-A4C5-5B4D1C3BB6FC}"/>
                  </a:ext>
                </a:extLst>
              </p:cNvPr>
              <p:cNvSpPr>
                <a:spLocks noChangeArrowheads="1"/>
              </p:cNvSpPr>
              <p:nvPr/>
            </p:nvSpPr>
            <p:spPr bwMode="auto">
              <a:xfrm>
                <a:off x="3936" y="1872"/>
                <a:ext cx="1008" cy="1008"/>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8" name="Text Box 8">
                <a:extLst>
                  <a:ext uri="{FF2B5EF4-FFF2-40B4-BE49-F238E27FC236}">
                    <a16:creationId xmlns:a16="http://schemas.microsoft.com/office/drawing/2014/main" id="{E193AAE4-CCE8-4BCF-9CB5-30499F9C3546}"/>
                  </a:ext>
                </a:extLst>
              </p:cNvPr>
              <p:cNvSpPr txBox="1">
                <a:spLocks noChangeArrowheads="1"/>
              </p:cNvSpPr>
              <p:nvPr/>
            </p:nvSpPr>
            <p:spPr bwMode="auto">
              <a:xfrm>
                <a:off x="3018" y="1872"/>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sp>
            <p:nvSpPr>
              <p:cNvPr id="49" name="Text Box 9">
                <a:extLst>
                  <a:ext uri="{FF2B5EF4-FFF2-40B4-BE49-F238E27FC236}">
                    <a16:creationId xmlns:a16="http://schemas.microsoft.com/office/drawing/2014/main" id="{C9A431C0-3507-49E1-BD16-D86285AD7649}"/>
                  </a:ext>
                </a:extLst>
              </p:cNvPr>
              <p:cNvSpPr txBox="1">
                <a:spLocks noChangeArrowheads="1"/>
              </p:cNvSpPr>
              <p:nvPr/>
            </p:nvSpPr>
            <p:spPr bwMode="auto">
              <a:xfrm>
                <a:off x="3028" y="3072"/>
                <a:ext cx="1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sp>
            <p:nvSpPr>
              <p:cNvPr id="50" name="Text Box 10">
                <a:extLst>
                  <a:ext uri="{FF2B5EF4-FFF2-40B4-BE49-F238E27FC236}">
                    <a16:creationId xmlns:a16="http://schemas.microsoft.com/office/drawing/2014/main" id="{BAD38E02-D6F1-4064-8D2E-F0AB8A4EFCCF}"/>
                  </a:ext>
                </a:extLst>
              </p:cNvPr>
              <p:cNvSpPr txBox="1">
                <a:spLocks noChangeArrowheads="1"/>
              </p:cNvSpPr>
              <p:nvPr/>
            </p:nvSpPr>
            <p:spPr bwMode="auto">
              <a:xfrm>
                <a:off x="4174" y="1657"/>
                <a:ext cx="52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helpMe()</a:t>
                </a:r>
                <a:endParaRPr lang="en-US" altLang="en-US" sz="1600" b="1">
                  <a:solidFill>
                    <a:schemeClr val="bg2"/>
                  </a:solidFill>
                  <a:latin typeface="Courier New" panose="02070309020205020404" pitchFamily="49" charset="0"/>
                </a:endParaRPr>
              </a:p>
            </p:txBody>
          </p:sp>
          <p:sp>
            <p:nvSpPr>
              <p:cNvPr id="51" name="Text Box 11">
                <a:extLst>
                  <a:ext uri="{FF2B5EF4-FFF2-40B4-BE49-F238E27FC236}">
                    <a16:creationId xmlns:a16="http://schemas.microsoft.com/office/drawing/2014/main" id="{6249A740-7144-4D19-A19F-61D6E2354861}"/>
                  </a:ext>
                </a:extLst>
              </p:cNvPr>
              <p:cNvSpPr txBox="1">
                <a:spLocks noChangeArrowheads="1"/>
              </p:cNvSpPr>
              <p:nvPr/>
            </p:nvSpPr>
            <p:spPr bwMode="auto">
              <a:xfrm>
                <a:off x="2691" y="2352"/>
                <a:ext cx="8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helpMe();</a:t>
                </a:r>
              </a:p>
            </p:txBody>
          </p:sp>
          <p:sp>
            <p:nvSpPr>
              <p:cNvPr id="52" name="Text Box 12">
                <a:extLst>
                  <a:ext uri="{FF2B5EF4-FFF2-40B4-BE49-F238E27FC236}">
                    <a16:creationId xmlns:a16="http://schemas.microsoft.com/office/drawing/2014/main" id="{F2FE0EF8-92B7-4B10-8360-DCCE28530A64}"/>
                  </a:ext>
                </a:extLst>
              </p:cNvPr>
              <p:cNvSpPr txBox="1">
                <a:spLocks noChangeArrowheads="1"/>
              </p:cNvSpPr>
              <p:nvPr/>
            </p:nvSpPr>
            <p:spPr bwMode="auto">
              <a:xfrm>
                <a:off x="4372" y="2736"/>
                <a:ext cx="1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sp>
            <p:nvSpPr>
              <p:cNvPr id="53" name="Text Box 13">
                <a:extLst>
                  <a:ext uri="{FF2B5EF4-FFF2-40B4-BE49-F238E27FC236}">
                    <a16:creationId xmlns:a16="http://schemas.microsoft.com/office/drawing/2014/main" id="{015B94B4-3C4D-43D7-B78A-623FBBB00488}"/>
                  </a:ext>
                </a:extLst>
              </p:cNvPr>
              <p:cNvSpPr txBox="1">
                <a:spLocks noChangeArrowheads="1"/>
              </p:cNvSpPr>
              <p:nvPr/>
            </p:nvSpPr>
            <p:spPr bwMode="auto">
              <a:xfrm>
                <a:off x="4362" y="1872"/>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grpSp>
        <p:sp>
          <p:nvSpPr>
            <p:cNvPr id="43" name="Text Box 14">
              <a:extLst>
                <a:ext uri="{FF2B5EF4-FFF2-40B4-BE49-F238E27FC236}">
                  <a16:creationId xmlns:a16="http://schemas.microsoft.com/office/drawing/2014/main" id="{19165A2C-1D37-45A5-92FD-87EEB0636D34}"/>
                </a:ext>
              </a:extLst>
            </p:cNvPr>
            <p:cNvSpPr txBox="1">
              <a:spLocks noChangeArrowheads="1"/>
            </p:cNvSpPr>
            <p:nvPr/>
          </p:nvSpPr>
          <p:spPr bwMode="auto">
            <a:xfrm>
              <a:off x="3028" y="2544"/>
              <a:ext cx="1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grpSp>
      <p:grpSp>
        <p:nvGrpSpPr>
          <p:cNvPr id="54" name="Group 15">
            <a:extLst>
              <a:ext uri="{FF2B5EF4-FFF2-40B4-BE49-F238E27FC236}">
                <a16:creationId xmlns:a16="http://schemas.microsoft.com/office/drawing/2014/main" id="{83DD8DEF-8102-44A8-B208-B05253102509}"/>
              </a:ext>
            </a:extLst>
          </p:cNvPr>
          <p:cNvGrpSpPr>
            <a:grpSpLocks/>
          </p:cNvGrpSpPr>
          <p:nvPr/>
        </p:nvGrpSpPr>
        <p:grpSpPr bwMode="auto">
          <a:xfrm>
            <a:off x="1219200" y="2971800"/>
            <a:ext cx="2362200" cy="3657600"/>
            <a:chOff x="816" y="1296"/>
            <a:chExt cx="1488" cy="2304"/>
          </a:xfrm>
        </p:grpSpPr>
        <p:sp>
          <p:nvSpPr>
            <p:cNvPr id="55" name="AutoShape 16">
              <a:extLst>
                <a:ext uri="{FF2B5EF4-FFF2-40B4-BE49-F238E27FC236}">
                  <a16:creationId xmlns:a16="http://schemas.microsoft.com/office/drawing/2014/main" id="{62944D34-0372-4307-852B-0DDAE87ED63F}"/>
                </a:ext>
              </a:extLst>
            </p:cNvPr>
            <p:cNvSpPr>
              <a:spLocks noChangeArrowheads="1"/>
            </p:cNvSpPr>
            <p:nvPr/>
          </p:nvSpPr>
          <p:spPr bwMode="auto">
            <a:xfrm>
              <a:off x="816" y="1296"/>
              <a:ext cx="1488" cy="2304"/>
            </a:xfrm>
            <a:prstGeom prst="flowChartAlternateProcess">
              <a:avLst/>
            </a:prstGeom>
            <a:solidFill>
              <a:srgbClr val="CCFFFF"/>
            </a:solidFill>
            <a:ln w="12700">
              <a:solidFill>
                <a:schemeClr val="bg2"/>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6" name="Rectangle 17">
              <a:extLst>
                <a:ext uri="{FF2B5EF4-FFF2-40B4-BE49-F238E27FC236}">
                  <a16:creationId xmlns:a16="http://schemas.microsoft.com/office/drawing/2014/main" id="{8B5065C7-F0F1-4BE7-A319-0456A86BDE90}"/>
                </a:ext>
              </a:extLst>
            </p:cNvPr>
            <p:cNvSpPr>
              <a:spLocks noChangeArrowheads="1"/>
            </p:cNvSpPr>
            <p:nvPr/>
          </p:nvSpPr>
          <p:spPr bwMode="auto">
            <a:xfrm>
              <a:off x="1059" y="1776"/>
              <a:ext cx="1008" cy="1488"/>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 name="Text Box 18">
              <a:extLst>
                <a:ext uri="{FF2B5EF4-FFF2-40B4-BE49-F238E27FC236}">
                  <a16:creationId xmlns:a16="http://schemas.microsoft.com/office/drawing/2014/main" id="{3F02D7DD-CFA0-4D3E-A5FD-F5BB91E39B5A}"/>
                </a:ext>
              </a:extLst>
            </p:cNvPr>
            <p:cNvSpPr txBox="1">
              <a:spLocks noChangeArrowheads="1"/>
            </p:cNvSpPr>
            <p:nvPr/>
          </p:nvSpPr>
          <p:spPr bwMode="auto">
            <a:xfrm>
              <a:off x="1145" y="2329"/>
              <a:ext cx="83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Class2.doIt();</a:t>
              </a:r>
            </a:p>
          </p:txBody>
        </p:sp>
        <p:sp>
          <p:nvSpPr>
            <p:cNvPr id="58" name="Text Box 19">
              <a:extLst>
                <a:ext uri="{FF2B5EF4-FFF2-40B4-BE49-F238E27FC236}">
                  <a16:creationId xmlns:a16="http://schemas.microsoft.com/office/drawing/2014/main" id="{B47C0B4E-7723-40F7-8DB6-9F037CE7D6C0}"/>
                </a:ext>
              </a:extLst>
            </p:cNvPr>
            <p:cNvSpPr txBox="1">
              <a:spLocks noChangeArrowheads="1"/>
            </p:cNvSpPr>
            <p:nvPr/>
          </p:nvSpPr>
          <p:spPr bwMode="auto">
            <a:xfrm>
              <a:off x="1391" y="1561"/>
              <a:ext cx="42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main()</a:t>
              </a:r>
              <a:endParaRPr lang="en-US" altLang="en-US" sz="1600" b="1">
                <a:solidFill>
                  <a:schemeClr val="bg2"/>
                </a:solidFill>
                <a:latin typeface="Courier New" panose="02070309020205020404" pitchFamily="49" charset="0"/>
              </a:endParaRPr>
            </a:p>
          </p:txBody>
        </p:sp>
        <p:sp>
          <p:nvSpPr>
            <p:cNvPr id="59" name="Text Box 20">
              <a:extLst>
                <a:ext uri="{FF2B5EF4-FFF2-40B4-BE49-F238E27FC236}">
                  <a16:creationId xmlns:a16="http://schemas.microsoft.com/office/drawing/2014/main" id="{41A3AEE7-88EF-40EF-BF2C-BB8A77DB3FA9}"/>
                </a:ext>
              </a:extLst>
            </p:cNvPr>
            <p:cNvSpPr txBox="1">
              <a:spLocks noChangeArrowheads="1"/>
            </p:cNvSpPr>
            <p:nvPr/>
          </p:nvSpPr>
          <p:spPr bwMode="auto">
            <a:xfrm>
              <a:off x="1495" y="2496"/>
              <a:ext cx="1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000">
                  <a:latin typeface="Times New Roman" panose="02020603050405020304" pitchFamily="18" charset="0"/>
                </a:rPr>
                <a:t> </a:t>
              </a:r>
            </a:p>
          </p:txBody>
        </p:sp>
      </p:grpSp>
      <p:cxnSp>
        <p:nvCxnSpPr>
          <p:cNvPr id="60" name="AutoShape 23">
            <a:extLst>
              <a:ext uri="{FF2B5EF4-FFF2-40B4-BE49-F238E27FC236}">
                <a16:creationId xmlns:a16="http://schemas.microsoft.com/office/drawing/2014/main" id="{32F25A4C-4AD0-443B-8465-EDD1B6F9214D}"/>
              </a:ext>
            </a:extLst>
          </p:cNvPr>
          <p:cNvCxnSpPr>
            <a:cxnSpLocks noChangeShapeType="1"/>
            <a:stCxn id="56" idx="0"/>
            <a:endCxn id="57" idx="0"/>
          </p:cNvCxnSpPr>
          <p:nvPr/>
        </p:nvCxnSpPr>
        <p:spPr bwMode="auto">
          <a:xfrm>
            <a:off x="2405063" y="3733800"/>
            <a:ext cx="1587" cy="877888"/>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1" name="AutoShape 24">
            <a:extLst>
              <a:ext uri="{FF2B5EF4-FFF2-40B4-BE49-F238E27FC236}">
                <a16:creationId xmlns:a16="http://schemas.microsoft.com/office/drawing/2014/main" id="{E2A9637B-8D50-4A2C-A211-82735B063F5A}"/>
              </a:ext>
            </a:extLst>
          </p:cNvPr>
          <p:cNvCxnSpPr>
            <a:cxnSpLocks noChangeShapeType="1"/>
            <a:stCxn id="59" idx="2"/>
            <a:endCxn id="56" idx="2"/>
          </p:cNvCxnSpPr>
          <p:nvPr/>
        </p:nvCxnSpPr>
        <p:spPr bwMode="auto">
          <a:xfrm>
            <a:off x="2405063" y="5121275"/>
            <a:ext cx="0" cy="9747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2" name="AutoShape 25">
            <a:extLst>
              <a:ext uri="{FF2B5EF4-FFF2-40B4-BE49-F238E27FC236}">
                <a16:creationId xmlns:a16="http://schemas.microsoft.com/office/drawing/2014/main" id="{8958A5EE-5B02-4E69-9E5F-119125D81F53}"/>
              </a:ext>
            </a:extLst>
          </p:cNvPr>
          <p:cNvCxnSpPr>
            <a:cxnSpLocks noChangeShapeType="1"/>
            <a:stCxn id="49" idx="1"/>
            <a:endCxn id="59" idx="3"/>
          </p:cNvCxnSpPr>
          <p:nvPr/>
        </p:nvCxnSpPr>
        <p:spPr bwMode="auto">
          <a:xfrm rot="10800000">
            <a:off x="2513013" y="4999038"/>
            <a:ext cx="2522537" cy="762000"/>
          </a:xfrm>
          <a:prstGeom prst="bentConnector3">
            <a:avLst>
              <a:gd name="adj1" fmla="val 49968"/>
            </a:avLst>
          </a:prstGeom>
          <a:noFill/>
          <a:ln w="317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63" name="AutoShape 26">
            <a:extLst>
              <a:ext uri="{FF2B5EF4-FFF2-40B4-BE49-F238E27FC236}">
                <a16:creationId xmlns:a16="http://schemas.microsoft.com/office/drawing/2014/main" id="{52342D5D-2EF2-4BE8-9D11-0C98BD9E8217}"/>
              </a:ext>
            </a:extLst>
          </p:cNvPr>
          <p:cNvCxnSpPr>
            <a:cxnSpLocks noChangeShapeType="1"/>
            <a:stCxn id="53" idx="2"/>
            <a:endCxn id="52" idx="0"/>
          </p:cNvCxnSpPr>
          <p:nvPr/>
        </p:nvCxnSpPr>
        <p:spPr bwMode="auto">
          <a:xfrm>
            <a:off x="7277100" y="3978275"/>
            <a:ext cx="0" cy="11271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4" name="AutoShape 27">
            <a:extLst>
              <a:ext uri="{FF2B5EF4-FFF2-40B4-BE49-F238E27FC236}">
                <a16:creationId xmlns:a16="http://schemas.microsoft.com/office/drawing/2014/main" id="{4190AF71-585A-4B53-B100-BE888EF1239A}"/>
              </a:ext>
            </a:extLst>
          </p:cNvPr>
          <p:cNvCxnSpPr>
            <a:cxnSpLocks noChangeShapeType="1"/>
            <a:stCxn id="48" idx="2"/>
            <a:endCxn id="51" idx="0"/>
          </p:cNvCxnSpPr>
          <p:nvPr/>
        </p:nvCxnSpPr>
        <p:spPr bwMode="auto">
          <a:xfrm>
            <a:off x="5143500" y="3978275"/>
            <a:ext cx="0" cy="5175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5" name="AutoShape 28">
            <a:extLst>
              <a:ext uri="{FF2B5EF4-FFF2-40B4-BE49-F238E27FC236}">
                <a16:creationId xmlns:a16="http://schemas.microsoft.com/office/drawing/2014/main" id="{D3CF8833-F859-4F65-98AA-B3D36B350FA7}"/>
              </a:ext>
            </a:extLst>
          </p:cNvPr>
          <p:cNvCxnSpPr>
            <a:cxnSpLocks noChangeShapeType="1"/>
            <a:stCxn id="43" idx="2"/>
            <a:endCxn id="49" idx="0"/>
          </p:cNvCxnSpPr>
          <p:nvPr/>
        </p:nvCxnSpPr>
        <p:spPr bwMode="auto">
          <a:xfrm>
            <a:off x="5143500" y="5045075"/>
            <a:ext cx="0" cy="593725"/>
          </a:xfrm>
          <a:prstGeom prst="straightConnector1">
            <a:avLst/>
          </a:prstGeom>
          <a:noFill/>
          <a:ln w="31750">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6" name="AutoShape 29">
            <a:extLst>
              <a:ext uri="{FF2B5EF4-FFF2-40B4-BE49-F238E27FC236}">
                <a16:creationId xmlns:a16="http://schemas.microsoft.com/office/drawing/2014/main" id="{394387C4-0A36-4F7D-AB82-8C509D16D4B0}"/>
              </a:ext>
            </a:extLst>
          </p:cNvPr>
          <p:cNvCxnSpPr>
            <a:cxnSpLocks noChangeShapeType="1"/>
            <a:stCxn id="51" idx="3"/>
            <a:endCxn id="53" idx="1"/>
          </p:cNvCxnSpPr>
          <p:nvPr/>
        </p:nvCxnSpPr>
        <p:spPr bwMode="auto">
          <a:xfrm flipV="1">
            <a:off x="5784850" y="3856038"/>
            <a:ext cx="1368425" cy="808037"/>
          </a:xfrm>
          <a:prstGeom prst="bentConnector3">
            <a:avLst>
              <a:gd name="adj1" fmla="val 50000"/>
            </a:avLst>
          </a:prstGeom>
          <a:noFill/>
          <a:ln w="317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67" name="AutoShape 30">
            <a:extLst>
              <a:ext uri="{FF2B5EF4-FFF2-40B4-BE49-F238E27FC236}">
                <a16:creationId xmlns:a16="http://schemas.microsoft.com/office/drawing/2014/main" id="{8409C025-4418-435D-A60B-DC6738AD36DA}"/>
              </a:ext>
            </a:extLst>
          </p:cNvPr>
          <p:cNvCxnSpPr>
            <a:cxnSpLocks noChangeShapeType="1"/>
            <a:stCxn id="48" idx="1"/>
            <a:endCxn id="57" idx="3"/>
          </p:cNvCxnSpPr>
          <p:nvPr/>
        </p:nvCxnSpPr>
        <p:spPr bwMode="auto">
          <a:xfrm rot="10800000" flipV="1">
            <a:off x="3070225" y="3856038"/>
            <a:ext cx="1949450" cy="884237"/>
          </a:xfrm>
          <a:prstGeom prst="bentConnector3">
            <a:avLst>
              <a:gd name="adj1" fmla="val 50000"/>
            </a:avLst>
          </a:prstGeom>
          <a:noFill/>
          <a:ln w="31750">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68" name="AutoShape 31">
            <a:extLst>
              <a:ext uri="{FF2B5EF4-FFF2-40B4-BE49-F238E27FC236}">
                <a16:creationId xmlns:a16="http://schemas.microsoft.com/office/drawing/2014/main" id="{D272BC82-52DC-4BF9-8B37-FC9ABA71D8FB}"/>
              </a:ext>
            </a:extLst>
          </p:cNvPr>
          <p:cNvCxnSpPr>
            <a:cxnSpLocks noChangeShapeType="1"/>
          </p:cNvCxnSpPr>
          <p:nvPr/>
        </p:nvCxnSpPr>
        <p:spPr bwMode="auto">
          <a:xfrm rot="10800000">
            <a:off x="5257800" y="4953000"/>
            <a:ext cx="1917700" cy="304800"/>
          </a:xfrm>
          <a:prstGeom prst="bentConnector3">
            <a:avLst>
              <a:gd name="adj1" fmla="val 50000"/>
            </a:avLst>
          </a:prstGeom>
          <a:noFill/>
          <a:ln w="31750">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69" name="Text Box 19">
            <a:extLst>
              <a:ext uri="{FF2B5EF4-FFF2-40B4-BE49-F238E27FC236}">
                <a16:creationId xmlns:a16="http://schemas.microsoft.com/office/drawing/2014/main" id="{ED0CC264-CDEE-41BB-B79B-42770F9AAF05}"/>
              </a:ext>
            </a:extLst>
          </p:cNvPr>
          <p:cNvSpPr txBox="1">
            <a:spLocks noChangeArrowheads="1"/>
          </p:cNvSpPr>
          <p:nvPr/>
        </p:nvSpPr>
        <p:spPr bwMode="auto">
          <a:xfrm>
            <a:off x="1446213" y="2935288"/>
            <a:ext cx="6762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Class1</a:t>
            </a:r>
            <a:endParaRPr lang="en-US" altLang="en-US" sz="1600" b="1">
              <a:solidFill>
                <a:schemeClr val="bg2"/>
              </a:solidFill>
              <a:latin typeface="Courier New" panose="02070309020205020404" pitchFamily="49" charset="0"/>
            </a:endParaRPr>
          </a:p>
        </p:txBody>
      </p:sp>
      <p:sp>
        <p:nvSpPr>
          <p:cNvPr id="70" name="Text Box 19">
            <a:extLst>
              <a:ext uri="{FF2B5EF4-FFF2-40B4-BE49-F238E27FC236}">
                <a16:creationId xmlns:a16="http://schemas.microsoft.com/office/drawing/2014/main" id="{13A895F7-A088-4868-86B6-3539B0DD3EB1}"/>
              </a:ext>
            </a:extLst>
          </p:cNvPr>
          <p:cNvSpPr txBox="1">
            <a:spLocks noChangeArrowheads="1"/>
          </p:cNvSpPr>
          <p:nvPr/>
        </p:nvSpPr>
        <p:spPr bwMode="auto">
          <a:xfrm>
            <a:off x="4191000" y="2943225"/>
            <a:ext cx="6746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latin typeface="Courier New" panose="02070309020205020404" pitchFamily="49" charset="0"/>
              </a:rPr>
              <a:t>Class2</a:t>
            </a:r>
            <a:endParaRPr lang="en-US" altLang="en-US" sz="1600" b="1">
              <a:solidFill>
                <a:schemeClr val="bg2"/>
              </a:solidFill>
              <a:latin typeface="Courier New" panose="02070309020205020404" pitchFamily="49"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randombar(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ppt_x"/>
                                          </p:val>
                                        </p:tav>
                                        <p:tav tm="100000">
                                          <p:val>
                                            <p:strVal val="#ppt_x"/>
                                          </p:val>
                                        </p:tav>
                                      </p:tavLst>
                                    </p:anim>
                                    <p:anim calcmode="lin" valueType="num">
                                      <p:cBhvr additive="base">
                                        <p:cTn id="2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1000"/>
                                        <p:tgtEl>
                                          <p:spTgt spid="61"/>
                                        </p:tgtEl>
                                      </p:cBhvr>
                                    </p:animEffect>
                                    <p:anim calcmode="lin" valueType="num">
                                      <p:cBhvr>
                                        <p:cTn id="55" dur="1000" fill="hold"/>
                                        <p:tgtEl>
                                          <p:spTgt spid="61"/>
                                        </p:tgtEl>
                                        <p:attrNameLst>
                                          <p:attrName>ppt_x</p:attrName>
                                        </p:attrNameLst>
                                      </p:cBhvr>
                                      <p:tavLst>
                                        <p:tav tm="0">
                                          <p:val>
                                            <p:strVal val="#ppt_x"/>
                                          </p:val>
                                        </p:tav>
                                        <p:tav tm="100000">
                                          <p:val>
                                            <p:strVal val="#ppt_x"/>
                                          </p:val>
                                        </p:tav>
                                      </p:tavLst>
                                    </p:anim>
                                    <p:anim calcmode="lin" valueType="num">
                                      <p:cBhvr>
                                        <p:cTn id="5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2B12978-98A3-400F-80B1-68E1F6A1175A}"/>
              </a:ext>
            </a:extLst>
          </p:cNvPr>
          <p:cNvSpPr>
            <a:spLocks noGrp="1" noChangeArrowheads="1"/>
          </p:cNvSpPr>
          <p:nvPr>
            <p:ph type="title"/>
          </p:nvPr>
        </p:nvSpPr>
        <p:spPr>
          <a:xfrm>
            <a:off x="800100" y="381000"/>
            <a:ext cx="7543800" cy="1609344"/>
          </a:xfrm>
        </p:spPr>
        <p:txBody>
          <a:bodyPr>
            <a:noAutofit/>
          </a:bodyPr>
          <a:lstStyle/>
          <a:p>
            <a:r>
              <a:rPr lang="en-US" altLang="en-US" sz="2000" b="1" cap="none" dirty="0">
                <a:latin typeface="+mn-lt"/>
              </a:rPr>
              <a:t>What are method names here?</a:t>
            </a:r>
            <a:br>
              <a:rPr lang="en-US" altLang="en-US" sz="2000" b="1" cap="none" dirty="0">
                <a:latin typeface="+mn-lt"/>
              </a:rPr>
            </a:br>
            <a:r>
              <a:rPr lang="en-US" altLang="en-US" sz="2000" b="1" cap="none" dirty="0">
                <a:latin typeface="+mn-lt"/>
              </a:rPr>
              <a:t>Which one is method header and method body?</a:t>
            </a:r>
            <a:br>
              <a:rPr lang="en-US" altLang="en-US" sz="2000" b="1" cap="none" dirty="0">
                <a:latin typeface="+mn-lt"/>
              </a:rPr>
            </a:br>
            <a:r>
              <a:rPr lang="en-US" altLang="en-US" sz="2000" b="1" cap="none" dirty="0">
                <a:latin typeface="+mn-lt"/>
              </a:rPr>
              <a:t>Which line shows method call?</a:t>
            </a:r>
            <a:br>
              <a:rPr lang="en-US" altLang="en-US" sz="2000" b="1" cap="none" dirty="0">
                <a:latin typeface="+mn-lt"/>
              </a:rPr>
            </a:br>
            <a:r>
              <a:rPr lang="en-US" altLang="en-US" sz="2000" b="1" cap="none" dirty="0">
                <a:latin typeface="+mn-lt"/>
              </a:rPr>
              <a:t>What is the output of this code?</a:t>
            </a:r>
          </a:p>
        </p:txBody>
      </p:sp>
      <p:sp>
        <p:nvSpPr>
          <p:cNvPr id="3" name="Content Placeholder 2">
            <a:extLst>
              <a:ext uri="{FF2B5EF4-FFF2-40B4-BE49-F238E27FC236}">
                <a16:creationId xmlns:a16="http://schemas.microsoft.com/office/drawing/2014/main" id="{1EE42F8F-5CE8-4A8C-A39F-9E056512BB07}"/>
              </a:ext>
            </a:extLst>
          </p:cNvPr>
          <p:cNvSpPr>
            <a:spLocks noGrp="1"/>
          </p:cNvSpPr>
          <p:nvPr>
            <p:ph idx="1"/>
          </p:nvPr>
        </p:nvSpPr>
        <p:spPr>
          <a:xfrm>
            <a:off x="802384" y="2121408"/>
            <a:ext cx="5827016" cy="3042861"/>
          </a:xfrm>
        </p:spPr>
        <p:txBody>
          <a:bodyPr>
            <a:normAutofit/>
          </a:bodyPr>
          <a:lstStyle/>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1 public class Hello</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2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3  public static void main (String [] </a:t>
            </a:r>
            <a:r>
              <a:rPr lang="en-US" altLang="en-US" sz="1600" dirty="0" err="1">
                <a:latin typeface="Courier New" panose="02070309020205020404" pitchFamily="49" charset="0"/>
                <a:cs typeface="Courier New" panose="02070309020205020404" pitchFamily="49" charset="0"/>
              </a:rPr>
              <a:t>args</a:t>
            </a: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4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5   display();   </a:t>
            </a:r>
          </a:p>
          <a:p>
            <a:pPr marL="0" indent="0">
              <a:spcBef>
                <a:spcPts val="0"/>
              </a:spcBef>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6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("I will try to get A");</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7  }//main</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8  public static void display()</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9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10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("I like JAVA");</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11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("It is interesting");</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12 }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13}//class</a:t>
            </a:r>
          </a:p>
        </p:txBody>
      </p:sp>
      <p:pic>
        <p:nvPicPr>
          <p:cNvPr id="38917" name="Picture 1">
            <a:extLst>
              <a:ext uri="{FF2B5EF4-FFF2-40B4-BE49-F238E27FC236}">
                <a16:creationId xmlns:a16="http://schemas.microsoft.com/office/drawing/2014/main" id="{CBE63559-F0A4-4896-92E1-254F64238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63445" y="2405898"/>
            <a:ext cx="2286262" cy="20462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Slide Number Placeholder 3">
            <a:extLst>
              <a:ext uri="{FF2B5EF4-FFF2-40B4-BE49-F238E27FC236}">
                <a16:creationId xmlns:a16="http://schemas.microsoft.com/office/drawing/2014/main" id="{92E9C9D0-5C72-45F8-8277-866DC3BD4196}"/>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r>
              <a:rPr lang="en-US" altLang="en-US" sz="1800">
                <a:latin typeface="Times New Roman" panose="02020603050405020304" pitchFamily="18" charset="0"/>
              </a:rPr>
              <a:t>1-</a:t>
            </a:r>
            <a:fld id="{ED46A16D-74EC-40C6-9518-807E5F45C510}"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23</a:t>
            </a:fld>
            <a:endParaRPr lang="en-US" altLang="en-US" sz="1800">
              <a:latin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up)">
                                      <p:cBhvr>
                                        <p:cTn id="7" dur="500"/>
                                        <p:tgtEl>
                                          <p:spTgt spid="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up)">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938" name="Rectangle 2">
            <a:extLst>
              <a:ext uri="{FF2B5EF4-FFF2-40B4-BE49-F238E27FC236}">
                <a16:creationId xmlns:a16="http://schemas.microsoft.com/office/drawing/2014/main" id="{492D90B0-DC19-4A4F-8790-C097EFA54811}"/>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Local Variables</a:t>
            </a:r>
          </a:p>
        </p:txBody>
      </p:sp>
      <p:sp>
        <p:nvSpPr>
          <p:cNvPr id="39939" name="Rectangle 3">
            <a:extLst>
              <a:ext uri="{FF2B5EF4-FFF2-40B4-BE49-F238E27FC236}">
                <a16:creationId xmlns:a16="http://schemas.microsoft.com/office/drawing/2014/main" id="{DE156EA7-ED1C-4968-AAD5-5A80A08B2B51}"/>
              </a:ext>
            </a:extLst>
          </p:cNvPr>
          <p:cNvSpPr>
            <a:spLocks noGrp="1" noChangeArrowheads="1"/>
          </p:cNvSpPr>
          <p:nvPr>
            <p:ph idx="1"/>
          </p:nvPr>
        </p:nvSpPr>
        <p:spPr>
          <a:xfrm>
            <a:off x="802386" y="2320412"/>
            <a:ext cx="7543800" cy="3851787"/>
          </a:xfrm>
        </p:spPr>
        <p:txBody>
          <a:bodyPr>
            <a:normAutofit/>
          </a:bodyPr>
          <a:lstStyle/>
          <a:p>
            <a:pPr eaLnBrk="1" hangingPunct="1"/>
            <a:r>
              <a:rPr lang="en-US" altLang="en-US" sz="2400" dirty="0"/>
              <a:t>A </a:t>
            </a:r>
            <a:r>
              <a:rPr lang="en-US" altLang="en-US" sz="2400" b="1" dirty="0">
                <a:solidFill>
                  <a:srgbClr val="C00000"/>
                </a:solidFill>
              </a:rPr>
              <a:t>local variable</a:t>
            </a:r>
            <a:r>
              <a:rPr lang="en-US" altLang="en-US" sz="2400" dirty="0">
                <a:solidFill>
                  <a:srgbClr val="C00000"/>
                </a:solidFill>
              </a:rPr>
              <a:t> </a:t>
            </a:r>
            <a:r>
              <a:rPr lang="en-US" altLang="en-US" sz="2400" dirty="0"/>
              <a:t>is declared inside a method and cannot be accessed by statements that are outside the method.  </a:t>
            </a:r>
          </a:p>
          <a:p>
            <a:pPr eaLnBrk="1" hangingPunct="1"/>
            <a:endParaRPr lang="en-US" altLang="en-US" sz="2400" dirty="0"/>
          </a:p>
          <a:p>
            <a:pPr eaLnBrk="1" hangingPunct="1"/>
            <a:r>
              <a:rPr lang="en-US" altLang="en-US" sz="2400" b="1" dirty="0">
                <a:solidFill>
                  <a:srgbClr val="C00000"/>
                </a:solidFill>
              </a:rPr>
              <a:t>Scope</a:t>
            </a:r>
            <a:r>
              <a:rPr lang="en-US" altLang="en-US" sz="2400" dirty="0"/>
              <a:t> describes the part of the program in which a variable can be accessed.</a:t>
            </a:r>
          </a:p>
          <a:p>
            <a:pPr eaLnBrk="1" hangingPunct="1"/>
            <a:endParaRPr lang="en-US" altLang="en-US" sz="2400" dirty="0"/>
          </a:p>
          <a:p>
            <a:pPr eaLnBrk="1" hangingPunct="1"/>
            <a:r>
              <a:rPr lang="en-US" altLang="en-US" sz="2400" dirty="0"/>
              <a:t>Variables with the same scope must have different names.</a:t>
            </a:r>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9940" name="Slide Number Placeholder 3">
            <a:extLst>
              <a:ext uri="{FF2B5EF4-FFF2-40B4-BE49-F238E27FC236}">
                <a16:creationId xmlns:a16="http://schemas.microsoft.com/office/drawing/2014/main" id="{346809AB-F444-4F33-880A-391EC2D5A554}"/>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98AA08D7-4F38-4006-A1CF-A130E9B316EC}"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24</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962" name="Rectangle 2">
            <a:extLst>
              <a:ext uri="{FF2B5EF4-FFF2-40B4-BE49-F238E27FC236}">
                <a16:creationId xmlns:a16="http://schemas.microsoft.com/office/drawing/2014/main" id="{9C9A01DB-FB02-470F-9018-513B408DBD8F}"/>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Global Variables</a:t>
            </a:r>
          </a:p>
        </p:txBody>
      </p:sp>
      <p:sp>
        <p:nvSpPr>
          <p:cNvPr id="40963" name="Rectangle 3">
            <a:extLst>
              <a:ext uri="{FF2B5EF4-FFF2-40B4-BE49-F238E27FC236}">
                <a16:creationId xmlns:a16="http://schemas.microsoft.com/office/drawing/2014/main" id="{BBC22B95-53E1-4FD3-BC61-BB711AB7F150}"/>
              </a:ext>
            </a:extLst>
          </p:cNvPr>
          <p:cNvSpPr>
            <a:spLocks noGrp="1" noChangeArrowheads="1"/>
          </p:cNvSpPr>
          <p:nvPr>
            <p:ph idx="1"/>
          </p:nvPr>
        </p:nvSpPr>
        <p:spPr>
          <a:xfrm>
            <a:off x="802386" y="2320412"/>
            <a:ext cx="7543800" cy="3851787"/>
          </a:xfrm>
        </p:spPr>
        <p:txBody>
          <a:bodyPr>
            <a:normAutofit/>
          </a:bodyPr>
          <a:lstStyle/>
          <a:p>
            <a:pPr eaLnBrk="1" hangingPunct="1"/>
            <a:r>
              <a:rPr lang="en-US" altLang="en-US" sz="2400" dirty="0"/>
              <a:t>A </a:t>
            </a:r>
            <a:r>
              <a:rPr lang="en-US" altLang="en-US" sz="2400" b="1" dirty="0">
                <a:solidFill>
                  <a:srgbClr val="C00000"/>
                </a:solidFill>
              </a:rPr>
              <a:t>global variable </a:t>
            </a:r>
            <a:r>
              <a:rPr lang="en-US" altLang="en-US" sz="2400" dirty="0"/>
              <a:t>is accessible to all methods within a class.</a:t>
            </a:r>
          </a:p>
          <a:p>
            <a:pPr eaLnBrk="1" hangingPunct="1"/>
            <a:endParaRPr lang="en-US" altLang="en-US" sz="2400" dirty="0"/>
          </a:p>
          <a:p>
            <a:pPr eaLnBrk="1" hangingPunct="1"/>
            <a:r>
              <a:rPr lang="en-US" altLang="en-US" sz="2400" dirty="0"/>
              <a:t>It can be used for variables that will be used by all methods in a class.</a:t>
            </a:r>
          </a:p>
          <a:p>
            <a:pPr lvl="1" eaLnBrk="1" hangingPunct="1"/>
            <a:endParaRPr lang="en-US" altLang="en-US" sz="2000" dirty="0"/>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0964" name="Slide Number Placeholder 3">
            <a:extLst>
              <a:ext uri="{FF2B5EF4-FFF2-40B4-BE49-F238E27FC236}">
                <a16:creationId xmlns:a16="http://schemas.microsoft.com/office/drawing/2014/main" id="{A360409A-FBD5-4E59-AF75-36B39364BE38}"/>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2217C141-7F1A-4838-B929-C3518692129F}"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25</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986" name="Title 1">
            <a:extLst>
              <a:ext uri="{FF2B5EF4-FFF2-40B4-BE49-F238E27FC236}">
                <a16:creationId xmlns:a16="http://schemas.microsoft.com/office/drawing/2014/main" id="{44FA6C58-4243-4AF7-A555-9565B2502993}"/>
              </a:ext>
            </a:extLst>
          </p:cNvPr>
          <p:cNvSpPr>
            <a:spLocks noGrp="1" noChangeArrowheads="1"/>
          </p:cNvSpPr>
          <p:nvPr>
            <p:ph type="title"/>
          </p:nvPr>
        </p:nvSpPr>
        <p:spPr>
          <a:xfrm>
            <a:off x="802386" y="484632"/>
            <a:ext cx="7543800" cy="1609344"/>
          </a:xfrm>
        </p:spPr>
        <p:txBody>
          <a:bodyPr>
            <a:normAutofit/>
          </a:bodyPr>
          <a:lstStyle/>
          <a:p>
            <a:r>
              <a:rPr lang="en-US" altLang="en-US"/>
              <a:t>Global Variables</a:t>
            </a:r>
          </a:p>
        </p:txBody>
      </p:sp>
      <p:sp>
        <p:nvSpPr>
          <p:cNvPr id="3" name="Content Placeholder 2">
            <a:extLst>
              <a:ext uri="{FF2B5EF4-FFF2-40B4-BE49-F238E27FC236}">
                <a16:creationId xmlns:a16="http://schemas.microsoft.com/office/drawing/2014/main" id="{3DD123E5-4666-4B71-B30B-D3DA2D039D7B}"/>
              </a:ext>
            </a:extLst>
          </p:cNvPr>
          <p:cNvSpPr>
            <a:spLocks noGrp="1"/>
          </p:cNvSpPr>
          <p:nvPr>
            <p:ph idx="1"/>
          </p:nvPr>
        </p:nvSpPr>
        <p:spPr>
          <a:xfrm>
            <a:off x="802386" y="2320412"/>
            <a:ext cx="7543800" cy="3851787"/>
          </a:xfrm>
        </p:spPr>
        <p:txBody>
          <a:bodyPr>
            <a:normAutofit/>
          </a:bodyPr>
          <a:lstStyle/>
          <a:p>
            <a:pPr eaLnBrk="1" hangingPunct="1">
              <a:defRPr/>
            </a:pPr>
            <a:r>
              <a:rPr lang="en-US" altLang="en-US" dirty="0"/>
              <a:t>Have to use </a:t>
            </a:r>
            <a:r>
              <a:rPr lang="en-US" altLang="en-US" b="1" dirty="0">
                <a:solidFill>
                  <a:srgbClr val="C00000"/>
                </a:solidFill>
                <a:latin typeface="Courier New" panose="02070309020205020404" pitchFamily="49" charset="0"/>
                <a:cs typeface="Courier New" panose="02070309020205020404" pitchFamily="49" charset="0"/>
              </a:rPr>
              <a:t>public static </a:t>
            </a:r>
            <a:r>
              <a:rPr lang="en-US" altLang="en-US" dirty="0">
                <a:cs typeface="Courier New" panose="02070309020205020404" pitchFamily="49" charset="0"/>
              </a:rPr>
              <a:t>for declaration, </a:t>
            </a:r>
            <a:r>
              <a:rPr lang="en-US" altLang="en-US" dirty="0" err="1">
                <a:cs typeface="Courier New" panose="02070309020205020404" pitchFamily="49" charset="0"/>
              </a:rPr>
              <a:t>e.g</a:t>
            </a:r>
            <a:r>
              <a:rPr lang="en-US" altLang="en-US" dirty="0">
                <a:cs typeface="Courier New" panose="02070309020205020404" pitchFamily="49" charset="0"/>
              </a:rPr>
              <a:t>:</a:t>
            </a:r>
          </a:p>
          <a:p>
            <a:pPr marL="457200" lvl="1" indent="0" eaLnBrk="1" hangingPunct="1">
              <a:buFont typeface="Wingdings" panose="05000000000000000000" pitchFamily="2" charset="2"/>
              <a:buNone/>
              <a:defRPr/>
            </a:pPr>
            <a:r>
              <a:rPr lang="en-US" altLang="en-US" dirty="0">
                <a:latin typeface="Courier New" panose="02070309020205020404" pitchFamily="49" charset="0"/>
                <a:cs typeface="Courier New" panose="02070309020205020404" pitchFamily="49" charset="0"/>
              </a:rPr>
              <a:t>public static int number;</a:t>
            </a:r>
            <a:endParaRPr lang="en-US" altLang="en-US" dirty="0"/>
          </a:p>
          <a:p>
            <a:pPr eaLnBrk="1" hangingPunct="1">
              <a:defRPr/>
            </a:pPr>
            <a:r>
              <a:rPr lang="en-US" altLang="en-US" dirty="0"/>
              <a:t>The declaration of global variable is placed inside class, but outside methods, </a:t>
            </a:r>
            <a:r>
              <a:rPr lang="en-US" altLang="en-US" dirty="0" err="1"/>
              <a:t>e.g</a:t>
            </a:r>
            <a:r>
              <a:rPr lang="en-US" altLang="en-US" dirty="0"/>
              <a:t>:</a:t>
            </a:r>
          </a:p>
          <a:p>
            <a:pPr marL="0" indent="0" eaLnBrk="1" hangingPunct="1">
              <a:buFont typeface="Wingdings" panose="05000000000000000000" pitchFamily="2" charset="2"/>
              <a:buNone/>
              <a:defRPr/>
            </a:pPr>
            <a:endParaRPr lang="en-US" altLang="en-US" dirty="0">
              <a:latin typeface="Courier New" panose="02070309020205020404" pitchFamily="49" charset="0"/>
              <a:cs typeface="Courier New" panose="02070309020205020404" pitchFamily="49" charset="0"/>
            </a:endParaRPr>
          </a:p>
          <a:p>
            <a:pPr eaLnBrk="1" hangingPunct="1">
              <a:defRPr/>
            </a:pPr>
            <a:endParaRPr lang="en-US" altLang="en-US" dirty="0"/>
          </a:p>
          <a:p>
            <a:pPr>
              <a:defRPr/>
            </a:pPr>
            <a:endParaRPr lang="en-US" dirty="0"/>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1988" name="Slide Number Placeholder 3">
            <a:extLst>
              <a:ext uri="{FF2B5EF4-FFF2-40B4-BE49-F238E27FC236}">
                <a16:creationId xmlns:a16="http://schemas.microsoft.com/office/drawing/2014/main" id="{BEE7845E-55B7-49C4-B9CC-2B5EE380022C}"/>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r>
              <a:rPr lang="en-US" altLang="en-US" sz="1800">
                <a:latin typeface="Times New Roman" panose="02020603050405020304" pitchFamily="18" charset="0"/>
              </a:rPr>
              <a:t>1-</a:t>
            </a:r>
            <a:fld id="{9C538B47-6601-47ED-AA32-FB0E4F931044}"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26</a:t>
            </a:fld>
            <a:endParaRPr lang="en-US" altLang="en-US" sz="1800">
              <a:latin typeface="Times New Roman" panose="02020603050405020304" pitchFamily="18" charset="0"/>
            </a:endParaRPr>
          </a:p>
        </p:txBody>
      </p:sp>
      <p:sp>
        <p:nvSpPr>
          <p:cNvPr id="12" name="TextBox 11">
            <a:extLst>
              <a:ext uri="{FF2B5EF4-FFF2-40B4-BE49-F238E27FC236}">
                <a16:creationId xmlns:a16="http://schemas.microsoft.com/office/drawing/2014/main" id="{01CE7BB4-0144-4136-BA6F-36539B50A896}"/>
              </a:ext>
            </a:extLst>
          </p:cNvPr>
          <p:cNvSpPr txBox="1"/>
          <p:nvPr/>
        </p:nvSpPr>
        <p:spPr>
          <a:xfrm>
            <a:off x="820293" y="3836988"/>
            <a:ext cx="7924800" cy="2678112"/>
          </a:xfrm>
          <a:prstGeom prst="rect">
            <a:avLst/>
          </a:prstGeom>
          <a:noFill/>
          <a:ln>
            <a:solidFill>
              <a:schemeClr val="bg1">
                <a:lumMod val="25000"/>
              </a:schemeClr>
            </a:solidFill>
          </a:ln>
        </p:spPr>
        <p:txBody>
          <a:bodyPr>
            <a:spAutoFit/>
          </a:bodyPr>
          <a:lstStyle/>
          <a:p>
            <a:pPr eaLnBrk="1" hangingPunct="1">
              <a:defRPr/>
            </a:pPr>
            <a:r>
              <a:rPr lang="en-US" altLang="en-US" sz="2800" dirty="0">
                <a:latin typeface="Courier New" panose="02070309020205020404" pitchFamily="49" charset="0"/>
                <a:cs typeface="Courier New" panose="02070309020205020404" pitchFamily="49" charset="0"/>
              </a:rPr>
              <a:t>public class </a:t>
            </a:r>
            <a:r>
              <a:rPr lang="en-US" altLang="en-US" sz="2800" dirty="0" err="1">
                <a:latin typeface="Courier New" panose="02070309020205020404" pitchFamily="49" charset="0"/>
                <a:cs typeface="Courier New" panose="02070309020205020404" pitchFamily="49" charset="0"/>
              </a:rPr>
              <a:t>CalculateMin</a:t>
            </a:r>
            <a:r>
              <a:rPr lang="en-US" altLang="en-US" sz="2800" dirty="0">
                <a:latin typeface="Courier New" panose="02070309020205020404" pitchFamily="49" charset="0"/>
                <a:cs typeface="Courier New" panose="02070309020205020404" pitchFamily="49" charset="0"/>
              </a:rPr>
              <a:t> {</a:t>
            </a:r>
          </a:p>
          <a:p>
            <a:pPr eaLnBrk="1" hangingPunct="1">
              <a:defRPr/>
            </a:pPr>
            <a:endParaRPr lang="en-US" altLang="en-US" sz="2800" dirty="0">
              <a:latin typeface="Courier New" panose="02070309020205020404" pitchFamily="49" charset="0"/>
              <a:cs typeface="Courier New" panose="02070309020205020404" pitchFamily="49" charset="0"/>
            </a:endParaRP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public static Scanner scan = new Scanner (System.in);</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public static String name;</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 </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public static void main (String [] </a:t>
            </a:r>
            <a:r>
              <a:rPr lang="en-US" altLang="en-US" sz="2800" dirty="0" err="1">
                <a:latin typeface="Courier New" panose="02070309020205020404" pitchFamily="49" charset="0"/>
                <a:cs typeface="Courier New" panose="02070309020205020404" pitchFamily="49" charset="0"/>
              </a:rPr>
              <a:t>args</a:t>
            </a:r>
            <a:r>
              <a:rPr lang="en-US" altLang="en-US" sz="2800" dirty="0">
                <a:latin typeface="Courier New" panose="02070309020205020404" pitchFamily="49" charset="0"/>
                <a:cs typeface="Courier New" panose="02070309020205020404" pitchFamily="49" charset="0"/>
              </a:rPr>
              <a:t>)</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 ...</a:t>
            </a:r>
          </a:p>
          <a:p>
            <a:pPr marL="0" lvl="1" eaLnBrk="1" hangingPunct="1">
              <a:buClr>
                <a:schemeClr val="folHlink"/>
              </a:buClr>
              <a:buSzPct val="90000"/>
              <a:defRPr/>
            </a:pPr>
            <a:r>
              <a:rPr lang="en-US" altLang="en-US" sz="2800" dirty="0">
                <a:latin typeface="Courier New" panose="02070309020205020404" pitchFamily="49" charset="0"/>
                <a:cs typeface="Courier New" panose="02070309020205020404" pitchFamily="49" charset="0"/>
              </a:rPr>
              <a:t>}</a:t>
            </a: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010" name="Title 1">
            <a:extLst>
              <a:ext uri="{FF2B5EF4-FFF2-40B4-BE49-F238E27FC236}">
                <a16:creationId xmlns:a16="http://schemas.microsoft.com/office/drawing/2014/main" id="{4A5A2042-9595-43C8-AF3C-2F4109B25F53}"/>
              </a:ext>
            </a:extLst>
          </p:cNvPr>
          <p:cNvSpPr>
            <a:spLocks noGrp="1" noChangeArrowheads="1"/>
          </p:cNvSpPr>
          <p:nvPr>
            <p:ph type="title"/>
          </p:nvPr>
        </p:nvSpPr>
        <p:spPr>
          <a:xfrm>
            <a:off x="802386" y="484632"/>
            <a:ext cx="7543800" cy="1609344"/>
          </a:xfrm>
        </p:spPr>
        <p:txBody>
          <a:bodyPr>
            <a:normAutofit/>
          </a:bodyPr>
          <a:lstStyle/>
          <a:p>
            <a:r>
              <a:rPr lang="en-US" altLang="en-US" dirty="0">
                <a:solidFill>
                  <a:srgbClr val="C00000"/>
                </a:solidFill>
              </a:rPr>
              <a:t>Exercise 1</a:t>
            </a:r>
          </a:p>
        </p:txBody>
      </p:sp>
      <p:sp>
        <p:nvSpPr>
          <p:cNvPr id="43011" name="Content Placeholder 2">
            <a:extLst>
              <a:ext uri="{FF2B5EF4-FFF2-40B4-BE49-F238E27FC236}">
                <a16:creationId xmlns:a16="http://schemas.microsoft.com/office/drawing/2014/main" id="{F9B32FEF-C332-439D-9711-23D696E02C08}"/>
              </a:ext>
            </a:extLst>
          </p:cNvPr>
          <p:cNvSpPr>
            <a:spLocks noGrp="1" noChangeArrowheads="1"/>
          </p:cNvSpPr>
          <p:nvPr>
            <p:ph idx="1"/>
          </p:nvPr>
        </p:nvSpPr>
        <p:spPr>
          <a:xfrm>
            <a:off x="802386" y="2320412"/>
            <a:ext cx="7543800" cy="3851787"/>
          </a:xfrm>
        </p:spPr>
        <p:txBody>
          <a:bodyPr>
            <a:normAutofit lnSpcReduction="10000"/>
          </a:bodyPr>
          <a:lstStyle/>
          <a:p>
            <a:pPr>
              <a:lnSpc>
                <a:spcPct val="100000"/>
              </a:lnSpc>
              <a:spcAft>
                <a:spcPts val="600"/>
              </a:spcAft>
            </a:pPr>
            <a:r>
              <a:rPr lang="en-US" altLang="en-US" dirty="0"/>
              <a:t>Write definition of a void method named </a:t>
            </a:r>
            <a:r>
              <a:rPr lang="en-US" altLang="en-US" dirty="0" err="1">
                <a:latin typeface="Courier New" panose="02070309020205020404" pitchFamily="49" charset="0"/>
                <a:cs typeface="Courier New" panose="02070309020205020404" pitchFamily="49" charset="0"/>
              </a:rPr>
              <a:t>printInfo</a:t>
            </a:r>
            <a:r>
              <a:rPr lang="en-US" altLang="en-US" dirty="0">
                <a:latin typeface="Courier New" panose="02070309020205020404" pitchFamily="49" charset="0"/>
                <a:cs typeface="Courier New" panose="02070309020205020404" pitchFamily="49" charset="0"/>
              </a:rPr>
              <a:t>()</a:t>
            </a:r>
            <a:r>
              <a:rPr lang="en-US" altLang="en-US" dirty="0"/>
              <a:t>. In the method, display today’s day and date. </a:t>
            </a:r>
          </a:p>
          <a:p>
            <a:pPr>
              <a:lnSpc>
                <a:spcPct val="100000"/>
              </a:lnSpc>
              <a:spcAft>
                <a:spcPts val="600"/>
              </a:spcAft>
            </a:pPr>
            <a:r>
              <a:rPr lang="en-US" altLang="en-US" dirty="0"/>
              <a:t>Write definition of a void method named </a:t>
            </a:r>
            <a:r>
              <a:rPr lang="en-US" altLang="en-US" dirty="0" err="1">
                <a:latin typeface="Courier New" panose="02070309020205020404" pitchFamily="49" charset="0"/>
                <a:cs typeface="Courier New" panose="02070309020205020404" pitchFamily="49" charset="0"/>
              </a:rPr>
              <a:t>determineAchievement</a:t>
            </a:r>
            <a:r>
              <a:rPr lang="en-US" altLang="en-US" dirty="0">
                <a:latin typeface="Courier New" panose="02070309020205020404" pitchFamily="49" charset="0"/>
                <a:cs typeface="Courier New" panose="02070309020205020404" pitchFamily="49" charset="0"/>
              </a:rPr>
              <a:t>()</a:t>
            </a:r>
            <a:r>
              <a:rPr lang="en-US" altLang="en-US" dirty="0"/>
              <a:t>. In this method, read an input from user, which is </a:t>
            </a:r>
            <a:r>
              <a:rPr lang="en-US" altLang="en-US" dirty="0">
                <a:latin typeface="Courier New" panose="02070309020205020404" pitchFamily="49" charset="0"/>
                <a:cs typeface="Courier New" panose="02070309020205020404" pitchFamily="49" charset="0"/>
              </a:rPr>
              <a:t>mark</a:t>
            </a:r>
            <a:r>
              <a:rPr lang="en-US" altLang="en-US" dirty="0"/>
              <a:t>. If the </a:t>
            </a:r>
            <a:r>
              <a:rPr lang="en-US" altLang="en-US" dirty="0">
                <a:latin typeface="Courier New" panose="02070309020205020404" pitchFamily="49" charset="0"/>
                <a:cs typeface="Courier New" panose="02070309020205020404" pitchFamily="49" charset="0"/>
              </a:rPr>
              <a:t>mark</a:t>
            </a:r>
            <a:r>
              <a:rPr lang="en-US" altLang="en-US" dirty="0"/>
              <a:t> is more or equal to 50, display “You passed”, otherwise display “You failed”.</a:t>
            </a:r>
          </a:p>
          <a:p>
            <a:pPr>
              <a:lnSpc>
                <a:spcPct val="100000"/>
              </a:lnSpc>
              <a:spcAft>
                <a:spcPts val="600"/>
              </a:spcAft>
            </a:pPr>
            <a:r>
              <a:rPr lang="en-US" altLang="en-US" dirty="0"/>
              <a:t>Write definition of a void method named </a:t>
            </a:r>
            <a:r>
              <a:rPr lang="en-US" altLang="en-US" dirty="0" err="1">
                <a:latin typeface="Courier New" panose="02070309020205020404" pitchFamily="49" charset="0"/>
                <a:cs typeface="Courier New" panose="02070309020205020404" pitchFamily="49" charset="0"/>
              </a:rPr>
              <a:t>determineSugarLevel</a:t>
            </a:r>
            <a:r>
              <a:rPr lang="en-US" altLang="en-US" dirty="0">
                <a:latin typeface="Courier New" panose="02070309020205020404" pitchFamily="49" charset="0"/>
                <a:cs typeface="Courier New" panose="02070309020205020404" pitchFamily="49" charset="0"/>
              </a:rPr>
              <a:t>()</a:t>
            </a:r>
            <a:r>
              <a:rPr lang="en-US" altLang="en-US" dirty="0"/>
              <a:t>. In this method, read an input from user, which is </a:t>
            </a:r>
            <a:r>
              <a:rPr lang="en-US" altLang="en-US" dirty="0" err="1">
                <a:latin typeface="Courier New" panose="02070309020205020404" pitchFamily="49" charset="0"/>
                <a:cs typeface="Courier New" panose="02070309020205020404" pitchFamily="49" charset="0"/>
              </a:rPr>
              <a:t>sugarLevel</a:t>
            </a:r>
            <a:r>
              <a:rPr lang="en-US" altLang="en-US" dirty="0"/>
              <a:t>. If the </a:t>
            </a:r>
            <a:r>
              <a:rPr lang="en-US" altLang="en-US" dirty="0" err="1">
                <a:latin typeface="Courier New" panose="02070309020205020404" pitchFamily="49" charset="0"/>
                <a:cs typeface="Courier New" panose="02070309020205020404" pitchFamily="49" charset="0"/>
              </a:rPr>
              <a:t>sugarLevel</a:t>
            </a:r>
            <a:r>
              <a:rPr lang="en-US" altLang="en-US" dirty="0"/>
              <a:t> is between 4.0 – 5.4, display “Normal”, else if the </a:t>
            </a:r>
            <a:r>
              <a:rPr lang="en-US" altLang="en-US" dirty="0" err="1">
                <a:latin typeface="Courier New" panose="02070309020205020404" pitchFamily="49" charset="0"/>
                <a:cs typeface="Courier New" panose="02070309020205020404" pitchFamily="49" charset="0"/>
              </a:rPr>
              <a:t>sugarLevel</a:t>
            </a:r>
            <a:r>
              <a:rPr lang="en-US" altLang="en-US" dirty="0">
                <a:latin typeface="Courier New" panose="02070309020205020404" pitchFamily="49" charset="0"/>
                <a:cs typeface="Courier New" panose="02070309020205020404" pitchFamily="49" charset="0"/>
              </a:rPr>
              <a:t> </a:t>
            </a:r>
            <a:r>
              <a:rPr lang="en-US" altLang="en-US" dirty="0"/>
              <a:t>is lower than 4.0, display “Low”, otherwise, display “High”.</a:t>
            </a:r>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3012" name="Slide Number Placeholder 3">
            <a:extLst>
              <a:ext uri="{FF2B5EF4-FFF2-40B4-BE49-F238E27FC236}">
                <a16:creationId xmlns:a16="http://schemas.microsoft.com/office/drawing/2014/main" id="{C5B707CA-78FE-4A33-9F49-82B84DFBA4F6}"/>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r>
              <a:rPr lang="en-US" altLang="en-US" sz="1800">
                <a:latin typeface="Times New Roman" panose="02020603050405020304" pitchFamily="18" charset="0"/>
              </a:rPr>
              <a:t>1-</a:t>
            </a:r>
            <a:fld id="{0D0A1349-B42A-4DA0-B03D-66DADBDDEB97}"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27</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034" name="Title 1">
            <a:extLst>
              <a:ext uri="{FF2B5EF4-FFF2-40B4-BE49-F238E27FC236}">
                <a16:creationId xmlns:a16="http://schemas.microsoft.com/office/drawing/2014/main" id="{01B43DE0-25F1-4C2C-B8C3-4590E00122F3}"/>
              </a:ext>
            </a:extLst>
          </p:cNvPr>
          <p:cNvSpPr>
            <a:spLocks noGrp="1" noChangeArrowheads="1"/>
          </p:cNvSpPr>
          <p:nvPr>
            <p:ph type="title"/>
          </p:nvPr>
        </p:nvSpPr>
        <p:spPr>
          <a:xfrm>
            <a:off x="802386" y="484632"/>
            <a:ext cx="7543800" cy="1609344"/>
          </a:xfrm>
        </p:spPr>
        <p:txBody>
          <a:bodyPr>
            <a:normAutofit/>
          </a:bodyPr>
          <a:lstStyle/>
          <a:p>
            <a:r>
              <a:rPr lang="en-US" altLang="en-US" dirty="0">
                <a:solidFill>
                  <a:srgbClr val="C00000"/>
                </a:solidFill>
              </a:rPr>
              <a:t>Exercise 2</a:t>
            </a:r>
          </a:p>
        </p:txBody>
      </p:sp>
      <p:sp>
        <p:nvSpPr>
          <p:cNvPr id="44035" name="Content Placeholder 2">
            <a:extLst>
              <a:ext uri="{FF2B5EF4-FFF2-40B4-BE49-F238E27FC236}">
                <a16:creationId xmlns:a16="http://schemas.microsoft.com/office/drawing/2014/main" id="{B524D072-C934-47DE-9F7B-AF79595F374D}"/>
              </a:ext>
            </a:extLst>
          </p:cNvPr>
          <p:cNvSpPr>
            <a:spLocks noGrp="1" noChangeArrowheads="1"/>
          </p:cNvSpPr>
          <p:nvPr>
            <p:ph idx="1"/>
          </p:nvPr>
        </p:nvSpPr>
        <p:spPr>
          <a:xfrm>
            <a:off x="802386" y="2320412"/>
            <a:ext cx="7543800" cy="3851787"/>
          </a:xfrm>
        </p:spPr>
        <p:txBody>
          <a:bodyPr>
            <a:normAutofit/>
          </a:bodyPr>
          <a:lstStyle/>
          <a:p>
            <a:r>
              <a:rPr lang="en-US" altLang="en-US"/>
              <a:t>Create a program which consists of main method and </a:t>
            </a:r>
            <a:r>
              <a:rPr lang="en-US" altLang="en-US">
                <a:latin typeface="Courier New" panose="02070309020205020404" pitchFamily="49" charset="0"/>
                <a:cs typeface="Courier New" panose="02070309020205020404" pitchFamily="49" charset="0"/>
              </a:rPr>
              <a:t>calculateMarks()</a:t>
            </a:r>
            <a:r>
              <a:rPr lang="en-US" altLang="en-US"/>
              <a:t> method.</a:t>
            </a:r>
          </a:p>
          <a:p>
            <a:r>
              <a:rPr lang="en-US" altLang="en-US"/>
              <a:t>Write method definition for the </a:t>
            </a:r>
            <a:r>
              <a:rPr lang="en-US" altLang="en-US">
                <a:latin typeface="Courier New" panose="02070309020205020404" pitchFamily="49" charset="0"/>
                <a:cs typeface="Courier New" panose="02070309020205020404" pitchFamily="49" charset="0"/>
              </a:rPr>
              <a:t>calculateMarks()</a:t>
            </a:r>
            <a:r>
              <a:rPr lang="en-US" altLang="en-US"/>
              <a:t> method</a:t>
            </a:r>
            <a:r>
              <a:rPr lang="en-US" altLang="en-US">
                <a:latin typeface="Courier New" panose="02070309020205020404" pitchFamily="49" charset="0"/>
                <a:cs typeface="Courier New" panose="02070309020205020404" pitchFamily="49" charset="0"/>
              </a:rPr>
              <a:t>. </a:t>
            </a:r>
            <a:r>
              <a:rPr lang="en-US" altLang="en-US"/>
              <a:t>This method will calculate the total marks by summing up the carry marks and final exam marks. Declare and initialize carry marks with 56 and final exam marks with 90 as local variables. At the end, the total marks will be displayed.</a:t>
            </a:r>
          </a:p>
          <a:p>
            <a:r>
              <a:rPr lang="en-US" altLang="en-US"/>
              <a:t>In the main method, ask student’s name and matric number, then call method </a:t>
            </a:r>
            <a:r>
              <a:rPr lang="en-US" altLang="en-US">
                <a:latin typeface="Courier New" panose="02070309020205020404" pitchFamily="49" charset="0"/>
                <a:cs typeface="Courier New" panose="02070309020205020404" pitchFamily="49" charset="0"/>
              </a:rPr>
              <a:t>calculateMarks()</a:t>
            </a:r>
            <a:r>
              <a:rPr lang="en-US" altLang="en-US"/>
              <a:t> Then, your program should print “End”. </a:t>
            </a:r>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4036" name="Slide Number Placeholder 3">
            <a:extLst>
              <a:ext uri="{FF2B5EF4-FFF2-40B4-BE49-F238E27FC236}">
                <a16:creationId xmlns:a16="http://schemas.microsoft.com/office/drawing/2014/main" id="{3FB5CCEE-766C-43B7-9110-DF943628C120}"/>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r>
              <a:rPr lang="en-US" altLang="en-US" sz="1800">
                <a:latin typeface="Times New Roman" panose="02020603050405020304" pitchFamily="18" charset="0"/>
              </a:rPr>
              <a:t>1-</a:t>
            </a:r>
            <a:fld id="{300FC20E-E4DD-474C-BD25-958746CDB71D}"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28</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Rectangle 2">
            <a:extLst>
              <a:ext uri="{FF2B5EF4-FFF2-40B4-BE49-F238E27FC236}">
                <a16:creationId xmlns:a16="http://schemas.microsoft.com/office/drawing/2014/main" id="{78F26EB1-1FB9-4458-BEA1-580524401DEF}"/>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Introduction</a:t>
            </a:r>
          </a:p>
        </p:txBody>
      </p:sp>
      <p:sp>
        <p:nvSpPr>
          <p:cNvPr id="10243" name="Rectangle 3">
            <a:extLst>
              <a:ext uri="{FF2B5EF4-FFF2-40B4-BE49-F238E27FC236}">
                <a16:creationId xmlns:a16="http://schemas.microsoft.com/office/drawing/2014/main" id="{DCAB5B69-B85C-45DD-8155-C5C48C9AF962}"/>
              </a:ext>
            </a:extLst>
          </p:cNvPr>
          <p:cNvSpPr>
            <a:spLocks noGrp="1" noChangeArrowheads="1"/>
          </p:cNvSpPr>
          <p:nvPr>
            <p:ph idx="1"/>
          </p:nvPr>
        </p:nvSpPr>
        <p:spPr>
          <a:xfrm>
            <a:off x="802386" y="2320412"/>
            <a:ext cx="7543800" cy="3851787"/>
          </a:xfrm>
        </p:spPr>
        <p:txBody>
          <a:bodyPr>
            <a:normAutofit/>
          </a:bodyPr>
          <a:lstStyle/>
          <a:p>
            <a:pPr eaLnBrk="1" hangingPunct="1"/>
            <a:r>
              <a:rPr lang="en-US" altLang="en-US" dirty="0"/>
              <a:t>A method (module) is a group of statements that exists within a program for the purpose of performing a specific task.</a:t>
            </a:r>
          </a:p>
          <a:p>
            <a:pPr eaLnBrk="1" hangingPunct="1"/>
            <a:endParaRPr lang="en-US" altLang="en-US" dirty="0"/>
          </a:p>
          <a:p>
            <a:pPr eaLnBrk="1" hangingPunct="1"/>
            <a:r>
              <a:rPr lang="en-US" altLang="en-US" dirty="0"/>
              <a:t>Most programs are large enough to be broken down into several subtasks.</a:t>
            </a:r>
          </a:p>
          <a:p>
            <a:pPr eaLnBrk="1" hangingPunct="1"/>
            <a:endParaRPr lang="en-US" altLang="en-US" dirty="0"/>
          </a:p>
          <a:p>
            <a:pPr eaLnBrk="1" hangingPunct="1"/>
            <a:r>
              <a:rPr lang="en-US" altLang="en-US" dirty="0"/>
              <a:t>Each method is assigned to perform a specific subtask.</a:t>
            </a:r>
          </a:p>
          <a:p>
            <a:pPr eaLnBrk="1" hangingPunct="1"/>
            <a:endParaRPr lang="en-US" altLang="en-US" dirty="0"/>
          </a:p>
          <a:p>
            <a:pPr eaLnBrk="1" hangingPunct="1"/>
            <a:r>
              <a:rPr lang="en-US" altLang="en-US" dirty="0"/>
              <a:t>Divide and conquer:  It’s easier to tackle smaller tasks individually.</a:t>
            </a:r>
          </a:p>
        </p:txBody>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244" name="Slide Number Placeholder 3">
            <a:extLst>
              <a:ext uri="{FF2B5EF4-FFF2-40B4-BE49-F238E27FC236}">
                <a16:creationId xmlns:a16="http://schemas.microsoft.com/office/drawing/2014/main" id="{DDB093A5-FD9F-4867-8540-13B0C6EC0D56}"/>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1C6C37C2-E197-4988-9AE2-DC975749A53A}"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3</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266" name="Rectangle 2">
            <a:extLst>
              <a:ext uri="{FF2B5EF4-FFF2-40B4-BE49-F238E27FC236}">
                <a16:creationId xmlns:a16="http://schemas.microsoft.com/office/drawing/2014/main" id="{9D5DCEF7-BA44-4364-8481-0A7BE6E30CB3}"/>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Introduction</a:t>
            </a:r>
          </a:p>
        </p:txBody>
      </p:sp>
      <p:sp>
        <p:nvSpPr>
          <p:cNvPr id="16388" name="Rectangle 3">
            <a:extLst>
              <a:ext uri="{FF2B5EF4-FFF2-40B4-BE49-F238E27FC236}">
                <a16:creationId xmlns:a16="http://schemas.microsoft.com/office/drawing/2014/main" id="{40BECD0C-9ACE-438B-A439-05F2F9653C3A}"/>
              </a:ext>
            </a:extLst>
          </p:cNvPr>
          <p:cNvSpPr>
            <a:spLocks noGrp="1" noChangeArrowheads="1"/>
          </p:cNvSpPr>
          <p:nvPr>
            <p:ph idx="1"/>
          </p:nvPr>
        </p:nvSpPr>
        <p:spPr>
          <a:xfrm>
            <a:off x="802386" y="2320411"/>
            <a:ext cx="7543800" cy="4366469"/>
          </a:xfrm>
        </p:spPr>
        <p:txBody>
          <a:bodyPr rtlCol="0">
            <a:normAutofit/>
          </a:bodyPr>
          <a:lstStyle/>
          <a:p>
            <a:pPr>
              <a:defRPr/>
            </a:pPr>
            <a:r>
              <a:rPr lang="en-US" altLang="en-US" dirty="0"/>
              <a:t>Using methods, your program/code is </a:t>
            </a:r>
            <a:r>
              <a:rPr lang="en-MY" altLang="en-US" dirty="0"/>
              <a:t>modularized</a:t>
            </a:r>
            <a:r>
              <a:rPr lang="en-US" altLang="en-US" dirty="0"/>
              <a:t>. </a:t>
            </a:r>
          </a:p>
          <a:p>
            <a:pPr>
              <a:spcAft>
                <a:spcPts val="600"/>
              </a:spcAft>
              <a:defRPr/>
            </a:pPr>
            <a:r>
              <a:rPr lang="en-US" altLang="en-US" dirty="0"/>
              <a:t>Benefits of code modularity:</a:t>
            </a:r>
          </a:p>
          <a:p>
            <a:pPr lvl="1" eaLnBrk="1" fontAlgn="auto" hangingPunct="1">
              <a:spcAft>
                <a:spcPts val="0"/>
              </a:spcAft>
              <a:buFont typeface="Courier New" panose="02070309020205020404" pitchFamily="49" charset="0"/>
              <a:buChar char="o"/>
              <a:defRPr/>
            </a:pPr>
            <a:r>
              <a:rPr lang="en-US" altLang="en-US" b="1" dirty="0"/>
              <a:t>Simpler code</a:t>
            </a:r>
          </a:p>
          <a:p>
            <a:pPr lvl="2" eaLnBrk="1" fontAlgn="auto" hangingPunct="1">
              <a:spcAft>
                <a:spcPts val="0"/>
              </a:spcAft>
              <a:buFont typeface="Arial" panose="020B0604020202020204" pitchFamily="34" charset="0"/>
              <a:buChar char="•"/>
              <a:defRPr/>
            </a:pPr>
            <a:r>
              <a:rPr lang="en-US" altLang="en-US" sz="1800" dirty="0"/>
              <a:t>Program that contains several small methods easier to read than </a:t>
            </a:r>
            <a:r>
              <a:rPr lang="en-MY" altLang="en-US" sz="1800" dirty="0"/>
              <a:t>one long sequence of statements in the main method.</a:t>
            </a:r>
            <a:endParaRPr lang="en-US" altLang="en-US" sz="1800" dirty="0"/>
          </a:p>
          <a:p>
            <a:pPr lvl="1">
              <a:spcAft>
                <a:spcPts val="0"/>
              </a:spcAft>
              <a:buFont typeface="Courier New" panose="02070309020205020404" pitchFamily="49" charset="0"/>
              <a:buChar char="o"/>
              <a:defRPr/>
            </a:pPr>
            <a:r>
              <a:rPr lang="en-US" altLang="en-US" b="1" dirty="0"/>
              <a:t>Code reuse</a:t>
            </a:r>
          </a:p>
          <a:p>
            <a:pPr lvl="2" eaLnBrk="1" fontAlgn="auto" hangingPunct="1">
              <a:spcAft>
                <a:spcPts val="0"/>
              </a:spcAft>
              <a:buFont typeface="Arial" panose="020B0604020202020204" pitchFamily="34" charset="0"/>
              <a:buChar char="•"/>
              <a:defRPr/>
            </a:pPr>
            <a:r>
              <a:rPr lang="en-US" altLang="en-US" sz="1800" dirty="0"/>
              <a:t>Can call a method many times whenever it is needed in any part of a program (avoiding code redundancy)</a:t>
            </a:r>
          </a:p>
          <a:p>
            <a:pPr lvl="1" eaLnBrk="1" fontAlgn="auto" hangingPunct="1">
              <a:spcAft>
                <a:spcPts val="0"/>
              </a:spcAft>
              <a:buFont typeface="Courier New" panose="02070309020205020404" pitchFamily="49" charset="0"/>
              <a:buChar char="o"/>
              <a:defRPr/>
            </a:pPr>
            <a:r>
              <a:rPr lang="en-US" altLang="en-US" b="1" dirty="0"/>
              <a:t>Easier code management &amp; testing</a:t>
            </a:r>
          </a:p>
          <a:p>
            <a:pPr lvl="2" eaLnBrk="1" fontAlgn="auto" hangingPunct="1">
              <a:spcAft>
                <a:spcPts val="0"/>
              </a:spcAft>
              <a:buFont typeface="Arial" panose="020B0604020202020204" pitchFamily="34" charset="0"/>
              <a:buChar char="•"/>
              <a:defRPr/>
            </a:pPr>
            <a:r>
              <a:rPr lang="en-US" altLang="en-US" sz="1800" dirty="0"/>
              <a:t>Can test each method separately and thus easier to isolate and fix errors</a:t>
            </a:r>
          </a:p>
          <a:p>
            <a:pPr lvl="1" eaLnBrk="1" fontAlgn="auto" hangingPunct="1">
              <a:spcAft>
                <a:spcPts val="0"/>
              </a:spcAft>
              <a:buFont typeface="Courier New" panose="02070309020205020404" pitchFamily="49" charset="0"/>
              <a:buChar char="o"/>
              <a:defRPr/>
            </a:pPr>
            <a:r>
              <a:rPr lang="en-US" altLang="en-US" b="1" dirty="0"/>
              <a:t>Easier facilitation of teamwork</a:t>
            </a:r>
          </a:p>
          <a:p>
            <a:pPr lvl="2" eaLnBrk="1" fontAlgn="auto" hangingPunct="1">
              <a:spcAft>
                <a:spcPts val="0"/>
              </a:spcAft>
              <a:buFont typeface="Arial" panose="020B0604020202020204" pitchFamily="34" charset="0"/>
              <a:buChar char="•"/>
              <a:defRPr/>
            </a:pPr>
            <a:r>
              <a:rPr lang="en-US" altLang="en-US" sz="1800" dirty="0"/>
              <a:t>Share the workload, </a:t>
            </a:r>
            <a:r>
              <a:rPr lang="en-MY" altLang="en-US" sz="1800" dirty="0"/>
              <a:t>different programmers can be assigned the job of writing different methods.</a:t>
            </a:r>
            <a:endParaRPr lang="en-US" altLang="en-US" sz="1800" dirty="0"/>
          </a:p>
        </p:txBody>
      </p:sp>
      <p:sp>
        <p:nvSpPr>
          <p:cNvPr id="145" name="Oval 14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268" name="Slide Number Placeholder 3">
            <a:extLst>
              <a:ext uri="{FF2B5EF4-FFF2-40B4-BE49-F238E27FC236}">
                <a16:creationId xmlns:a16="http://schemas.microsoft.com/office/drawing/2014/main" id="{83C2614F-8626-4E58-A2C1-145BCBBAC6CC}"/>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E9722324-BBE5-4DEE-BA6B-842538C6C884}"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4</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0BB7902-D221-4AEF-85DC-7ED3B6F1A5AE}"/>
              </a:ext>
            </a:extLst>
          </p:cNvPr>
          <p:cNvSpPr>
            <a:spLocks noGrp="1" noChangeArrowheads="1"/>
          </p:cNvSpPr>
          <p:nvPr>
            <p:ph type="title"/>
          </p:nvPr>
        </p:nvSpPr>
        <p:spPr>
          <a:xfrm>
            <a:off x="2309813" y="-9525"/>
            <a:ext cx="4395787" cy="658813"/>
          </a:xfrm>
        </p:spPr>
        <p:txBody>
          <a:bodyPr/>
          <a:lstStyle/>
          <a:p>
            <a:r>
              <a:rPr lang="en-US" altLang="en-US" sz="3600" dirty="0"/>
              <a:t>What is Method???</a:t>
            </a:r>
          </a:p>
        </p:txBody>
      </p:sp>
      <p:sp>
        <p:nvSpPr>
          <p:cNvPr id="3" name="Content Placeholder 2">
            <a:extLst>
              <a:ext uri="{FF2B5EF4-FFF2-40B4-BE49-F238E27FC236}">
                <a16:creationId xmlns:a16="http://schemas.microsoft.com/office/drawing/2014/main" id="{3723DC02-541D-4C84-88A9-E9847B0560C9}"/>
              </a:ext>
            </a:extLst>
          </p:cNvPr>
          <p:cNvSpPr>
            <a:spLocks noGrp="1"/>
          </p:cNvSpPr>
          <p:nvPr>
            <p:ph idx="1"/>
          </p:nvPr>
        </p:nvSpPr>
        <p:spPr>
          <a:xfrm>
            <a:off x="619125" y="3200400"/>
            <a:ext cx="7305675" cy="3543300"/>
          </a:xfrm>
          <a:ln>
            <a:solidFill>
              <a:srgbClr val="495899"/>
            </a:solidFill>
            <a:miter lim="800000"/>
            <a:headEnd/>
            <a:tailEnd/>
          </a:ln>
        </p:spPr>
        <p:txBody>
          <a:bodyPr/>
          <a:lstStyle/>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public class Hello</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public static void main (String [] </a:t>
            </a:r>
            <a:r>
              <a:rPr lang="en-US" altLang="en-US" sz="1600" dirty="0" err="1">
                <a:latin typeface="Courier New" panose="02070309020205020404" pitchFamily="49" charset="0"/>
                <a:cs typeface="Courier New" panose="02070309020205020404" pitchFamily="49" charset="0"/>
              </a:rPr>
              <a:t>args</a:t>
            </a: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("Test");  </a:t>
            </a:r>
          </a:p>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display();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}//main</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public static void display()</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("I like JAVA");</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("It is interesting");</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}//class</a:t>
            </a:r>
          </a:p>
        </p:txBody>
      </p:sp>
      <p:sp>
        <p:nvSpPr>
          <p:cNvPr id="12292" name="Slide Number Placeholder 3">
            <a:extLst>
              <a:ext uri="{FF2B5EF4-FFF2-40B4-BE49-F238E27FC236}">
                <a16:creationId xmlns:a16="http://schemas.microsoft.com/office/drawing/2014/main" id="{A0A51E82-6FAF-49B4-91AE-65F22DBF6D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latin typeface="Times New Roman" panose="02020603050405020304" pitchFamily="18" charset="0"/>
              </a:rPr>
              <a:t>1-</a:t>
            </a:r>
            <a:fld id="{46FA9AD7-5127-4358-A396-9566B1ED7EEC}" type="slidenum">
              <a:rPr lang="en-US" altLang="en-US" sz="1000" smtClean="0">
                <a:latin typeface="Times New Roman" panose="02020603050405020304" pitchFamily="18" charset="0"/>
              </a:rPr>
              <a:pPr>
                <a:spcBef>
                  <a:spcPct val="0"/>
                </a:spcBef>
                <a:buClrTx/>
                <a:buSzTx/>
                <a:buFontTx/>
                <a:buNone/>
              </a:pPr>
              <a:t>5</a:t>
            </a:fld>
            <a:endParaRPr lang="en-US" altLang="en-US" sz="1000">
              <a:latin typeface="Times New Roman" panose="02020603050405020304" pitchFamily="18" charset="0"/>
            </a:endParaRPr>
          </a:p>
        </p:txBody>
      </p:sp>
      <p:sp>
        <p:nvSpPr>
          <p:cNvPr id="5" name="TextBox 4">
            <a:extLst>
              <a:ext uri="{FF2B5EF4-FFF2-40B4-BE49-F238E27FC236}">
                <a16:creationId xmlns:a16="http://schemas.microsoft.com/office/drawing/2014/main" id="{693EB0F8-A8F5-4ADD-AB56-2680ED359506}"/>
              </a:ext>
            </a:extLst>
          </p:cNvPr>
          <p:cNvSpPr txBox="1">
            <a:spLocks noChangeArrowheads="1"/>
          </p:cNvSpPr>
          <p:nvPr/>
        </p:nvSpPr>
        <p:spPr bwMode="auto">
          <a:xfrm>
            <a:off x="609600" y="563563"/>
            <a:ext cx="7315200" cy="2308225"/>
          </a:xfrm>
          <a:prstGeom prst="rect">
            <a:avLst/>
          </a:prstGeom>
          <a:noFill/>
          <a:ln w="9525">
            <a:solidFill>
              <a:srgbClr val="4958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Courier New" panose="02070309020205020404" pitchFamily="49" charset="0"/>
                <a:cs typeface="Courier New" panose="02070309020205020404" pitchFamily="49" charset="0"/>
              </a:rPr>
              <a:t>public class Hello</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public static void main (String [] args)</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System.out.println("Test");</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System.out.println("I like JAVA");</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System.out.println("JAVA is very interesting");</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}//main</a:t>
            </a:r>
            <a:br>
              <a:rPr lang="en-US" altLang="en-US" sz="2400">
                <a:latin typeface="Courier New" panose="02070309020205020404" pitchFamily="49" charset="0"/>
                <a:cs typeface="Courier New" panose="02070309020205020404" pitchFamily="49" charset="0"/>
              </a:rPr>
            </a:br>
            <a:endParaRPr lang="en-US" altLang="en-US" sz="2400">
              <a:latin typeface="Courier New" panose="02070309020205020404" pitchFamily="49" charset="0"/>
              <a:cs typeface="Courier New" panose="02070309020205020404" pitchFamily="49" charset="0"/>
            </a:endParaRPr>
          </a:p>
        </p:txBody>
      </p:sp>
      <p:sp>
        <p:nvSpPr>
          <p:cNvPr id="6" name="Curved Left Arrow 5">
            <a:extLst>
              <a:ext uri="{FF2B5EF4-FFF2-40B4-BE49-F238E27FC236}">
                <a16:creationId xmlns:a16="http://schemas.microsoft.com/office/drawing/2014/main" id="{8AEDC332-7F42-419C-B852-F5D793051FAE}"/>
              </a:ext>
            </a:extLst>
          </p:cNvPr>
          <p:cNvSpPr/>
          <p:nvPr/>
        </p:nvSpPr>
        <p:spPr bwMode="auto">
          <a:xfrm>
            <a:off x="8077200" y="2590800"/>
            <a:ext cx="762000" cy="1524000"/>
          </a:xfrm>
          <a:prstGeom prst="curved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lstStyle/>
          <a:p>
            <a:pPr eaLnBrk="1" hangingPunct="1">
              <a:defRPr/>
            </a:pPr>
            <a:endParaRPr lang="en-US" sz="1800" baseline="0">
              <a:solidFill>
                <a:schemeClr val="tx1"/>
              </a:solidFill>
            </a:endParaRPr>
          </a:p>
        </p:txBody>
      </p:sp>
      <p:sp>
        <p:nvSpPr>
          <p:cNvPr id="7" name="Rectangle 6">
            <a:extLst>
              <a:ext uri="{FF2B5EF4-FFF2-40B4-BE49-F238E27FC236}">
                <a16:creationId xmlns:a16="http://schemas.microsoft.com/office/drawing/2014/main" id="{0E496BA5-1184-4299-9103-A0DEBEB79446}"/>
              </a:ext>
            </a:extLst>
          </p:cNvPr>
          <p:cNvSpPr>
            <a:spLocks noChangeArrowheads="1"/>
          </p:cNvSpPr>
          <p:nvPr/>
        </p:nvSpPr>
        <p:spPr bwMode="auto">
          <a:xfrm>
            <a:off x="619125" y="5029200"/>
            <a:ext cx="7315200" cy="1447800"/>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8" name="Oval 7">
            <a:extLst>
              <a:ext uri="{FF2B5EF4-FFF2-40B4-BE49-F238E27FC236}">
                <a16:creationId xmlns:a16="http://schemas.microsoft.com/office/drawing/2014/main" id="{0B636CE3-BF15-4A61-9C71-CAFA109C334C}"/>
              </a:ext>
            </a:extLst>
          </p:cNvPr>
          <p:cNvSpPr>
            <a:spLocks noChangeArrowheads="1"/>
          </p:cNvSpPr>
          <p:nvPr/>
        </p:nvSpPr>
        <p:spPr bwMode="auto">
          <a:xfrm>
            <a:off x="708819" y="4416336"/>
            <a:ext cx="1447800" cy="381000"/>
          </a:xfrm>
          <a:prstGeom prst="ellipse">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10" name="Rectangle 9">
            <a:extLst>
              <a:ext uri="{FF2B5EF4-FFF2-40B4-BE49-F238E27FC236}">
                <a16:creationId xmlns:a16="http://schemas.microsoft.com/office/drawing/2014/main" id="{EE2F5F1F-D6B9-48BB-AD38-CC4D7DEED094}"/>
              </a:ext>
            </a:extLst>
          </p:cNvPr>
          <p:cNvSpPr>
            <a:spLocks noChangeArrowheads="1"/>
          </p:cNvSpPr>
          <p:nvPr/>
        </p:nvSpPr>
        <p:spPr bwMode="auto">
          <a:xfrm>
            <a:off x="609600" y="3657600"/>
            <a:ext cx="7315200" cy="1270000"/>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cxnSp>
        <p:nvCxnSpPr>
          <p:cNvPr id="12" name="Elbow Connector 11">
            <a:extLst>
              <a:ext uri="{FF2B5EF4-FFF2-40B4-BE49-F238E27FC236}">
                <a16:creationId xmlns:a16="http://schemas.microsoft.com/office/drawing/2014/main" id="{34642DA6-94D5-4FFF-8171-8C8397B79D4C}"/>
              </a:ext>
            </a:extLst>
          </p:cNvPr>
          <p:cNvCxnSpPr>
            <a:cxnSpLocks noChangeShapeType="1"/>
          </p:cNvCxnSpPr>
          <p:nvPr/>
        </p:nvCxnSpPr>
        <p:spPr bwMode="auto">
          <a:xfrm>
            <a:off x="2166144" y="4606836"/>
            <a:ext cx="1262856" cy="574764"/>
          </a:xfrm>
          <a:prstGeom prst="bentConnector3">
            <a:avLst>
              <a:gd name="adj1" fmla="val 99627"/>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up)">
                                      <p:cBhvr>
                                        <p:cTn id="11" dur="500"/>
                                        <p:tgtEl>
                                          <p:spTgt spid="3">
                                            <p:bg/>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mph" presetSubtype="0" grpId="0" nodeType="clickEffect">
                                  <p:stCondLst>
                                    <p:cond delay="0"/>
                                  </p:stCondLst>
                                  <p:childTnLst>
                                    <p:set>
                                      <p:cBhvr rctx="PPT">
                                        <p:cTn id="23" dur="indefinite"/>
                                        <p:tgtEl>
                                          <p:spTgt spid="5"/>
                                        </p:tgtEl>
                                        <p:attrNameLst>
                                          <p:attrName>style.opacity</p:attrName>
                                        </p:attrNameLst>
                                      </p:cBhvr>
                                      <p:to>
                                        <p:strVal val="0.5"/>
                                      </p:to>
                                    </p:set>
                                    <p:animEffect filter="image" prLst="opacity: 0.5">
                                      <p:cBhvr rctx="IE">
                                        <p:cTn id="24" dur="indefinite"/>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6" grpId="0" animBg="1"/>
      <p:bldP spid="7" grpId="0" animBg="1"/>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A77C1CC-7FCB-4904-8E92-007B9FA38B70}"/>
              </a:ext>
            </a:extLst>
          </p:cNvPr>
          <p:cNvSpPr>
            <a:spLocks noGrp="1" noChangeArrowheads="1"/>
          </p:cNvSpPr>
          <p:nvPr>
            <p:ph type="title"/>
          </p:nvPr>
        </p:nvSpPr>
        <p:spPr>
          <a:xfrm>
            <a:off x="2309813" y="-9525"/>
            <a:ext cx="4395787" cy="658813"/>
          </a:xfrm>
        </p:spPr>
        <p:txBody>
          <a:bodyPr/>
          <a:lstStyle/>
          <a:p>
            <a:r>
              <a:rPr lang="en-US" altLang="en-US" sz="3600"/>
              <a:t>What is Method???</a:t>
            </a:r>
          </a:p>
        </p:txBody>
      </p:sp>
      <p:sp>
        <p:nvSpPr>
          <p:cNvPr id="3" name="Content Placeholder 2">
            <a:extLst>
              <a:ext uri="{FF2B5EF4-FFF2-40B4-BE49-F238E27FC236}">
                <a16:creationId xmlns:a16="http://schemas.microsoft.com/office/drawing/2014/main" id="{0AA7A0DF-24AF-4F1C-93C5-0CF6D3C30ADF}"/>
              </a:ext>
            </a:extLst>
          </p:cNvPr>
          <p:cNvSpPr>
            <a:spLocks noGrp="1"/>
          </p:cNvSpPr>
          <p:nvPr>
            <p:ph idx="1"/>
          </p:nvPr>
        </p:nvSpPr>
        <p:spPr>
          <a:xfrm>
            <a:off x="619125" y="3162300"/>
            <a:ext cx="7686675" cy="3619500"/>
          </a:xfrm>
          <a:ln>
            <a:solidFill>
              <a:srgbClr val="495899"/>
            </a:solidFill>
            <a:miter lim="800000"/>
            <a:headEnd/>
            <a:tailEnd/>
          </a:ln>
        </p:spPr>
        <p:txBody>
          <a:bodyPr>
            <a:normAutofit lnSpcReduction="10000"/>
          </a:bodyPr>
          <a:lstStyle/>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public class Rectangle</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public static void main (String [] </a:t>
            </a:r>
            <a:r>
              <a:rPr lang="en-US" altLang="en-US" sz="1600" dirty="0" err="1">
                <a:latin typeface="Courier New" panose="02070309020205020404" pitchFamily="49" charset="0"/>
                <a:cs typeface="Courier New" panose="02070309020205020404" pitchFamily="49" charset="0"/>
              </a:rPr>
              <a:t>args</a:t>
            </a: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int width = 10, height = 30;</a:t>
            </a:r>
          </a:p>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calculateArea</a:t>
            </a:r>
            <a:r>
              <a:rPr lang="en-US" altLang="en-US" sz="1600" dirty="0">
                <a:latin typeface="Courier New" panose="02070309020205020404" pitchFamily="49" charset="0"/>
                <a:cs typeface="Courier New" panose="02070309020205020404" pitchFamily="49" charset="0"/>
              </a:rPr>
              <a:t>(width, height);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}//main</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public static void </a:t>
            </a:r>
            <a:r>
              <a:rPr lang="en-US" altLang="en-US" sz="1600" dirty="0" err="1">
                <a:latin typeface="Courier New" panose="02070309020205020404" pitchFamily="49" charset="0"/>
                <a:cs typeface="Courier New" panose="02070309020205020404" pitchFamily="49" charset="0"/>
              </a:rPr>
              <a:t>calculateArea</a:t>
            </a:r>
            <a:r>
              <a:rPr lang="en-US" altLang="en-US" sz="1600" dirty="0">
                <a:latin typeface="Courier New" panose="02070309020205020404" pitchFamily="49" charset="0"/>
                <a:cs typeface="Courier New" panose="02070309020205020404" pitchFamily="49" charset="0"/>
              </a:rPr>
              <a:t>(int </a:t>
            </a:r>
            <a:r>
              <a:rPr lang="en-US" altLang="en-US" sz="1600" dirty="0" err="1">
                <a:latin typeface="Courier New" panose="02070309020205020404" pitchFamily="49" charset="0"/>
                <a:cs typeface="Courier New" panose="02070309020205020404" pitchFamily="49" charset="0"/>
              </a:rPr>
              <a:t>width,int</a:t>
            </a:r>
            <a:r>
              <a:rPr lang="en-US" altLang="en-US" sz="1600" dirty="0">
                <a:latin typeface="Courier New" panose="02070309020205020404" pitchFamily="49" charset="0"/>
                <a:cs typeface="Courier New" panose="02070309020205020404" pitchFamily="49" charset="0"/>
              </a:rPr>
              <a:t> height)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int area = width * height;</a:t>
            </a:r>
          </a:p>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("Area is" +area);</a:t>
            </a:r>
          </a:p>
          <a:p>
            <a:pPr marL="0" indent="0">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}//class</a:t>
            </a:r>
          </a:p>
        </p:txBody>
      </p:sp>
      <p:sp>
        <p:nvSpPr>
          <p:cNvPr id="13316" name="Slide Number Placeholder 3">
            <a:extLst>
              <a:ext uri="{FF2B5EF4-FFF2-40B4-BE49-F238E27FC236}">
                <a16:creationId xmlns:a16="http://schemas.microsoft.com/office/drawing/2014/main" id="{E390C868-C042-4AAB-A3B0-AB9D0FDCDD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latin typeface="Times New Roman" panose="02020603050405020304" pitchFamily="18" charset="0"/>
              </a:rPr>
              <a:t>1-</a:t>
            </a:r>
            <a:fld id="{53CFB29D-947F-44FE-894C-EDA16BA7C810}" type="slidenum">
              <a:rPr lang="en-US" altLang="en-US" sz="1000" smtClean="0">
                <a:latin typeface="Times New Roman" panose="02020603050405020304" pitchFamily="18" charset="0"/>
              </a:rPr>
              <a:pPr>
                <a:spcBef>
                  <a:spcPct val="0"/>
                </a:spcBef>
                <a:buClrTx/>
                <a:buSzTx/>
                <a:buFontTx/>
                <a:buNone/>
              </a:pPr>
              <a:t>6</a:t>
            </a:fld>
            <a:endParaRPr lang="en-US" altLang="en-US" sz="1000">
              <a:latin typeface="Times New Roman" panose="02020603050405020304" pitchFamily="18" charset="0"/>
            </a:endParaRPr>
          </a:p>
        </p:txBody>
      </p:sp>
      <p:sp>
        <p:nvSpPr>
          <p:cNvPr id="5" name="TextBox 4">
            <a:extLst>
              <a:ext uri="{FF2B5EF4-FFF2-40B4-BE49-F238E27FC236}">
                <a16:creationId xmlns:a16="http://schemas.microsoft.com/office/drawing/2014/main" id="{B8156AF0-A0ED-4A23-BF6F-346DE35E585D}"/>
              </a:ext>
            </a:extLst>
          </p:cNvPr>
          <p:cNvSpPr txBox="1">
            <a:spLocks noChangeArrowheads="1"/>
          </p:cNvSpPr>
          <p:nvPr/>
        </p:nvSpPr>
        <p:spPr bwMode="auto">
          <a:xfrm>
            <a:off x="609600" y="663575"/>
            <a:ext cx="7696200" cy="2432050"/>
          </a:xfrm>
          <a:prstGeom prst="rect">
            <a:avLst/>
          </a:prstGeom>
          <a:noFill/>
          <a:ln w="9525">
            <a:solidFill>
              <a:srgbClr val="4958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Courier New" panose="02070309020205020404" pitchFamily="49" charset="0"/>
                <a:cs typeface="Courier New" panose="02070309020205020404" pitchFamily="49" charset="0"/>
              </a:rPr>
              <a:t>public class Rectangle</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public static void main (String [] args)</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int width = 10, height = 30;</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int</a:t>
            </a:r>
            <a:r>
              <a:rPr lang="en-US" altLang="en-US" sz="2400" baseline="0">
                <a:latin typeface="Courier New" panose="02070309020205020404" pitchFamily="49" charset="0"/>
                <a:cs typeface="Courier New" panose="02070309020205020404" pitchFamily="49" charset="0"/>
              </a:rPr>
              <a:t> </a:t>
            </a:r>
            <a:r>
              <a:rPr lang="en-US" altLang="en-US" sz="2400">
                <a:latin typeface="Courier New" panose="02070309020205020404" pitchFamily="49" charset="0"/>
                <a:cs typeface="Courier New" panose="02070309020205020404" pitchFamily="49" charset="0"/>
              </a:rPr>
              <a:t>area = width</a:t>
            </a:r>
            <a:r>
              <a:rPr lang="en-US" altLang="en-US" sz="2400" baseline="0">
                <a:latin typeface="Courier New" panose="02070309020205020404" pitchFamily="49" charset="0"/>
                <a:cs typeface="Courier New" panose="02070309020205020404" pitchFamily="49" charset="0"/>
              </a:rPr>
              <a:t> </a:t>
            </a:r>
            <a:r>
              <a:rPr lang="en-US" altLang="en-US" sz="2400">
                <a:latin typeface="Courier New" panose="02070309020205020404" pitchFamily="49" charset="0"/>
                <a:cs typeface="Courier New" panose="02070309020205020404" pitchFamily="49" charset="0"/>
              </a:rPr>
              <a:t>* height;</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System.out.println("Area is" +area);</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}//main</a:t>
            </a:r>
            <a:br>
              <a:rPr lang="en-US" altLang="en-US" sz="2400">
                <a:latin typeface="Courier New" panose="02070309020205020404" pitchFamily="49" charset="0"/>
                <a:cs typeface="Courier New" panose="02070309020205020404" pitchFamily="49" charset="0"/>
              </a:rPr>
            </a:br>
            <a:endParaRPr lang="en-US" altLang="en-US" sz="2400">
              <a:latin typeface="Courier New" panose="02070309020205020404" pitchFamily="49" charset="0"/>
              <a:cs typeface="Courier New" panose="02070309020205020404" pitchFamily="49" charset="0"/>
            </a:endParaRPr>
          </a:p>
        </p:txBody>
      </p:sp>
      <p:sp>
        <p:nvSpPr>
          <p:cNvPr id="6" name="Curved Left Arrow 5">
            <a:extLst>
              <a:ext uri="{FF2B5EF4-FFF2-40B4-BE49-F238E27FC236}">
                <a16:creationId xmlns:a16="http://schemas.microsoft.com/office/drawing/2014/main" id="{DB20390C-9CE8-4CF9-920F-5EE96970EAB7}"/>
              </a:ext>
            </a:extLst>
          </p:cNvPr>
          <p:cNvSpPr/>
          <p:nvPr/>
        </p:nvSpPr>
        <p:spPr bwMode="auto">
          <a:xfrm>
            <a:off x="8077200" y="2590800"/>
            <a:ext cx="762000" cy="1524000"/>
          </a:xfrm>
          <a:prstGeom prst="curved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lstStyle/>
          <a:p>
            <a:pPr eaLnBrk="1" hangingPunct="1">
              <a:defRPr/>
            </a:pPr>
            <a:endParaRPr lang="en-US" sz="1800" baseline="0">
              <a:solidFill>
                <a:schemeClr val="tx1"/>
              </a:solidFill>
            </a:endParaRPr>
          </a:p>
        </p:txBody>
      </p:sp>
      <p:sp>
        <p:nvSpPr>
          <p:cNvPr id="7" name="Rectangle 6">
            <a:extLst>
              <a:ext uri="{FF2B5EF4-FFF2-40B4-BE49-F238E27FC236}">
                <a16:creationId xmlns:a16="http://schemas.microsoft.com/office/drawing/2014/main" id="{59E42EB0-C4FD-45D9-A1E9-3610262DDF48}"/>
              </a:ext>
            </a:extLst>
          </p:cNvPr>
          <p:cNvSpPr>
            <a:spLocks noChangeArrowheads="1"/>
          </p:cNvSpPr>
          <p:nvPr/>
        </p:nvSpPr>
        <p:spPr bwMode="auto">
          <a:xfrm>
            <a:off x="609600" y="5022851"/>
            <a:ext cx="7467600" cy="1544638"/>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8" name="Oval 7">
            <a:extLst>
              <a:ext uri="{FF2B5EF4-FFF2-40B4-BE49-F238E27FC236}">
                <a16:creationId xmlns:a16="http://schemas.microsoft.com/office/drawing/2014/main" id="{6B89F838-BAE6-4082-9A4E-F52510693621}"/>
              </a:ext>
            </a:extLst>
          </p:cNvPr>
          <p:cNvSpPr>
            <a:spLocks noChangeArrowheads="1"/>
          </p:cNvSpPr>
          <p:nvPr/>
        </p:nvSpPr>
        <p:spPr bwMode="auto">
          <a:xfrm>
            <a:off x="838200" y="4373562"/>
            <a:ext cx="3810000" cy="381000"/>
          </a:xfrm>
          <a:prstGeom prst="ellipse">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sp>
        <p:nvSpPr>
          <p:cNvPr id="10" name="Rectangle 9">
            <a:extLst>
              <a:ext uri="{FF2B5EF4-FFF2-40B4-BE49-F238E27FC236}">
                <a16:creationId xmlns:a16="http://schemas.microsoft.com/office/drawing/2014/main" id="{A2108715-682B-464A-AA83-0F388940BBEF}"/>
              </a:ext>
            </a:extLst>
          </p:cNvPr>
          <p:cNvSpPr>
            <a:spLocks noChangeArrowheads="1"/>
          </p:cNvSpPr>
          <p:nvPr/>
        </p:nvSpPr>
        <p:spPr bwMode="auto">
          <a:xfrm>
            <a:off x="609600" y="3576638"/>
            <a:ext cx="7467600" cy="1376362"/>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baseline="0"/>
          </a:p>
        </p:txBody>
      </p:sp>
      <p:cxnSp>
        <p:nvCxnSpPr>
          <p:cNvPr id="12" name="Elbow Connector 11">
            <a:extLst>
              <a:ext uri="{FF2B5EF4-FFF2-40B4-BE49-F238E27FC236}">
                <a16:creationId xmlns:a16="http://schemas.microsoft.com/office/drawing/2014/main" id="{8D51078E-69D1-4A1D-AA85-3A0150C23140}"/>
              </a:ext>
            </a:extLst>
          </p:cNvPr>
          <p:cNvCxnSpPr>
            <a:cxnSpLocks noChangeShapeType="1"/>
          </p:cNvCxnSpPr>
          <p:nvPr/>
        </p:nvCxnSpPr>
        <p:spPr bwMode="auto">
          <a:xfrm>
            <a:off x="4343400" y="4564062"/>
            <a:ext cx="2590800" cy="541338"/>
          </a:xfrm>
          <a:prstGeom prst="bentConnector3">
            <a:avLst>
              <a:gd name="adj1" fmla="val 99174"/>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 name="Elbow Connector 12">
            <a:extLst>
              <a:ext uri="{FF2B5EF4-FFF2-40B4-BE49-F238E27FC236}">
                <a16:creationId xmlns:a16="http://schemas.microsoft.com/office/drawing/2014/main" id="{90E6B2F3-F127-45EC-A7AA-716A6344BFA2}"/>
              </a:ext>
            </a:extLst>
          </p:cNvPr>
          <p:cNvCxnSpPr>
            <a:cxnSpLocks noChangeShapeType="1"/>
          </p:cNvCxnSpPr>
          <p:nvPr/>
        </p:nvCxnSpPr>
        <p:spPr bwMode="auto">
          <a:xfrm>
            <a:off x="3125875" y="4732340"/>
            <a:ext cx="2436725" cy="290511"/>
          </a:xfrm>
          <a:prstGeom prst="bentConnector3">
            <a:avLst>
              <a:gd name="adj1" fmla="val 98910"/>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down)">
                                      <p:cBhvr>
                                        <p:cTn id="11" dur="500"/>
                                        <p:tgtEl>
                                          <p:spTgt spid="3">
                                            <p:bg/>
                                          </p:spTgt>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par>
                          <p:cTn id="28" fill="hold" nodeType="after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mph" presetSubtype="0" grpId="0" nodeType="clickEffect">
                                  <p:stCondLst>
                                    <p:cond delay="0"/>
                                  </p:stCondLst>
                                  <p:childTnLst>
                                    <p:set>
                                      <p:cBhvr rctx="PPT">
                                        <p:cTn id="35" dur="indefinite"/>
                                        <p:tgtEl>
                                          <p:spTgt spid="5"/>
                                        </p:tgtEl>
                                        <p:attrNameLst>
                                          <p:attrName>style.opacity</p:attrName>
                                        </p:attrNameLst>
                                      </p:cBhvr>
                                      <p:to>
                                        <p:strVal val="0.5"/>
                                      </p:to>
                                    </p:set>
                                    <p:animEffect filter="image" prLst="opacity: 0.5">
                                      <p:cBhvr rctx="IE">
                                        <p:cTn id="36" dur="indefinite"/>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par>
                          <p:cTn id="56" fill="hold" nodeType="afterGroup">
                            <p:stCondLst>
                              <p:cond delay="1000"/>
                            </p:stCondLst>
                            <p:childTnLst>
                              <p:par>
                                <p:cTn id="57" presetID="2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6"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BD56FD62-BB08-4F37-B20A-31B37A4C12C3}"/>
              </a:ext>
            </a:extLst>
          </p:cNvPr>
          <p:cNvSpPr>
            <a:spLocks noGrp="1" noChangeArrowheads="1"/>
          </p:cNvSpPr>
          <p:nvPr>
            <p:ph type="title"/>
          </p:nvPr>
        </p:nvSpPr>
        <p:spPr>
          <a:xfrm>
            <a:off x="965200" y="1465790"/>
            <a:ext cx="2895599" cy="3941345"/>
          </a:xfrm>
        </p:spPr>
        <p:txBody>
          <a:bodyPr>
            <a:normAutofit/>
          </a:bodyPr>
          <a:lstStyle/>
          <a:p>
            <a:pPr eaLnBrk="1" hangingPunct="1"/>
            <a:r>
              <a:rPr lang="en-US" altLang="en-US" sz="5200"/>
              <a:t>Method Definition </a:t>
            </a:r>
          </a:p>
        </p:txBody>
      </p:sp>
      <p:sp>
        <p:nvSpPr>
          <p:cNvPr id="14339" name="Rectangle 3">
            <a:extLst>
              <a:ext uri="{FF2B5EF4-FFF2-40B4-BE49-F238E27FC236}">
                <a16:creationId xmlns:a16="http://schemas.microsoft.com/office/drawing/2014/main" id="{F6C30EBA-971F-4252-869E-F600D77846F3}"/>
              </a:ext>
            </a:extLst>
          </p:cNvPr>
          <p:cNvSpPr>
            <a:spLocks noGrp="1" noChangeArrowheads="1"/>
          </p:cNvSpPr>
          <p:nvPr>
            <p:ph idx="1"/>
          </p:nvPr>
        </p:nvSpPr>
        <p:spPr>
          <a:xfrm>
            <a:off x="4813299" y="1359090"/>
            <a:ext cx="3849499" cy="4048046"/>
          </a:xfrm>
        </p:spPr>
        <p:txBody>
          <a:bodyPr anchor="ctr">
            <a:normAutofit/>
          </a:bodyPr>
          <a:lstStyle/>
          <a:p>
            <a:pPr eaLnBrk="1" hangingPunct="1"/>
            <a:r>
              <a:rPr lang="en-US" altLang="en-US" dirty="0"/>
              <a:t>To create a method you write its definition.</a:t>
            </a:r>
          </a:p>
          <a:p>
            <a:pPr eaLnBrk="1" hangingPunct="1"/>
            <a:endParaRPr lang="en-US" altLang="en-US" dirty="0"/>
          </a:p>
          <a:p>
            <a:pPr lvl="1" eaLnBrk="1" hangingPunct="1"/>
            <a:r>
              <a:rPr lang="en-US" altLang="en-US" dirty="0"/>
              <a:t>The complete codes (consisting of method header &amp; body) for a method is known as a </a:t>
            </a:r>
            <a:r>
              <a:rPr lang="en-US" altLang="en-US" dirty="0">
                <a:solidFill>
                  <a:srgbClr val="C00000"/>
                </a:solidFill>
              </a:rPr>
              <a:t>method definition</a:t>
            </a:r>
            <a:r>
              <a:rPr lang="en-US" altLang="en-US" dirty="0"/>
              <a:t>. </a:t>
            </a:r>
          </a:p>
          <a:p>
            <a:pPr lvl="1" eaLnBrk="1" hangingPunct="1"/>
            <a:endParaRPr lang="en-US" altLang="en-US" dirty="0"/>
          </a:p>
        </p:txBody>
      </p:sp>
      <p:sp>
        <p:nvSpPr>
          <p:cNvPr id="79" name="Rectangle 7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Slide Number Placeholder 3">
            <a:extLst>
              <a:ext uri="{FF2B5EF4-FFF2-40B4-BE49-F238E27FC236}">
                <a16:creationId xmlns:a16="http://schemas.microsoft.com/office/drawing/2014/main" id="{D99C6DB6-4012-4B2E-9C66-113CB44F063E}"/>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6FFA4EA3-7F85-434E-80EE-8BA413587F2D}" type="slidenum">
              <a:rPr lang="en-US" altLang="en-US" sz="1800">
                <a:solidFill>
                  <a:schemeClr val="accent1"/>
                </a:solidFill>
                <a:latin typeface="Times New Roman" panose="02020603050405020304" pitchFamily="18" charset="0"/>
              </a:rPr>
              <a:pPr>
                <a:lnSpc>
                  <a:spcPct val="90000"/>
                </a:lnSpc>
                <a:spcBef>
                  <a:spcPct val="0"/>
                </a:spcBef>
                <a:spcAft>
                  <a:spcPts val="600"/>
                </a:spcAft>
                <a:buClrTx/>
                <a:buSzTx/>
                <a:buFontTx/>
                <a:buNone/>
              </a:pPr>
              <a:t>7</a:t>
            </a:fld>
            <a:endParaRPr lang="en-US" altLang="en-US" sz="1800">
              <a:solidFill>
                <a:schemeClr val="accent1"/>
              </a:solidFill>
              <a:latin typeface="Times New Roman" panose="02020603050405020304" pitchFamily="18" charset="0"/>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362" name="Rectangle 2">
            <a:extLst>
              <a:ext uri="{FF2B5EF4-FFF2-40B4-BE49-F238E27FC236}">
                <a16:creationId xmlns:a16="http://schemas.microsoft.com/office/drawing/2014/main" id="{9E616949-1CFC-47BE-8100-5D0A5DAF6F11}"/>
              </a:ext>
            </a:extLst>
          </p:cNvPr>
          <p:cNvSpPr>
            <a:spLocks noGrp="1" noChangeArrowheads="1"/>
          </p:cNvSpPr>
          <p:nvPr>
            <p:ph type="title"/>
          </p:nvPr>
        </p:nvSpPr>
        <p:spPr>
          <a:xfrm>
            <a:off x="802386" y="484632"/>
            <a:ext cx="7543800" cy="1609344"/>
          </a:xfrm>
        </p:spPr>
        <p:txBody>
          <a:bodyPr>
            <a:normAutofit/>
          </a:bodyPr>
          <a:lstStyle/>
          <a:p>
            <a:pPr eaLnBrk="1" hangingPunct="1"/>
            <a:r>
              <a:rPr lang="en-US" altLang="en-US"/>
              <a:t>Method Call</a:t>
            </a:r>
          </a:p>
        </p:txBody>
      </p:sp>
      <p:sp>
        <p:nvSpPr>
          <p:cNvPr id="18436" name="Rectangle 3">
            <a:extLst>
              <a:ext uri="{FF2B5EF4-FFF2-40B4-BE49-F238E27FC236}">
                <a16:creationId xmlns:a16="http://schemas.microsoft.com/office/drawing/2014/main" id="{4EABB545-42D5-45E3-BE25-17FB564CD46A}"/>
              </a:ext>
            </a:extLst>
          </p:cNvPr>
          <p:cNvSpPr>
            <a:spLocks noGrp="1" noChangeArrowheads="1"/>
          </p:cNvSpPr>
          <p:nvPr>
            <p:ph idx="1"/>
          </p:nvPr>
        </p:nvSpPr>
        <p:spPr>
          <a:xfrm>
            <a:off x="802386" y="2320412"/>
            <a:ext cx="7543800" cy="3851787"/>
          </a:xfrm>
        </p:spPr>
        <p:txBody>
          <a:bodyPr rtlCol="0">
            <a:normAutofit/>
          </a:bodyPr>
          <a:lstStyle/>
          <a:p>
            <a:pPr eaLnBrk="1" fontAlgn="auto" hangingPunct="1">
              <a:spcAft>
                <a:spcPts val="0"/>
              </a:spcAft>
              <a:defRPr/>
            </a:pPr>
            <a:r>
              <a:rPr lang="en-US" altLang="en-US" sz="2400" dirty="0"/>
              <a:t>To execute the method that has been defined, you write a statement that calls it. </a:t>
            </a:r>
          </a:p>
          <a:p>
            <a:pPr eaLnBrk="1" fontAlgn="auto" hangingPunct="1">
              <a:spcAft>
                <a:spcPts val="0"/>
              </a:spcAft>
              <a:defRPr/>
            </a:pPr>
            <a:r>
              <a:rPr lang="en-US" altLang="en-US" sz="2400" dirty="0"/>
              <a:t>The statement that contains a method’s name to call the method is known as </a:t>
            </a:r>
            <a:r>
              <a:rPr lang="en-US" altLang="en-US" sz="2400" dirty="0">
                <a:solidFill>
                  <a:srgbClr val="C00000"/>
                </a:solidFill>
              </a:rPr>
              <a:t>method call</a:t>
            </a:r>
            <a:r>
              <a:rPr lang="en-US" altLang="en-US" sz="2400" dirty="0"/>
              <a:t>.</a:t>
            </a:r>
          </a:p>
          <a:p>
            <a:pPr eaLnBrk="1" fontAlgn="auto" hangingPunct="1">
              <a:spcAft>
                <a:spcPts val="0"/>
              </a:spcAft>
              <a:defRPr/>
            </a:pPr>
            <a:r>
              <a:rPr lang="en-MY" altLang="en-US" sz="2400" dirty="0"/>
              <a:t>When a method is called, the statements in the method’s body are executed (execution jumps to method’s body).</a:t>
            </a:r>
          </a:p>
          <a:p>
            <a:pPr eaLnBrk="1" fontAlgn="auto" hangingPunct="1">
              <a:spcAft>
                <a:spcPts val="0"/>
              </a:spcAft>
              <a:defRPr/>
            </a:pPr>
            <a:r>
              <a:rPr lang="en-MY" altLang="en-US" sz="2400" dirty="0"/>
              <a:t>Then, execution jumps back (returns) to the part of the program that called the method, and resumes execution at that point.</a:t>
            </a:r>
            <a:endParaRPr lang="en-US" altLang="en-US" sz="2400" dirty="0"/>
          </a:p>
        </p:txBody>
      </p:sp>
      <p:sp>
        <p:nvSpPr>
          <p:cNvPr id="83" name="Oval 8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364" name="Slide Number Placeholder 3">
            <a:extLst>
              <a:ext uri="{FF2B5EF4-FFF2-40B4-BE49-F238E27FC236}">
                <a16:creationId xmlns:a16="http://schemas.microsoft.com/office/drawing/2014/main" id="{F4616F39-3589-4258-B59C-455ACF740765}"/>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spcBef>
                <a:spcPct val="0"/>
              </a:spcBef>
              <a:spcAft>
                <a:spcPts val="600"/>
              </a:spcAft>
              <a:buClrTx/>
              <a:buSzTx/>
              <a:buFontTx/>
              <a:buNone/>
            </a:pPr>
            <a:fld id="{31EAD2BB-AD6B-457E-B4F4-2E7A34A281D5}" type="slidenum">
              <a:rPr lang="en-US" altLang="en-US" sz="1800" smtClean="0">
                <a:latin typeface="Times New Roman" panose="02020603050405020304" pitchFamily="18" charset="0"/>
              </a:rPr>
              <a:pPr>
                <a:lnSpc>
                  <a:spcPct val="90000"/>
                </a:lnSpc>
                <a:spcBef>
                  <a:spcPct val="0"/>
                </a:spcBef>
                <a:spcAft>
                  <a:spcPts val="600"/>
                </a:spcAft>
                <a:buClrTx/>
                <a:buSzTx/>
                <a:buFontTx/>
                <a:buNone/>
              </a:pPr>
              <a:t>8</a:t>
            </a:fld>
            <a:endParaRPr lang="en-US" altLang="en-US" sz="1800">
              <a:latin typeface="Times New Roman" panose="02020603050405020304" pitchFamily="18" charset="0"/>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7" name="Rectangle 7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386" name="Rectangle 4">
            <a:extLst>
              <a:ext uri="{FF2B5EF4-FFF2-40B4-BE49-F238E27FC236}">
                <a16:creationId xmlns:a16="http://schemas.microsoft.com/office/drawing/2014/main" id="{B44962A1-35F7-4454-B2A4-423C14C83E9B}"/>
              </a:ext>
            </a:extLst>
          </p:cNvPr>
          <p:cNvSpPr>
            <a:spLocks noGrp="1" noChangeArrowheads="1"/>
          </p:cNvSpPr>
          <p:nvPr>
            <p:ph type="title"/>
          </p:nvPr>
        </p:nvSpPr>
        <p:spPr>
          <a:xfrm>
            <a:off x="802386" y="484632"/>
            <a:ext cx="7543800" cy="1609344"/>
          </a:xfrm>
        </p:spPr>
        <p:txBody>
          <a:bodyPr vert="horz" lIns="91440" tIns="45720" rIns="91440" bIns="45720" rtlCol="0" anchor="ctr">
            <a:normAutofit/>
          </a:bodyPr>
          <a:lstStyle/>
          <a:p>
            <a:r>
              <a:rPr lang="en-US" altLang="en-US" sz="4800" dirty="0"/>
              <a:t>Defining and Calling a Method</a:t>
            </a:r>
          </a:p>
        </p:txBody>
      </p:sp>
      <p:sp>
        <p:nvSpPr>
          <p:cNvPr id="85" name="Oval 8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7" name="Oval 8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388" name="Slide Number Placeholder 3">
            <a:extLst>
              <a:ext uri="{FF2B5EF4-FFF2-40B4-BE49-F238E27FC236}">
                <a16:creationId xmlns:a16="http://schemas.microsoft.com/office/drawing/2014/main" id="{3EA4B3C1-204F-4F18-B423-AAC0C4E95E5E}"/>
              </a:ext>
            </a:extLst>
          </p:cNvPr>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defTabSz="457200" eaLnBrk="1" hangingPunct="1">
              <a:spcBef>
                <a:spcPct val="0"/>
              </a:spcBef>
              <a:spcAft>
                <a:spcPts val="600"/>
              </a:spcAft>
              <a:buClrTx/>
              <a:buSzTx/>
              <a:buFontTx/>
              <a:buNone/>
            </a:pPr>
            <a:fld id="{B897B9DB-3296-4BDC-9562-C1560D9FF6DE}" type="slidenum">
              <a:rPr lang="en-US" altLang="en-US" sz="1400" b="1" kern="1200" dirty="0">
                <a:solidFill>
                  <a:srgbClr val="FFFFFF"/>
                </a:solidFill>
                <a:latin typeface="+mj-lt"/>
                <a:ea typeface="+mn-ea"/>
                <a:cs typeface="+mn-cs"/>
              </a:rPr>
              <a:pPr defTabSz="457200" eaLnBrk="1" hangingPunct="1">
                <a:spcBef>
                  <a:spcPct val="0"/>
                </a:spcBef>
                <a:spcAft>
                  <a:spcPts val="600"/>
                </a:spcAft>
                <a:buClrTx/>
                <a:buSzTx/>
                <a:buFontTx/>
                <a:buNone/>
              </a:pPr>
              <a:t>9</a:t>
            </a:fld>
            <a:endParaRPr lang="en-US" altLang="en-US" sz="1400" b="1" kern="1200" dirty="0">
              <a:solidFill>
                <a:srgbClr val="FFFFFF"/>
              </a:solidFill>
              <a:latin typeface="+mj-lt"/>
              <a:ea typeface="+mn-ea"/>
              <a:cs typeface="+mn-cs"/>
            </a:endParaRPr>
          </a:p>
        </p:txBody>
      </p:sp>
      <p:sp>
        <p:nvSpPr>
          <p:cNvPr id="25" name="Content Placeholder 1">
            <a:extLst>
              <a:ext uri="{FF2B5EF4-FFF2-40B4-BE49-F238E27FC236}">
                <a16:creationId xmlns:a16="http://schemas.microsoft.com/office/drawing/2014/main" id="{86494B88-853E-4E8F-B366-73FEAA622650}"/>
              </a:ext>
            </a:extLst>
          </p:cNvPr>
          <p:cNvSpPr>
            <a:spLocks noGrp="1"/>
          </p:cNvSpPr>
          <p:nvPr>
            <p:ph sz="half" idx="1"/>
          </p:nvPr>
        </p:nvSpPr>
        <p:spPr>
          <a:xfrm>
            <a:off x="685800" y="2194560"/>
            <a:ext cx="3657600" cy="3977640"/>
          </a:xfrm>
        </p:spPr>
        <p:txBody>
          <a:bodyPr>
            <a:normAutofit/>
          </a:bodyPr>
          <a:lstStyle/>
          <a:p>
            <a:pPr marL="0" indent="0" fontAlgn="auto">
              <a:spcAft>
                <a:spcPts val="0"/>
              </a:spcAft>
              <a:buFont typeface="Wingdings" pitchFamily="2" charset="2"/>
              <a:buNone/>
              <a:defRPr/>
            </a:pPr>
            <a:r>
              <a:rPr lang="en-US" altLang="en-US" sz="2000" baseline="0" dirty="0"/>
              <a:t>When flowcharting a program with methods, </a:t>
            </a:r>
            <a:r>
              <a:rPr lang="en-MY" altLang="en-US" sz="2000" baseline="0" dirty="0"/>
              <a:t>a method call is shown with a rectangle that has vertical bars at each side</a:t>
            </a:r>
          </a:p>
          <a:p>
            <a:pPr fontAlgn="auto">
              <a:spcAft>
                <a:spcPts val="0"/>
              </a:spcAft>
              <a:buFontTx/>
              <a:buNone/>
              <a:defRPr/>
            </a:pPr>
            <a:endParaRPr lang="en-MY" altLang="en-US" sz="2000" baseline="0" dirty="0"/>
          </a:p>
          <a:p>
            <a:pPr fontAlgn="auto">
              <a:spcAft>
                <a:spcPts val="0"/>
              </a:spcAft>
              <a:defRPr/>
            </a:pPr>
            <a:endParaRPr lang="en-US" altLang="en-US" sz="2000" b="1" baseline="0" dirty="0">
              <a:solidFill>
                <a:srgbClr val="FF3300"/>
              </a:solidFill>
            </a:endParaRPr>
          </a:p>
          <a:p>
            <a:pPr fontAlgn="auto">
              <a:spcAft>
                <a:spcPts val="0"/>
              </a:spcAft>
              <a:defRPr/>
            </a:pPr>
            <a:r>
              <a:rPr lang="en-US" altLang="en-US" sz="2000" b="1" baseline="0" dirty="0">
                <a:solidFill>
                  <a:srgbClr val="C00000"/>
                </a:solidFill>
              </a:rPr>
              <a:t>Example:</a:t>
            </a:r>
          </a:p>
          <a:p>
            <a:endParaRPr lang="en-MY" dirty="0"/>
          </a:p>
        </p:txBody>
      </p:sp>
      <p:pic>
        <p:nvPicPr>
          <p:cNvPr id="26" name="Picture 7">
            <a:extLst>
              <a:ext uri="{FF2B5EF4-FFF2-40B4-BE49-F238E27FC236}">
                <a16:creationId xmlns:a16="http://schemas.microsoft.com/office/drawing/2014/main" id="{DFBAA14C-E4BB-408D-A422-FAFC93201E0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5863" y="2247900"/>
            <a:ext cx="212248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12">
            <a:extLst>
              <a:ext uri="{FF2B5EF4-FFF2-40B4-BE49-F238E27FC236}">
                <a16:creationId xmlns:a16="http://schemas.microsoft.com/office/drawing/2014/main" id="{202D7232-6D9D-475E-979E-069F5ACB50C2}"/>
              </a:ext>
            </a:extLst>
          </p:cNvPr>
          <p:cNvCxnSpPr>
            <a:cxnSpLocks noChangeShapeType="1"/>
          </p:cNvCxnSpPr>
          <p:nvPr/>
        </p:nvCxnSpPr>
        <p:spPr bwMode="auto">
          <a:xfrm flipH="1">
            <a:off x="6705600" y="4343400"/>
            <a:ext cx="547688" cy="0"/>
          </a:xfrm>
          <a:prstGeom prst="straightConnector1">
            <a:avLst/>
          </a:prstGeom>
          <a:noFill/>
          <a:ln w="476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Rectangle 3">
            <a:extLst>
              <a:ext uri="{FF2B5EF4-FFF2-40B4-BE49-F238E27FC236}">
                <a16:creationId xmlns:a16="http://schemas.microsoft.com/office/drawing/2014/main" id="{334F1FF7-F633-4CEB-BF06-C90CE98AF6A1}"/>
              </a:ext>
            </a:extLst>
          </p:cNvPr>
          <p:cNvSpPr txBox="1">
            <a:spLocks noChangeArrowheads="1"/>
          </p:cNvSpPr>
          <p:nvPr/>
        </p:nvSpPr>
        <p:spPr bwMode="auto">
          <a:xfrm>
            <a:off x="7086600" y="3926098"/>
            <a:ext cx="1970087" cy="722102"/>
          </a:xfrm>
          <a:prstGeom prst="rect">
            <a:avLst/>
          </a:prstGeom>
          <a:noFill/>
          <a:ln w="9525">
            <a:noFill/>
            <a:miter lim="800000"/>
            <a:headEnd/>
            <a:tailEnd/>
          </a:ln>
        </p:spPr>
        <p:txBody>
          <a:bodyPr rIns="0"/>
          <a:lstStyle/>
          <a:p>
            <a:pPr marL="342900" indent="-342900">
              <a:spcBef>
                <a:spcPct val="20000"/>
              </a:spcBef>
              <a:buClr>
                <a:srgbClr val="3399CC"/>
              </a:buClr>
              <a:defRPr/>
            </a:pPr>
            <a:r>
              <a:rPr lang="en-MY" sz="1600" kern="0" baseline="0" dirty="0">
                <a:latin typeface="+mn-lt"/>
                <a:cs typeface="+mn-cs"/>
              </a:rPr>
              <a:t>Call of method </a:t>
            </a:r>
            <a:r>
              <a:rPr lang="en-MY" sz="1600" kern="0" baseline="0" dirty="0" err="1">
                <a:latin typeface="+mn-lt"/>
                <a:cs typeface="+mn-cs"/>
              </a:rPr>
              <a:t>showMessage</a:t>
            </a:r>
            <a:r>
              <a:rPr lang="en-MY" sz="1600" kern="0" baseline="0" dirty="0">
                <a:latin typeface="+mn-lt"/>
                <a:cs typeface="+mn-cs"/>
              </a:rPr>
              <a:t>(): </a:t>
            </a:r>
          </a:p>
        </p:txBody>
      </p:sp>
    </p:spTree>
  </p:cSld>
  <p:clrMapOvr>
    <a:masterClrMapping/>
  </p:clrMapOvr>
  <p:transition spd="slow">
    <p:pull/>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addis_PL PPT template">
  <a:themeElements>
    <a:clrScheme name="1_Gaddis_PL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Gaddis_PL PPT templat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1_Gaddis_PL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addis_PL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addis_PL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addis_PL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addis_PL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addis_PL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addis_PL PP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addis_PL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addis_PL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addis_PL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addis_PL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addis_PL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4.xml><?xml version="1.0" encoding="utf-8"?>
<a:theme xmlns:a="http://schemas.openxmlformats.org/drawingml/2006/main" name="2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6435</TotalTime>
  <Words>1704</Words>
  <Application>Microsoft Office PowerPoint</Application>
  <PresentationFormat>On-screen Show (4:3)</PresentationFormat>
  <Paragraphs>246</Paragraphs>
  <Slides>28</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28</vt:i4>
      </vt:variant>
    </vt:vector>
  </HeadingPairs>
  <TitlesOfParts>
    <vt:vector size="42" baseType="lpstr">
      <vt:lpstr>Arial</vt:lpstr>
      <vt:lpstr>Calibri</vt:lpstr>
      <vt:lpstr>Courier New</vt:lpstr>
      <vt:lpstr>Rockwell</vt:lpstr>
      <vt:lpstr>Rockwell Condensed</vt:lpstr>
      <vt:lpstr>Rockwell Extra Bold</vt:lpstr>
      <vt:lpstr>Times New Roman</vt:lpstr>
      <vt:lpstr>Verdana</vt:lpstr>
      <vt:lpstr>Wingdings</vt:lpstr>
      <vt:lpstr>Wingdings 3</vt:lpstr>
      <vt:lpstr>1_Gaddis_PL PPT template</vt:lpstr>
      <vt:lpstr>Wood Type</vt:lpstr>
      <vt:lpstr>1_Wood Type</vt:lpstr>
      <vt:lpstr>2_Wood Type</vt:lpstr>
      <vt:lpstr>PowerPoint Presentation</vt:lpstr>
      <vt:lpstr>Objectives </vt:lpstr>
      <vt:lpstr>Introduction</vt:lpstr>
      <vt:lpstr>Introduction</vt:lpstr>
      <vt:lpstr>What is Method???</vt:lpstr>
      <vt:lpstr>What is Method???</vt:lpstr>
      <vt:lpstr>Method Definition </vt:lpstr>
      <vt:lpstr>Method Call</vt:lpstr>
      <vt:lpstr>Defining and Calling a Method</vt:lpstr>
      <vt:lpstr>Defining and Calling a Method</vt:lpstr>
      <vt:lpstr>Defining and Calling a Method</vt:lpstr>
      <vt:lpstr>Method Definition </vt:lpstr>
      <vt:lpstr>Method Definition</vt:lpstr>
      <vt:lpstr>Types of Method</vt:lpstr>
      <vt:lpstr>Method Header</vt:lpstr>
      <vt:lpstr>Method Header: Example</vt:lpstr>
      <vt:lpstr>Method Body</vt:lpstr>
      <vt:lpstr>Method Call in Java</vt:lpstr>
      <vt:lpstr>Method Call in Java</vt:lpstr>
      <vt:lpstr>Defining and Calling a Method in Java</vt:lpstr>
      <vt:lpstr>Method Execution Flow</vt:lpstr>
      <vt:lpstr>Method Execution Flow</vt:lpstr>
      <vt:lpstr>What are method names here? Which one is method header and method body? Which line shows method call? What is the output of this code?</vt:lpstr>
      <vt:lpstr>Local Variables</vt:lpstr>
      <vt:lpstr>Global Variables</vt:lpstr>
      <vt:lpstr>Global Variables</vt:lpstr>
      <vt:lpstr>Exercise 1</vt:lpstr>
      <vt:lpstr>Exercise 2</vt:lpstr>
    </vt:vector>
  </TitlesOfParts>
  <Company>Copyright © 2008 Pearson Education, Inc. Publishing as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Starting Out with Programming Logic and Design</dc:subject>
  <dc:creator>Tony Gaddis</dc:creator>
  <cp:lastModifiedBy>Fathey</cp:lastModifiedBy>
  <cp:revision>147</cp:revision>
  <cp:lastPrinted>2009-04-22T19:24:48Z</cp:lastPrinted>
  <dcterms:created xsi:type="dcterms:W3CDTF">2007-10-26T13:07:02Z</dcterms:created>
  <dcterms:modified xsi:type="dcterms:W3CDTF">2022-01-10T04:10:59Z</dcterms:modified>
</cp:coreProperties>
</file>