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</p:sldMasterIdLst>
  <p:notesMasterIdLst>
    <p:notesMasterId r:id="rId19"/>
  </p:notesMasterIdLst>
  <p:sldIdLst>
    <p:sldId id="363" r:id="rId4"/>
    <p:sldId id="364" r:id="rId5"/>
    <p:sldId id="365" r:id="rId6"/>
    <p:sldId id="366" r:id="rId7"/>
    <p:sldId id="360" r:id="rId8"/>
    <p:sldId id="367" r:id="rId9"/>
    <p:sldId id="368" r:id="rId10"/>
    <p:sldId id="369" r:id="rId11"/>
    <p:sldId id="370" r:id="rId12"/>
    <p:sldId id="371" r:id="rId13"/>
    <p:sldId id="372" r:id="rId14"/>
    <p:sldId id="267" r:id="rId15"/>
    <p:sldId id="373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808080"/>
    <a:srgbClr val="008000"/>
    <a:srgbClr val="FFCCCC"/>
    <a:srgbClr val="FF3300"/>
    <a:srgbClr val="00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2FBD3-060A-4F3E-9A83-5B67213B48C5}" v="248" dt="2020-06-29T06:52:4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afinah Farvin binti Packeer M" userId="c0420840-0705-4e33-9785-07dc2af8c746" providerId="ADAL" clId="{E1C2FBD3-060A-4F3E-9A83-5B67213B48C5}"/>
    <pc:docChg chg="undo redo custSel addSld delSld modSld">
      <pc:chgData name="Dr. Shafinah Farvin binti Packeer M" userId="c0420840-0705-4e33-9785-07dc2af8c746" providerId="ADAL" clId="{E1C2FBD3-060A-4F3E-9A83-5B67213B48C5}" dt="2020-06-29T07:06:54.014" v="1050" actId="1076"/>
      <pc:docMkLst>
        <pc:docMk/>
      </pc:docMkLst>
      <pc:sldChg chg="modSp mod">
        <pc:chgData name="Dr. Shafinah Farvin binti Packeer M" userId="c0420840-0705-4e33-9785-07dc2af8c746" providerId="ADAL" clId="{E1C2FBD3-060A-4F3E-9A83-5B67213B48C5}" dt="2020-06-29T06:25:28.223" v="982" actId="20577"/>
        <pc:sldMkLst>
          <pc:docMk/>
          <pc:sldMk cId="3880716748" sldId="258"/>
        </pc:sldMkLst>
        <pc:spChg chg="mod">
          <ac:chgData name="Dr. Shafinah Farvin binti Packeer M" userId="c0420840-0705-4e33-9785-07dc2af8c746" providerId="ADAL" clId="{E1C2FBD3-060A-4F3E-9A83-5B67213B48C5}" dt="2020-06-29T06:25:28.223" v="982" actId="20577"/>
          <ac:spMkLst>
            <pc:docMk/>
            <pc:sldMk cId="3880716748" sldId="258"/>
            <ac:spMk id="3076" creationId="{00000000-0000-0000-0000-000000000000}"/>
          </ac:spMkLst>
        </pc:spChg>
      </pc:sldChg>
      <pc:sldChg chg="addSp modSp mod">
        <pc:chgData name="Dr. Shafinah Farvin binti Packeer M" userId="c0420840-0705-4e33-9785-07dc2af8c746" providerId="ADAL" clId="{E1C2FBD3-060A-4F3E-9A83-5B67213B48C5}" dt="2020-06-29T06:52:04.970" v="1035" actId="20577"/>
        <pc:sldMkLst>
          <pc:docMk/>
          <pc:sldMk cId="3503058947" sldId="259"/>
        </pc:sldMkLst>
        <pc:spChg chg="mod">
          <ac:chgData name="Dr. Shafinah Farvin binti Packeer M" userId="c0420840-0705-4e33-9785-07dc2af8c746" providerId="ADAL" clId="{E1C2FBD3-060A-4F3E-9A83-5B67213B48C5}" dt="2020-06-29T05:50:03.495" v="644" actId="1076"/>
          <ac:spMkLst>
            <pc:docMk/>
            <pc:sldMk cId="3503058947" sldId="259"/>
            <ac:spMk id="10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50:03.495" v="644" actId="1076"/>
          <ac:spMkLst>
            <pc:docMk/>
            <pc:sldMk cId="3503058947" sldId="259"/>
            <ac:spMk id="11" creationId="{00000000-0000-0000-0000-000000000000}"/>
          </ac:spMkLst>
        </pc:spChg>
        <pc:spChg chg="add mod">
          <ac:chgData name="Dr. Shafinah Farvin binti Packeer M" userId="c0420840-0705-4e33-9785-07dc2af8c746" providerId="ADAL" clId="{E1C2FBD3-060A-4F3E-9A83-5B67213B48C5}" dt="2020-06-29T05:52:21.698" v="675" actId="20577"/>
          <ac:spMkLst>
            <pc:docMk/>
            <pc:sldMk cId="3503058947" sldId="259"/>
            <ac:spMk id="12" creationId="{86058388-1120-49C5-AC4D-A59D5F57A1B1}"/>
          </ac:spMkLst>
        </pc:spChg>
        <pc:spChg chg="mod">
          <ac:chgData name="Dr. Shafinah Farvin binti Packeer M" userId="c0420840-0705-4e33-9785-07dc2af8c746" providerId="ADAL" clId="{E1C2FBD3-060A-4F3E-9A83-5B67213B48C5}" dt="2020-06-29T05:55:11.173" v="757" actId="20577"/>
          <ac:spMkLst>
            <pc:docMk/>
            <pc:sldMk cId="3503058947" sldId="259"/>
            <ac:spMk id="4100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54:21.383" v="728" actId="1076"/>
          <ac:spMkLst>
            <pc:docMk/>
            <pc:sldMk cId="3503058947" sldId="259"/>
            <ac:spMk id="4101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01.013" v="1031" actId="20577"/>
          <ac:spMkLst>
            <pc:docMk/>
            <pc:sldMk cId="3503058947" sldId="259"/>
            <ac:spMk id="4102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51:34.105" v="663" actId="14100"/>
          <ac:spMkLst>
            <pc:docMk/>
            <pc:sldMk cId="3503058947" sldId="259"/>
            <ac:spMk id="4103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51:38.135" v="664" actId="14100"/>
          <ac:spMkLst>
            <pc:docMk/>
            <pc:sldMk cId="3503058947" sldId="259"/>
            <ac:spMk id="4104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26:46.009" v="984" actId="404"/>
          <ac:spMkLst>
            <pc:docMk/>
            <pc:sldMk cId="3503058947" sldId="259"/>
            <ac:spMk id="4105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04.970" v="1035" actId="20577"/>
          <ac:spMkLst>
            <pc:docMk/>
            <pc:sldMk cId="3503058947" sldId="259"/>
            <ac:spMk id="4106" creationId="{00000000-0000-0000-0000-000000000000}"/>
          </ac:spMkLst>
        </pc:spChg>
      </pc:sldChg>
      <pc:sldChg chg="addSp delSp modSp mod modAnim">
        <pc:chgData name="Dr. Shafinah Farvin binti Packeer M" userId="c0420840-0705-4e33-9785-07dc2af8c746" providerId="ADAL" clId="{E1C2FBD3-060A-4F3E-9A83-5B67213B48C5}" dt="2020-06-29T07:06:54.014" v="1050" actId="1076"/>
        <pc:sldMkLst>
          <pc:docMk/>
          <pc:sldMk cId="1353718996" sldId="260"/>
        </pc:sldMkLst>
        <pc:spChg chg="add mod">
          <ac:chgData name="Dr. Shafinah Farvin binti Packeer M" userId="c0420840-0705-4e33-9785-07dc2af8c746" providerId="ADAL" clId="{E1C2FBD3-060A-4F3E-9A83-5B67213B48C5}" dt="2020-06-29T06:27:00.088" v="986" actId="113"/>
          <ac:spMkLst>
            <pc:docMk/>
            <pc:sldMk cId="1353718996" sldId="260"/>
            <ac:spMk id="2" creationId="{DADBF3DE-F1C8-4BF9-A225-6DFBF7E96FF7}"/>
          </ac:spMkLst>
        </pc:spChg>
        <pc:spChg chg="add mod">
          <ac:chgData name="Dr. Shafinah Farvin binti Packeer M" userId="c0420840-0705-4e33-9785-07dc2af8c746" providerId="ADAL" clId="{E1C2FBD3-060A-4F3E-9A83-5B67213B48C5}" dt="2020-06-29T05:55:44.296" v="778" actId="14100"/>
          <ac:spMkLst>
            <pc:docMk/>
            <pc:sldMk cId="1353718996" sldId="260"/>
            <ac:spMk id="11" creationId="{C90B8542-1CC7-4F67-BEF0-0A29F8A11743}"/>
          </ac:spMkLst>
        </pc:spChg>
        <pc:spChg chg="mod">
          <ac:chgData name="Dr. Shafinah Farvin binti Packeer M" userId="c0420840-0705-4e33-9785-07dc2af8c746" providerId="ADAL" clId="{E1C2FBD3-060A-4F3E-9A83-5B67213B48C5}" dt="2020-06-29T05:53:24.671" v="702" actId="1076"/>
          <ac:spMkLst>
            <pc:docMk/>
            <pc:sldMk cId="1353718996" sldId="260"/>
            <ac:spMk id="13" creationId="{00000000-0000-0000-0000-000000000000}"/>
          </ac:spMkLst>
        </pc:spChg>
        <pc:spChg chg="add mod">
          <ac:chgData name="Dr. Shafinah Farvin binti Packeer M" userId="c0420840-0705-4e33-9785-07dc2af8c746" providerId="ADAL" clId="{E1C2FBD3-060A-4F3E-9A83-5B67213B48C5}" dt="2020-06-29T07:06:54.014" v="1050" actId="1076"/>
          <ac:spMkLst>
            <pc:docMk/>
            <pc:sldMk cId="1353718996" sldId="260"/>
            <ac:spMk id="14" creationId="{A72B4E21-0A60-4443-94F9-DCA0974CC806}"/>
          </ac:spMkLst>
        </pc:spChg>
        <pc:spChg chg="mod">
          <ac:chgData name="Dr. Shafinah Farvin binti Packeer M" userId="c0420840-0705-4e33-9785-07dc2af8c746" providerId="ADAL" clId="{E1C2FBD3-060A-4F3E-9A83-5B67213B48C5}" dt="2020-06-29T06:00:50.023" v="921" actId="1076"/>
          <ac:spMkLst>
            <pc:docMk/>
            <pc:sldMk cId="1353718996" sldId="260"/>
            <ac:spMk id="5125" creationId="{00000000-0000-0000-0000-000000000000}"/>
          </ac:spMkLst>
        </pc:spChg>
        <pc:spChg chg="del mod">
          <ac:chgData name="Dr. Shafinah Farvin binti Packeer M" userId="c0420840-0705-4e33-9785-07dc2af8c746" providerId="ADAL" clId="{E1C2FBD3-060A-4F3E-9A83-5B67213B48C5}" dt="2020-06-29T06:00:56.695" v="923" actId="21"/>
          <ac:spMkLst>
            <pc:docMk/>
            <pc:sldMk cId="1353718996" sldId="260"/>
            <ac:spMk id="5126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26.108" v="1044" actId="20577"/>
          <ac:spMkLst>
            <pc:docMk/>
            <pc:sldMk cId="1353718996" sldId="260"/>
            <ac:spMk id="5127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37.733" v="1046" actId="14100"/>
          <ac:spMkLst>
            <pc:docMk/>
            <pc:sldMk cId="1353718996" sldId="260"/>
            <ac:spMk id="5128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43.031" v="1047" actId="1076"/>
          <ac:spMkLst>
            <pc:docMk/>
            <pc:sldMk cId="1353718996" sldId="260"/>
            <ac:spMk id="5129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6:52:22.618" v="1040" actId="14100"/>
          <ac:spMkLst>
            <pc:docMk/>
            <pc:sldMk cId="1353718996" sldId="260"/>
            <ac:spMk id="5130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59:56.781" v="910" actId="20577"/>
          <ac:spMkLst>
            <pc:docMk/>
            <pc:sldMk cId="1353718996" sldId="260"/>
            <ac:spMk id="5131" creationId="{00000000-0000-0000-0000-000000000000}"/>
          </ac:spMkLst>
        </pc:spChg>
      </pc:sldChg>
      <pc:sldChg chg="modSp mod">
        <pc:chgData name="Dr. Shafinah Farvin binti Packeer M" userId="c0420840-0705-4e33-9785-07dc2af8c746" providerId="ADAL" clId="{E1C2FBD3-060A-4F3E-9A83-5B67213B48C5}" dt="2020-06-29T05:35:55.299" v="355" actId="1038"/>
        <pc:sldMkLst>
          <pc:docMk/>
          <pc:sldMk cId="3329444115" sldId="261"/>
        </pc:sldMkLst>
        <pc:spChg chg="mod">
          <ac:chgData name="Dr. Shafinah Farvin binti Packeer M" userId="c0420840-0705-4e33-9785-07dc2af8c746" providerId="ADAL" clId="{E1C2FBD3-060A-4F3E-9A83-5B67213B48C5}" dt="2020-06-29T05:33:58.177" v="297"/>
          <ac:spMkLst>
            <pc:docMk/>
            <pc:sldMk cId="3329444115" sldId="261"/>
            <ac:spMk id="6149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35:55.299" v="355" actId="1038"/>
          <ac:spMkLst>
            <pc:docMk/>
            <pc:sldMk cId="3329444115" sldId="261"/>
            <ac:spMk id="6150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35:55.299" v="355" actId="1038"/>
          <ac:spMkLst>
            <pc:docMk/>
            <pc:sldMk cId="3329444115" sldId="261"/>
            <ac:spMk id="6151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35:55.299" v="355" actId="1038"/>
          <ac:spMkLst>
            <pc:docMk/>
            <pc:sldMk cId="3329444115" sldId="261"/>
            <ac:spMk id="6152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32:46.025" v="282" actId="14100"/>
          <ac:spMkLst>
            <pc:docMk/>
            <pc:sldMk cId="3329444115" sldId="261"/>
            <ac:spMk id="6153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31:52.881" v="247" actId="1076"/>
          <ac:spMkLst>
            <pc:docMk/>
            <pc:sldMk cId="3329444115" sldId="261"/>
            <ac:spMk id="6154" creationId="{00000000-0000-0000-0000-000000000000}"/>
          </ac:spMkLst>
        </pc:spChg>
      </pc:sldChg>
      <pc:sldChg chg="addSp delSp modSp add mod modAnim">
        <pc:chgData name="Dr. Shafinah Farvin binti Packeer M" userId="c0420840-0705-4e33-9785-07dc2af8c746" providerId="ADAL" clId="{E1C2FBD3-060A-4F3E-9A83-5B67213B48C5}" dt="2020-06-29T05:44:00.715" v="494" actId="113"/>
        <pc:sldMkLst>
          <pc:docMk/>
          <pc:sldMk cId="552502772" sldId="270"/>
        </pc:sldMkLst>
        <pc:spChg chg="add mod">
          <ac:chgData name="Dr. Shafinah Farvin binti Packeer M" userId="c0420840-0705-4e33-9785-07dc2af8c746" providerId="ADAL" clId="{E1C2FBD3-060A-4F3E-9A83-5B67213B48C5}" dt="2020-06-29T05:41:27.327" v="470" actId="1076"/>
          <ac:spMkLst>
            <pc:docMk/>
            <pc:sldMk cId="552502772" sldId="270"/>
            <ac:spMk id="5" creationId="{BB99E5DE-7B0C-420F-A8BF-86EA666D1030}"/>
          </ac:spMkLst>
        </pc:spChg>
        <pc:spChg chg="mod">
          <ac:chgData name="Dr. Shafinah Farvin binti Packeer M" userId="c0420840-0705-4e33-9785-07dc2af8c746" providerId="ADAL" clId="{E1C2FBD3-060A-4F3E-9A83-5B67213B48C5}" dt="2020-06-29T05:44:00.715" v="494" actId="113"/>
          <ac:spMkLst>
            <pc:docMk/>
            <pc:sldMk cId="552502772" sldId="270"/>
            <ac:spMk id="7172" creationId="{00000000-0000-0000-0000-000000000000}"/>
          </ac:spMkLst>
        </pc:spChg>
        <pc:spChg chg="mod">
          <ac:chgData name="Dr. Shafinah Farvin binti Packeer M" userId="c0420840-0705-4e33-9785-07dc2af8c746" providerId="ADAL" clId="{E1C2FBD3-060A-4F3E-9A83-5B67213B48C5}" dt="2020-06-29T05:40:23.864" v="432" actId="6549"/>
          <ac:spMkLst>
            <pc:docMk/>
            <pc:sldMk cId="552502772" sldId="270"/>
            <ac:spMk id="7173" creationId="{00000000-0000-0000-0000-000000000000}"/>
          </ac:spMkLst>
        </pc:spChg>
        <pc:cxnChg chg="add del mod">
          <ac:chgData name="Dr. Shafinah Farvin binti Packeer M" userId="c0420840-0705-4e33-9785-07dc2af8c746" providerId="ADAL" clId="{E1C2FBD3-060A-4F3E-9A83-5B67213B48C5}" dt="2020-06-29T05:42:27.404" v="479" actId="21"/>
          <ac:cxnSpMkLst>
            <pc:docMk/>
            <pc:sldMk cId="552502772" sldId="270"/>
            <ac:cxnSpMk id="3" creationId="{6A3DCE53-F893-4FA9-A615-F3352DCBC866}"/>
          </ac:cxnSpMkLst>
        </pc:cxnChg>
      </pc:sldChg>
      <pc:sldChg chg="addSp modSp new del mod">
        <pc:chgData name="Dr. Shafinah Farvin binti Packeer M" userId="c0420840-0705-4e33-9785-07dc2af8c746" providerId="ADAL" clId="{E1C2FBD3-060A-4F3E-9A83-5B67213B48C5}" dt="2020-06-29T05:53:28.984" v="703" actId="47"/>
        <pc:sldMkLst>
          <pc:docMk/>
          <pc:sldMk cId="356053396" sldId="271"/>
        </pc:sldMkLst>
        <pc:spChg chg="add mod">
          <ac:chgData name="Dr. Shafinah Farvin binti Packeer M" userId="c0420840-0705-4e33-9785-07dc2af8c746" providerId="ADAL" clId="{E1C2FBD3-060A-4F3E-9A83-5B67213B48C5}" dt="2020-06-29T05:49:14.912" v="632" actId="1076"/>
          <ac:spMkLst>
            <pc:docMk/>
            <pc:sldMk cId="356053396" sldId="271"/>
            <ac:spMk id="2" creationId="{C2951DF0-A215-42C2-8AB6-49493413C431}"/>
          </ac:spMkLst>
        </pc:spChg>
        <pc:spChg chg="add mod">
          <ac:chgData name="Dr. Shafinah Farvin binti Packeer M" userId="c0420840-0705-4e33-9785-07dc2af8c746" providerId="ADAL" clId="{E1C2FBD3-060A-4F3E-9A83-5B67213B48C5}" dt="2020-06-29T05:49:22.607" v="634" actId="1076"/>
          <ac:spMkLst>
            <pc:docMk/>
            <pc:sldMk cId="356053396" sldId="271"/>
            <ac:spMk id="3" creationId="{170DB835-9AB4-438B-BDB1-01A36DB652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B272-7BB8-430F-9EB2-3D61932B336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9251-7375-43D9-9AED-1FB38A79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FF42CE-A2C9-4A5C-AFCE-9D8A92F098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3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9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6D0114-262D-46E6-BB4D-F5A0E7AC4584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85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26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35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72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1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3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34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96016-B263-4EF0-A6A9-E12C467C2A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0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89D7E-7E15-430E-8701-05B9A14B80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77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89D7E-7E15-430E-8701-05B9A14B80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86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D2DF8718-EC47-4A03-BBEB-10C49375DD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69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3AB2C-FA85-441D-864A-C854DA0D0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8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465" y="6272785"/>
            <a:ext cx="6327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2430623"/>
            <a:ext cx="12192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2508607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54DB7188-BED7-4810-AB49-B511585A20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CA42B-ED5B-4C23-A380-9A499EB6D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0A998-DA57-452C-93DE-0CB9F6AD7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ACCCA-DC63-46F8-8875-3795FC609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1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2B172-3492-41D3-9D03-8A9080731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5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96A65-A6F2-4754-B597-1C7024669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8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428C5-450B-453F-BE1D-A8714C48F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0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08F2C-3805-4D85-BA8E-86C119C6B6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1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5B6A9-481E-418A-8DD1-46867767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17033" y="6356351"/>
            <a:ext cx="264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C474F-074D-4D29-9E90-91D64B0EE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7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17033" y="6356351"/>
            <a:ext cx="264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53F84-B45D-42BD-AAC8-1C5684CDB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7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r>
              <a:rPr lang="en-US" altLang="en-US"/>
              <a:t>1-</a:t>
            </a:r>
            <a:fld id="{6D11F7B9-3DAB-4357-93CB-CD3997FD43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604372"/>
      </p:ext>
    </p:extLst>
  </p:cSld>
  <p:clrMapOvr>
    <a:masterClrMapping/>
  </p:clrMapOvr>
  <p:transition spd="slow">
    <p:wip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C412113-71DA-49C7-96C1-D3B6CB2C22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325279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3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1465" y="6272785"/>
            <a:ext cx="632764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45149" y="2430623"/>
            <a:ext cx="12192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600" y="2508607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1-</a:t>
            </a:r>
            <a:fld id="{85C3341E-37C7-4C95-B9E4-0156BEA5A0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8308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24" y="2194560"/>
            <a:ext cx="48768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F7EF22D-AE6B-4062-B15A-660E0EDA89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4028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0C2C3BBC-370B-45C1-BBD5-F0F68D0FA0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73542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1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B682E012-D175-4A8E-AB97-314A59BA79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913937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E645353E-D888-406C-AB22-BAE1A316A3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556248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D159E481-5FF5-4D7B-8DF9-4BA8F0AA59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052547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9E0DCD93-EFFE-4927-AF18-FEBECCD527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415289"/>
      </p:ext>
    </p:extLst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FBD7D020-7BCD-4A57-A327-1C406C56D0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735707"/>
      </p:ext>
    </p:extLst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31929E3A-D40F-443A-BC40-B1DB0B9947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0720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1656B9-947D-4003-B572-E8D9FA7D2C45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9A65276-8FD3-4949-8CA1-95A75271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84632"/>
            <a:ext cx="10363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21408"/>
            <a:ext cx="103632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B85D2CD-94BA-4B1A-B94E-F6AC9CF50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84632"/>
            <a:ext cx="10363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21408"/>
            <a:ext cx="103632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2E28A4DA-1AC3-47B4-BA9F-13869B0CA2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34694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4299697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4625" y="1484779"/>
            <a:ext cx="7667244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0911" y="4068923"/>
            <a:ext cx="810678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Arial" panose="020B0604020202020204" pitchFamily="34" charset="0"/>
              </a:endParaRPr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000" y="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864" y="928118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003" y="1110054"/>
            <a:ext cx="4972879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45032" y="1432223"/>
            <a:ext cx="4542858" cy="3357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defTabSz="914400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kumimoji="1" lang="en-US" altLang="en-US" sz="7000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Rockwell Condensed" panose="02060603050405020104"/>
                <a:cs typeface="Arial" panose="020B0604020202020204" pitchFamily="34" charset="0"/>
              </a:rPr>
              <a:t>Methods</a:t>
            </a:r>
          </a:p>
          <a:p>
            <a:pPr defTabSz="914400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endParaRPr kumimoji="1" lang="en-US" altLang="en-US" sz="7000" cap="all" dirty="0">
              <a:blipFill dpi="0" rotWithShape="1">
                <a:blip r:embed="rId5"/>
                <a:srcRect/>
                <a:tile tx="6350" ty="-127000" sx="65000" sy="64000" flip="none" algn="tl"/>
              </a:blipFill>
              <a:latin typeface="Rockwell Condensed" panose="02060603050405020104"/>
              <a:cs typeface="Arial" panose="020B0604020202020204" pitchFamily="34" charset="0"/>
            </a:endParaRPr>
          </a:p>
          <a:p>
            <a:pPr defTabSz="914400" eaLnBrk="1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kumimoji="1" lang="en-US" altLang="en-US" sz="3600" cap="all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Rockwell" panose="02060603020205020403"/>
                <a:cs typeface="Arial" panose="020B0604020202020204" pitchFamily="34" charset="0"/>
              </a:rPr>
              <a:t>(Part 3)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7864" y="5780566"/>
            <a:ext cx="497205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Rockwell" panose="02060603020205020403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59190" y="5257800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en-US" sz="2000" kern="0" dirty="0">
                <a:solidFill>
                  <a:prstClr val="white"/>
                </a:solidFill>
                <a:latin typeface="Rockwell Extra Bold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Calibri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BD2C96-3A83-4C45-A0A7-42679B3E0C69}"/>
              </a:ext>
            </a:extLst>
          </p:cNvPr>
          <p:cNvSpPr txBox="1"/>
          <p:nvPr/>
        </p:nvSpPr>
        <p:spPr>
          <a:xfrm>
            <a:off x="2584501" y="1651746"/>
            <a:ext cx="153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prstClr val="black"/>
                </a:solidFill>
                <a:latin typeface="Rockwell" panose="02060603020205020403"/>
                <a:cs typeface="Arial" panose="020B0604020202020204" pitchFamily="34" charset="0"/>
              </a:rPr>
              <a:t>Topic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C09B8-7233-4935-A329-A08048C6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Searching a Value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1B6F-404D-498C-9DA6-597F189C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6702552" cy="38517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en-US" sz="2400" dirty="0"/>
              <a:t>Assume the num values as below: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dirty="0">
                <a:latin typeface="Times New Roman" panose="02020603050405020304" pitchFamily="18" charset="0"/>
              </a:rPr>
              <a:t>   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 = {10,20,30,40,50,60,70,80,90,100}</a:t>
            </a:r>
          </a:p>
          <a:p>
            <a:pPr marL="273050" marR="0" lvl="0" indent="-273050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If </a:t>
            </a:r>
            <a:r>
              <a:rPr kumimoji="1" lang="en-US" alt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is 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60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the method will return 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5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to search method.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4AAD004-7E72-4A74-80DE-92D436D4F766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05200" y="1524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505200" y="14478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E68CDF2-9641-4EB2-9340-94E74BA4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2425557" cy="472439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MY" altLang="en-US" sz="1600" dirty="0">
              <a:latin typeface="+mn-lt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95BAFD6-365B-4B98-BB0B-5BEE2EC8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3528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40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73E4603-A4F1-4947-B1AC-0CB6B7F0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9812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+mn-lt"/>
              </a:rPr>
              <a:t>10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704A76F-5D1E-4A52-BB9B-E8E77F2A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4384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20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6A6627B-5CB5-4CD6-A2C0-8139F917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8956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30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2558C91-1FD4-4700-9D8B-B06514A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8100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50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FA38CF26-6F3C-4C9E-88DD-5F16720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2672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60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8B75558D-038E-48AB-8A02-5BC03592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7244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70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E7BD9F7-A50C-40BD-A9C8-EA42A71C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1816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80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E7CC059C-ED01-467E-A780-52ADBF3C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6388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90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279BB91-253A-40A3-AB4E-0DBA49DC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6096000"/>
            <a:ext cx="838200" cy="45720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100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E7342E8E-D4F6-4B4D-8E4B-6B2F1C36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9812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num[0] 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71698D2C-643D-458F-B612-BC898C4C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4384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num[1] 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A9C47B35-AFD0-4927-BCC2-843AB49E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8956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num[2] 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52634BD3-3903-4282-B57D-6E4C608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num[3] 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BBD7C621-924F-4396-A7A0-8A41AF4A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00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num[4] 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36F6F374-29D6-4EFB-BFF6-A4FA7F27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2672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+mn-lt"/>
              </a:rPr>
              <a:t>num[5] 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C1230233-54D7-4F20-AB35-141B57A4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244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num[6] 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F4D7ECE8-C35E-4717-85D0-9E4B7C436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816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num[7] 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93515E58-134A-4FC9-A00A-2A314522F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638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num[8] 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541A9E83-CC9A-4A79-B4DC-94EAE36B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>
                <a:latin typeface="+mn-lt"/>
              </a:rPr>
              <a:t>num[9] </a:t>
            </a:r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322AEA18-9E76-4C5A-8D6B-7D37FB88A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648200"/>
            <a:ext cx="2590800" cy="457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C3F0E3ED-7C4E-4CFF-A2A3-8229F71B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487680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+mn-lt"/>
              </a:rPr>
              <a:t>Location, </a:t>
            </a:r>
            <a:r>
              <a:rPr kumimoji="1" lang="en-US" altLang="en-US" sz="2000" dirty="0" err="1">
                <a:latin typeface="+mn-lt"/>
              </a:rPr>
              <a:t>i</a:t>
            </a:r>
            <a:endParaRPr kumimoji="1"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385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4: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Reverse Element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4317496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Read 10 integer numbers, and print the numbers in reverse order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94CE79-0D4E-4DEA-9E37-A1B8B780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63" y="2806544"/>
            <a:ext cx="8305800" cy="3672741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[]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item[] = </a:t>
            </a: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1" lang="en-US" altLang="en-US" sz="16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1"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ten integers number:"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item.length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item[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1" lang="en-US" altLang="en-US" sz="1600" dirty="0" err="1">
                <a:latin typeface="Courier New" panose="02070309020205020404" pitchFamily="49" charset="0"/>
              </a:rPr>
              <a:t>input.nextInt</a:t>
            </a:r>
            <a:r>
              <a:rPr kumimoji="1"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reverseOrder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endParaRPr kumimoji="1"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reverseOrder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[] item){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numbers in reverse order are:"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item.length-1;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(item[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26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79CE69-09D4-4C23-9A3C-5A48C13BBE18}" type="slidenum">
              <a:rPr lang="en-US" altLang="en-US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123343" y="292429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sz="2800" b="1" dirty="0">
                <a:solidFill>
                  <a:schemeClr val="accent2"/>
                </a:solidFill>
                <a:latin typeface="+mn-lt"/>
              </a:rPr>
              <a:t>Output: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257800" y="180976"/>
            <a:ext cx="4998484" cy="652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ten integers number: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numbers in reverse order are: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29123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4: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and Edit a Value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431749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 []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>
                <a:latin typeface="Times New Roman" panose="02020603050405020304" pitchFamily="18" charset="0"/>
              </a:rPr>
              <a:t>      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int[] item = {10,20,30,40,50,60,70,80,90,100};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editValue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(item,60);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  <a:endParaRPr kumimoji="1"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printArray</a:t>
            </a:r>
            <a:r>
              <a:rPr lang="en-US" altLang="en-US" sz="1600" dirty="0">
                <a:latin typeface="Courier New" panose="02070309020205020404" pitchFamily="49" charset="0"/>
              </a:rPr>
              <a:t>(int[] number)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   for</a:t>
            </a:r>
            <a:r>
              <a:rPr lang="en-US" altLang="en-US" sz="1600" dirty="0">
                <a:latin typeface="Courier New" panose="02070309020205020404" pitchFamily="49" charset="0"/>
              </a:rPr>
              <a:t> (int index = 0; index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number.length</a:t>
            </a:r>
            <a:r>
              <a:rPr lang="en-US" altLang="en-US" sz="1600" dirty="0">
                <a:latin typeface="Courier New" panose="02070309020205020404" pitchFamily="49" charset="0"/>
              </a:rPr>
              <a:t>; index++)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(number[index]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600" dirty="0">
                <a:latin typeface="Courier New" panose="02070309020205020404" pitchFamily="49" charset="0"/>
              </a:rPr>
              <a:t> "");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</a:t>
            </a:r>
            <a:r>
              <a:rPr kumimoji="1"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editValue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(int[ ] num, int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searchValue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boolean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edit=false;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for (int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=0;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num.length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kumimoji="1"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searchValue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]=65;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edit=true;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break;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(edit==false)</a:t>
            </a:r>
            <a:b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MY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MY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search value is not in the list.");</a:t>
            </a:r>
            <a:endParaRPr kumimoji="1" lang="en-US" alt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B9D8B-2BA7-475D-8D38-5264518C58DE}"/>
              </a:ext>
            </a:extLst>
          </p:cNvPr>
          <p:cNvSpPr txBox="1"/>
          <p:nvPr/>
        </p:nvSpPr>
        <p:spPr>
          <a:xfrm>
            <a:off x="10085227" y="2541998"/>
            <a:ext cx="10567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MY" b="1" dirty="0">
                <a:solidFill>
                  <a:schemeClr val="accent2"/>
                </a:solidFill>
              </a:rPr>
              <a:t>Output:</a:t>
            </a:r>
          </a:p>
          <a:p>
            <a:pPr>
              <a:defRPr/>
            </a:pPr>
            <a:r>
              <a:rPr lang="en-MY" b="1" dirty="0"/>
              <a:t>10</a:t>
            </a:r>
          </a:p>
          <a:p>
            <a:pPr>
              <a:defRPr/>
            </a:pPr>
            <a:r>
              <a:rPr lang="en-MY" b="1" dirty="0"/>
              <a:t>20</a:t>
            </a:r>
          </a:p>
          <a:p>
            <a:pPr>
              <a:defRPr/>
            </a:pPr>
            <a:r>
              <a:rPr lang="en-MY" b="1" dirty="0"/>
              <a:t>30</a:t>
            </a:r>
          </a:p>
          <a:p>
            <a:pPr>
              <a:defRPr/>
            </a:pPr>
            <a:r>
              <a:rPr lang="en-MY" b="1" dirty="0"/>
              <a:t>40</a:t>
            </a:r>
          </a:p>
          <a:p>
            <a:pPr>
              <a:defRPr/>
            </a:pPr>
            <a:r>
              <a:rPr lang="en-MY" b="1" dirty="0"/>
              <a:t>50</a:t>
            </a:r>
          </a:p>
          <a:p>
            <a:pPr>
              <a:defRPr/>
            </a:pPr>
            <a:r>
              <a:rPr lang="en-MY" b="1" dirty="0">
                <a:solidFill>
                  <a:srgbClr val="FF0000"/>
                </a:solidFill>
              </a:rPr>
              <a:t>65</a:t>
            </a:r>
          </a:p>
          <a:p>
            <a:pPr>
              <a:defRPr/>
            </a:pPr>
            <a:r>
              <a:rPr lang="en-MY" b="1" dirty="0"/>
              <a:t>70</a:t>
            </a:r>
          </a:p>
          <a:p>
            <a:pPr>
              <a:defRPr/>
            </a:pPr>
            <a:r>
              <a:rPr lang="en-MY" b="1" dirty="0"/>
              <a:t>80</a:t>
            </a:r>
          </a:p>
          <a:p>
            <a:pPr>
              <a:defRPr/>
            </a:pPr>
            <a:r>
              <a:rPr lang="en-MY" b="1" dirty="0"/>
              <a:t>90</a:t>
            </a:r>
          </a:p>
          <a:p>
            <a:pPr>
              <a:defRPr/>
            </a:pPr>
            <a:r>
              <a:rPr lang="en-MY" b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48517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4: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and Remove a Value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250" y="2219875"/>
            <a:ext cx="10058400" cy="4537587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 []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int[]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item = {10,20,30,40,50,60,70,80,90,100};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delete=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deleteValue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(item,100);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(delete)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(item,item.length-1);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else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item,item.length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printArray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(int[] number, int size){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(int index = 0; index &lt; size; index++)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(number[index] + "");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deleteValue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(int[ ]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int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searchValue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){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int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i,j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delete=false;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=0;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num.length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++) 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 ==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searchValue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(j=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i;j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&lt;num.length-1;j++)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[j]=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[j+1];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delete=true;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break;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}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(delete==false)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MY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("The search value is not in the list.");</a:t>
            </a:r>
            <a:b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delete;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B9D8B-2BA7-475D-8D38-5264518C58DE}"/>
              </a:ext>
            </a:extLst>
          </p:cNvPr>
          <p:cNvSpPr txBox="1"/>
          <p:nvPr/>
        </p:nvSpPr>
        <p:spPr>
          <a:xfrm>
            <a:off x="10085227" y="2541998"/>
            <a:ext cx="10567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60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80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45186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8F8-5F9D-48DA-8661-A8F5FD0B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06" y="1196733"/>
            <a:ext cx="10058400" cy="405079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chemeClr val="accent2"/>
                </a:solidFill>
                <a:latin typeface="Brush Script MT" panose="03060802040406070304" pitchFamily="66" charset="0"/>
              </a:rPr>
              <a:t>All the Best</a:t>
            </a:r>
            <a:endParaRPr lang="en-MY" sz="6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4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4400" dirty="0"/>
              <a:t> as </a:t>
            </a:r>
            <a:r>
              <a:rPr lang="en-US" sz="4400" dirty="0">
                <a:solidFill>
                  <a:schemeClr val="accent2"/>
                </a:solidFill>
              </a:rPr>
              <a:t>Formal Parameter </a:t>
            </a:r>
            <a:r>
              <a:rPr lang="en-US" sz="4400" dirty="0"/>
              <a:t>of a Method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66469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Array can be accepted as formal parameter of a method.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Syntax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endParaRPr lang="en-MY" dirty="0"/>
          </a:p>
          <a:p>
            <a:r>
              <a:rPr kumimoji="1" lang="en-US" sz="2000" dirty="0">
                <a:latin typeface="Times New Roman" panose="02020603050405020304" pitchFamily="18" charset="0"/>
              </a:rPr>
              <a:t>Eg:</a:t>
            </a:r>
            <a:endParaRPr kumimoji="1" lang="en-MY" sz="2000" dirty="0">
              <a:latin typeface="Times New Roman" panose="02020603050405020304" pitchFamily="18" charset="0"/>
            </a:endParaRP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>
              <a:spcAft>
                <a:spcPts val="1200"/>
              </a:spcAft>
            </a:pPr>
            <a:endParaRPr lang="en-MY" dirty="0"/>
          </a:p>
          <a:p>
            <a:r>
              <a:rPr kumimoji="1" lang="en-US" altLang="en-US" sz="2000" dirty="0"/>
              <a:t>The above method header has 2 formal parameters : </a:t>
            </a:r>
            <a:r>
              <a:rPr kumimoji="1" lang="en-US" altLang="en-US" sz="2000" dirty="0" err="1">
                <a:solidFill>
                  <a:schemeClr val="accent2"/>
                </a:solidFill>
              </a:rPr>
              <a:t>arrSales</a:t>
            </a:r>
            <a:r>
              <a:rPr kumimoji="1" lang="en-US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en-US" sz="2000" dirty="0"/>
              <a:t>and</a:t>
            </a:r>
            <a:r>
              <a:rPr kumimoji="1" lang="en-US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en-US" sz="2000" dirty="0">
                <a:solidFill>
                  <a:schemeClr val="accent2"/>
                </a:solidFill>
              </a:rPr>
              <a:t>week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020D0-90FB-4F5A-8AD1-C6A2529ED7D1}"/>
              </a:ext>
            </a:extLst>
          </p:cNvPr>
          <p:cNvSpPr/>
          <p:nvPr/>
        </p:nvSpPr>
        <p:spPr>
          <a:xfrm>
            <a:off x="1063752" y="3228960"/>
            <a:ext cx="10628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&lt;method name&gt;(&lt;array data type&gt; [] &lt;array name&gt;)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E8AA5DA9-0DA3-4542-AB41-1B99B4AC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56" y="4128848"/>
            <a:ext cx="9114018" cy="120032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calculateSales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(double[] </a:t>
            </a: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arrSales</a:t>
            </a: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int week)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//method body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949ABE21-983B-4B83-80FD-004D97B403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2400" y="4533541"/>
            <a:ext cx="540186" cy="99671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DABBB8A7-52F8-4612-AB00-D5581CCAC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73243" y="4533540"/>
            <a:ext cx="540186" cy="966755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0B6C2E40-08CA-4B68-B611-3798BCBC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430" y="5534834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sz="20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891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4000" dirty="0">
                <a:latin typeface="Rockwell Condensed (Headings)"/>
                <a:cs typeface="Courier New" panose="02070309020205020404" pitchFamily="49" charset="0"/>
              </a:rPr>
              <a:t> as </a:t>
            </a:r>
            <a:r>
              <a:rPr lang="en-US" sz="4000" dirty="0">
                <a:solidFill>
                  <a:schemeClr val="accent2"/>
                </a:solidFill>
                <a:latin typeface="Rockwell Condensed (Headings)"/>
                <a:cs typeface="Courier New" panose="02070309020205020404" pitchFamily="49" charset="0"/>
              </a:rPr>
              <a:t>Actual Parameters </a:t>
            </a:r>
            <a:r>
              <a:rPr lang="en-US" sz="4000" dirty="0">
                <a:latin typeface="Rockwell Condensed (Headings)"/>
                <a:cs typeface="Courier New" panose="02070309020205020404" pitchFamily="49" charset="0"/>
              </a:rPr>
              <a:t>passed 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66469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Array can be passed as parameter to a method through method call.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+mn-ea"/>
                <a:cs typeface="+mn-cs"/>
              </a:rPr>
              <a:t>Syntax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1200"/>
              </a:spcAft>
              <a:buNone/>
            </a:pPr>
            <a:endParaRPr lang="en-MY" dirty="0"/>
          </a:p>
          <a:p>
            <a:r>
              <a:rPr kumimoji="1" lang="en-US" sz="2000" dirty="0">
                <a:latin typeface="Times New Roman" panose="02020603050405020304" pitchFamily="18" charset="0"/>
              </a:rPr>
              <a:t>Eg:</a:t>
            </a:r>
            <a:endParaRPr kumimoji="1" lang="en-MY" sz="2000" dirty="0">
              <a:latin typeface="Times New Roman" panose="02020603050405020304" pitchFamily="18" charset="0"/>
            </a:endParaRP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pPr>
              <a:spcAft>
                <a:spcPts val="1200"/>
              </a:spcAft>
            </a:pPr>
            <a:r>
              <a:rPr lang="en-MY" b="1" dirty="0">
                <a:solidFill>
                  <a:schemeClr val="accent2"/>
                </a:solidFill>
              </a:rPr>
              <a:t>Method Call:</a:t>
            </a:r>
          </a:p>
          <a:p>
            <a:pPr>
              <a:spcAft>
                <a:spcPts val="1200"/>
              </a:spcAft>
            </a:pPr>
            <a:endParaRPr lang="en-MY" b="1" dirty="0">
              <a:solidFill>
                <a:schemeClr val="accent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020D0-90FB-4F5A-8AD1-C6A2529ED7D1}"/>
              </a:ext>
            </a:extLst>
          </p:cNvPr>
          <p:cNvSpPr/>
          <p:nvPr/>
        </p:nvSpPr>
        <p:spPr>
          <a:xfrm>
            <a:off x="2476072" y="3228960"/>
            <a:ext cx="5178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&lt;method name&gt;(&lt;array name&gt;);</a:t>
            </a:r>
            <a:endParaRPr lang="en-MY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E8AA5DA9-0DA3-4542-AB41-1B99B4AC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56" y="4128848"/>
            <a:ext cx="9114018" cy="120032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static void </a:t>
            </a:r>
            <a:r>
              <a:rPr kumimoji="1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calculateSales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(double[] </a:t>
            </a:r>
            <a:r>
              <a:rPr kumimoji="1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arrSales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int week)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//method body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747F14B-A48B-40AE-9D53-0D31B944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142" y="5728677"/>
            <a:ext cx="5763892" cy="493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calculateSales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arrSales</a:t>
            </a:r>
            <a:r>
              <a:rPr lang="en-US" altLang="en-US" sz="1800" dirty="0">
                <a:latin typeface="Courier New" panose="02070309020205020404" pitchFamily="49" charset="0"/>
              </a:rPr>
              <a:t>, week);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929B6E31-C593-499D-BC7A-4D53774472DF}"/>
              </a:ext>
            </a:extLst>
          </p:cNvPr>
          <p:cNvSpPr>
            <a:spLocks/>
          </p:cNvSpPr>
          <p:nvPr/>
        </p:nvSpPr>
        <p:spPr bwMode="auto">
          <a:xfrm rot="-5400000">
            <a:off x="6509397" y="5170080"/>
            <a:ext cx="283991" cy="2007426"/>
          </a:xfrm>
          <a:prstGeom prst="leftBrace">
            <a:avLst>
              <a:gd name="adj1" fmla="val 3148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/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5B726492-3B8A-47D9-9CB7-76D1DB35C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603" y="6363674"/>
            <a:ext cx="2943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0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Actual parameters</a:t>
            </a:r>
          </a:p>
        </p:txBody>
      </p:sp>
    </p:spTree>
    <p:extLst>
      <p:ext uri="{BB962C8B-B14F-4D97-AF65-F5344CB8AC3E}">
        <p14:creationId xmlns:p14="http://schemas.microsoft.com/office/powerpoint/2010/main" val="17881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1: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Print all elements in array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3"/>
            <a:ext cx="10137649" cy="3828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PassingArrayAsParameter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en-US" sz="1800" dirty="0">
                <a:latin typeface="Courier New" panose="02070309020205020404" pitchFamily="49" charset="0"/>
              </a:rPr>
              <a:t>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</a:t>
            </a:r>
            <a:r>
              <a:rPr lang="en-US" altLang="en-US" sz="1800" dirty="0">
                <a:latin typeface="Courier New" panose="02070309020205020404" pitchFamily="49" charset="0"/>
              </a:rPr>
              <a:t>[] = {5,10,15,20,25,30};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number of elements in the array is" + 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arrNum.length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("The elements are:");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printArrayElements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public static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printArrayElements</a:t>
            </a:r>
            <a:r>
              <a:rPr lang="en-US" altLang="en-US" sz="1800" dirty="0">
                <a:latin typeface="Courier New" panose="02070309020205020404" pitchFamily="49" charset="0"/>
              </a:rPr>
              <a:t>(int[] 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</a:t>
            </a:r>
            <a:r>
              <a:rPr lang="en-US" altLang="en-US" sz="1800" dirty="0"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</a:rPr>
              <a:t>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arrNum.length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arrNum</a:t>
            </a:r>
            <a:r>
              <a:rPr lang="en-US" altLang="en-US" sz="1800" dirty="0">
                <a:latin typeface="Courier New" panose="02070309020205020404" pitchFamily="49" charset="0"/>
              </a:rPr>
              <a:t>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r>
              <a:rPr lang="en-US" altLang="en-US" sz="1800" dirty="0">
                <a:latin typeface="Times New Roman" panose="02020603050405020304" pitchFamily="18" charset="0"/>
              </a:rPr>
              <a:t>	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6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49D8368-4173-4EC7-AE71-27CA625E8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/>
              <a:t>OUTPUT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241B3A1-CDCC-4E05-98D4-856E1F6F4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prstClr val="black"/>
                </a:solidFill>
                <a:cs typeface="Arial" panose="020B0604020202020204" pitchFamily="34" charset="0"/>
              </a:rPr>
              <a:t>1-</a:t>
            </a:r>
            <a:fld id="{EC0D7450-BC8E-44F0-B274-9C98F7AC480D}" type="slidenum">
              <a:rPr lang="en-US" altLang="en-US" sz="1400">
                <a:solidFill>
                  <a:prstClr val="black"/>
                </a:solidFill>
                <a:cs typeface="Arial" panose="020B0604020202020204" pitchFamily="3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4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46B3E6B-0430-43CD-872F-CE6AF0DB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650" y="1971794"/>
            <a:ext cx="5123097" cy="4124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of elements in the array is 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elements are: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2: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Sum all elements in array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82858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int </a:t>
            </a:r>
            <a:r>
              <a:rPr lang="en-US" altLang="en-US" sz="2000" dirty="0" err="1">
                <a:latin typeface="Courier New" panose="02070309020205020404" pitchFamily="49" charset="0"/>
              </a:rPr>
              <a:t>sumArray</a:t>
            </a:r>
            <a:r>
              <a:rPr lang="en-US" altLang="en-US" sz="2000" dirty="0">
                <a:latin typeface="Courier New" panose="02070309020205020404" pitchFamily="49" charset="0"/>
              </a:rPr>
              <a:t>(int[]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sum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</a:rPr>
              <a:t>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arrayA.length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sum = sum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latin typeface="Courier New" panose="02070309020205020404" pitchFamily="49" charset="0"/>
              </a:rPr>
              <a:t>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return 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dirty="0" err="1">
                <a:latin typeface="Courier New" panose="02070309020205020404" pitchFamily="49" charset="0"/>
              </a:rPr>
              <a:t>args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int[]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latin typeface="Courier New" panose="02070309020205020404" pitchFamily="49" charset="0"/>
              </a:rPr>
              <a:t> = {2,4,6,8,10};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int 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     // call </a:t>
            </a:r>
            <a:r>
              <a:rPr lang="en-US" altLang="en-US" sz="2000" dirty="0" err="1">
                <a:solidFill>
                  <a:srgbClr val="FF3300"/>
                </a:solidFill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solidFill>
                  <a:srgbClr val="FF3300"/>
                </a:solidFill>
                <a:latin typeface="Courier New" panose="02070309020205020404" pitchFamily="49" charset="0"/>
              </a:rPr>
              <a:t> method and return the sum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sum = </a:t>
            </a:r>
            <a:r>
              <a:rPr lang="en-US" altLang="en-US" sz="2000" dirty="0" err="1">
                <a:latin typeface="Courier New" panose="02070309020205020404" pitchFamily="49" charset="0"/>
              </a:rPr>
              <a:t>sumArray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/>
              <a:t>"</a:t>
            </a:r>
            <a:r>
              <a:rPr lang="en-US" altLang="en-US" sz="2000" dirty="0">
                <a:latin typeface="Courier New" panose="02070309020205020404" pitchFamily="49" charset="0"/>
              </a:rPr>
              <a:t>The sum of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arrayA</a:t>
            </a:r>
            <a:r>
              <a:rPr lang="en-US" altLang="en-US" sz="2000" dirty="0">
                <a:latin typeface="Courier New" panose="02070309020205020404" pitchFamily="49" charset="0"/>
              </a:rPr>
              <a:t> is :</a:t>
            </a:r>
            <a:r>
              <a:rPr lang="en-US" sz="2000" dirty="0"/>
              <a:t>"</a:t>
            </a:r>
            <a:r>
              <a:rPr lang="en-US" altLang="en-US" sz="2000" dirty="0">
                <a:latin typeface="Courier New" panose="02070309020205020404" pitchFamily="49" charset="0"/>
              </a:rPr>
              <a:t> + sum);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448B969A-C5F4-46B6-9683-2F4A373F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067" y="3256908"/>
            <a:ext cx="3431569" cy="87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30</a:t>
            </a:r>
          </a:p>
        </p:txBody>
      </p:sp>
    </p:spTree>
    <p:extLst>
      <p:ext uri="{BB962C8B-B14F-4D97-AF65-F5344CB8AC3E}">
        <p14:creationId xmlns:p14="http://schemas.microsoft.com/office/powerpoint/2010/main" val="492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3: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Sum all elements and find the largest element in array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39722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altLang="en-US" sz="1800" dirty="0">
                <a:latin typeface="Courier New" panose="02070309020205020404" pitchFamily="49" charset="0"/>
              </a:rPr>
              <a:t>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int[] </a:t>
            </a:r>
            <a:r>
              <a:rPr lang="en-US" altLang="en-US" sz="1800" dirty="0" err="1">
                <a:latin typeface="Courier New" panose="02070309020205020404" pitchFamily="49" charset="0"/>
              </a:rPr>
              <a:t>listA</a:t>
            </a:r>
            <a:r>
              <a:rPr lang="en-US" altLang="en-US" sz="1800" dirty="0">
                <a:latin typeface="Courier New" panose="02070309020205020404" pitchFamily="49" charset="0"/>
              </a:rPr>
              <a:t> = {11,22,36,42,15,46,27,48,19,10};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int total, largest;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</a:t>
            </a:r>
            <a:r>
              <a:rPr lang="en-US" altLang="en-US" sz="1800" dirty="0">
                <a:solidFill>
                  <a:schemeClr val="accent1"/>
                </a:solidFill>
                <a:latin typeface="Courier New" panose="02070309020205020404" pitchFamily="49" charset="0"/>
              </a:rPr>
              <a:t>// call </a:t>
            </a:r>
            <a:r>
              <a:rPr lang="en-US" altLang="en-US" sz="18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sumArray</a:t>
            </a:r>
            <a:r>
              <a:rPr lang="en-US" altLang="en-US" sz="1800" dirty="0">
                <a:solidFill>
                  <a:schemeClr val="accent1"/>
                </a:solidFill>
                <a:latin typeface="Courier New" panose="02070309020205020404" pitchFamily="49" charset="0"/>
              </a:rPr>
              <a:t> method and return a value to total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</a:rPr>
              <a:t>total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sumArray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listA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\n The sum of </a:t>
            </a:r>
            <a:r>
              <a:rPr lang="en-US" altLang="en-US" sz="1800" dirty="0" err="1">
                <a:latin typeface="Courier New" panose="02070309020205020404" pitchFamily="49" charset="0"/>
              </a:rPr>
              <a:t>ListA</a:t>
            </a:r>
            <a:r>
              <a:rPr lang="en-US" altLang="en-US" sz="1800" dirty="0">
                <a:latin typeface="Courier New" panose="02070309020205020404" pitchFamily="49" charset="0"/>
              </a:rPr>
              <a:t> is :</a:t>
            </a:r>
            <a:r>
              <a:rPr 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+ total);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chemeClr val="accent1"/>
                </a:solidFill>
                <a:latin typeface="Courier New" panose="02070309020205020404" pitchFamily="49" charset="0"/>
              </a:rPr>
              <a:t>// call </a:t>
            </a:r>
            <a:r>
              <a:rPr lang="en-US" altLang="en-US" sz="1800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indexLargestElement</a:t>
            </a:r>
            <a:r>
              <a:rPr lang="en-US" altLang="en-US" sz="1800" dirty="0">
                <a:solidFill>
                  <a:schemeClr val="accent1"/>
                </a:solidFill>
                <a:latin typeface="Courier New" panose="02070309020205020404" pitchFamily="49" charset="0"/>
              </a:rPr>
              <a:t> and return the index value to largest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urier New" panose="02070309020205020404" pitchFamily="49" charset="0"/>
              </a:rPr>
              <a:t>   // element in the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urier New" panose="02070309020205020404" pitchFamily="49" charset="0"/>
              </a:rPr>
              <a:t>largest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findLargestElement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listA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\n The largest element is :</a:t>
            </a:r>
            <a:r>
              <a:rPr 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 + largest);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6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E4E24-9F1A-4D06-BCDD-F40EBD66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Courier New" panose="02070309020205020404" pitchFamily="49" charset="0"/>
              </a:rPr>
              <a:t>Example 3: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Sum all elements and find the largest element in array(</a:t>
            </a:r>
            <a:r>
              <a:rPr lang="en-US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400" dirty="0">
              <a:latin typeface="Rockwell Condensed (Headings)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18B3-5B9B-4FD5-9452-45C6DB1D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431749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sumArray</a:t>
            </a:r>
            <a:r>
              <a:rPr lang="en-US" altLang="en-US" sz="1600" dirty="0">
                <a:latin typeface="Courier New" panose="02070309020205020404" pitchFamily="49" charset="0"/>
              </a:rPr>
              <a:t>(int[] list)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index;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sum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</a:t>
            </a: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urier New" panose="02070309020205020404" pitchFamily="49" charset="0"/>
              </a:rPr>
              <a:t> (index = 0; index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list.length</a:t>
            </a:r>
            <a:r>
              <a:rPr lang="en-US" altLang="en-US" sz="1600" dirty="0">
                <a:latin typeface="Courier New" panose="02070309020205020404" pitchFamily="49" charset="0"/>
              </a:rPr>
              <a:t>; index++)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sum = sum </a:t>
            </a: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600" dirty="0">
                <a:latin typeface="Courier New" panose="02070309020205020404" pitchFamily="49" charset="0"/>
              </a:rPr>
              <a:t> list[index];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return 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urier New" panose="02070309020205020404" pitchFamily="49" charset="0"/>
              </a:rPr>
              <a:t>public static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findLargestElement</a:t>
            </a:r>
            <a:r>
              <a:rPr lang="en-US" altLang="en-US" sz="1600" dirty="0">
                <a:latin typeface="Courier New" panose="02070309020205020404" pitchFamily="49" charset="0"/>
              </a:rPr>
              <a:t>(int[] list)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list[0];</a:t>
            </a:r>
          </a:p>
          <a:p>
            <a:pPr eaLnBrk="1" hangingPunct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y=0; y&lt;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list.length;y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eaLnBrk="1" hangingPunct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if(list[y]&gt;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list[y];</a:t>
            </a:r>
          </a:p>
          <a:p>
            <a:pPr eaLnBrk="1" hangingPunct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return </a:t>
            </a:r>
            <a:r>
              <a:rPr lang="en-US" altLang="en-US" sz="1600" dirty="0" err="1">
                <a:latin typeface="Courier New" panose="02070309020205020404" pitchFamily="49" charset="0"/>
              </a:rPr>
              <a:t>maxValue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r>
              <a:rPr lang="en-US" altLang="en-US" sz="2000" dirty="0">
                <a:latin typeface="Times New Roman" panose="02020603050405020304" pitchFamily="18" charset="0"/>
              </a:rPr>
              <a:t> 	 </a:t>
            </a: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A9695CD-3227-4948-B71E-159FD545AC41}" type="slidenum"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B5D64A2-A3FB-4FB1-A807-926FE0228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028" y="4824962"/>
            <a:ext cx="3835301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chemeClr val="accent2"/>
                </a:solidFill>
              </a:rPr>
              <a:t>Output: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sum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:276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element is :48</a:t>
            </a:r>
            <a:br>
              <a:rPr lang="en-US" sz="1800" b="1" dirty="0"/>
            </a:b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C09B8-7233-4935-A329-A08048C6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Searching a Value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1B6F-404D-498C-9DA6-597F189C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273050" marR="0" lvl="0" indent="-273050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For example, a method to search an array of integer.</a:t>
            </a:r>
          </a:p>
          <a:p>
            <a:pPr marL="273050" marR="0" lvl="0" indent="-273050" defTabSz="457200" rtl="0" eaLnBrk="1" fontAlgn="auto" latinLnBrk="0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The 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search()  </a:t>
            </a:r>
            <a:r>
              <a:rPr kumimoji="1" lang="en-US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method returns the location of the first array element that is equal to the search value.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4AAD004-7E72-4A74-80DE-92D436D4F766}" type="slidenum"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05200" y="15240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505200" y="14478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D75450AE-4BDF-4E15-9E67-9C1F45B9A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43" y="3641745"/>
            <a:ext cx="8579224" cy="255454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</a:t>
            </a:r>
            <a:r>
              <a:rPr kumimoji="1"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search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(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[ ]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searchValue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location;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for (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=0;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num.length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if(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] ==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searchValue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location = </a:t>
            </a:r>
            <a:r>
              <a:rPr kumimoji="1"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return location;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041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2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584</TotalTime>
  <Words>1468</Words>
  <Application>Microsoft Office PowerPoint</Application>
  <PresentationFormat>Widescreen</PresentationFormat>
  <Paragraphs>269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Narrow</vt:lpstr>
      <vt:lpstr>Brush Script MT</vt:lpstr>
      <vt:lpstr>Calibri</vt:lpstr>
      <vt:lpstr>Courier New</vt:lpstr>
      <vt:lpstr>Garamond</vt:lpstr>
      <vt:lpstr>Rockwell</vt:lpstr>
      <vt:lpstr>Rockwell Condensed</vt:lpstr>
      <vt:lpstr>Rockwell Condensed (Headings)</vt:lpstr>
      <vt:lpstr>Rockwell Extra Bold</vt:lpstr>
      <vt:lpstr>Times New Roman</vt:lpstr>
      <vt:lpstr>Wingdings</vt:lpstr>
      <vt:lpstr>Wingdings 3</vt:lpstr>
      <vt:lpstr>Wood Type</vt:lpstr>
      <vt:lpstr>1_Wood Type</vt:lpstr>
      <vt:lpstr>2_Wood Type</vt:lpstr>
      <vt:lpstr>PowerPoint Presentation</vt:lpstr>
      <vt:lpstr>Array as Formal Parameter of a Method</vt:lpstr>
      <vt:lpstr>Array as Actual Parameters passed to Methods</vt:lpstr>
      <vt:lpstr>Example 1: Print all elements in array</vt:lpstr>
      <vt:lpstr>OUTPUT</vt:lpstr>
      <vt:lpstr>Example 2: Sum all elements in array</vt:lpstr>
      <vt:lpstr>Example 3: Sum all elements and find the largest element in array</vt:lpstr>
      <vt:lpstr>Example 3: Sum all elements and find the largest element in array(Cont…)</vt:lpstr>
      <vt:lpstr>Searching a Value in Array</vt:lpstr>
      <vt:lpstr>Searching a Value in Array</vt:lpstr>
      <vt:lpstr>Example 4: Reverse Element</vt:lpstr>
      <vt:lpstr>PowerPoint Presentation</vt:lpstr>
      <vt:lpstr>Example 4: Search and Edit a Value</vt:lpstr>
      <vt:lpstr>Example 4: Search and Remove a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Fathey</cp:lastModifiedBy>
  <cp:revision>28</cp:revision>
  <dcterms:created xsi:type="dcterms:W3CDTF">2015-12-05T10:03:45Z</dcterms:created>
  <dcterms:modified xsi:type="dcterms:W3CDTF">2022-01-22T15:11:17Z</dcterms:modified>
</cp:coreProperties>
</file>