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FFFF"/>
        </a:solidFill>
        <a:effectLst/>
      </p:bgPr>
    </p:bg>
    <p:spTree>
      <p:nvGrpSpPr>
        <p:cNvPr id="1" name=""/>
        <p:cNvGrpSpPr/>
        <p:nvPr/>
      </p:nvGrpSpPr>
      <p:grpSpPr/>
      <p:sp>
        <p:nvSpPr>
          <p:cNvPr id="2" name="Title 1"/>
          <p:cNvSpPr>
            <a:spLocks noGrp="1"/>
          </p:cNvSpPr>
          <p:nvPr>
            <p:ph type="ctrTitle"/>
          </p:nvPr>
        </p:nvSpPr>
        <p:spPr/>
        <p:txBody>
          <a:bodyPr/>
          <a:lstStyle/>
          <a:p>
            <a:r>
              <a:rPr sz="2500">
                <a:latin typeface="Comic Sans MS"/>
              </a:rPr>
              <a:t>
"Joy's Brave Journey: The King's Generous Request"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99FFFF"/>
        </a:solidFill>
        <a:effectLst/>
      </p:bgPr>
    </p:bg>
    <p:spTree>
      <p:nvGrpSpPr>
        <p:cNvPr id="1" name=""/>
        <p:cNvGrpSpPr/>
        <p:nvPr/>
      </p:nvGrpSpPr>
      <p:grpSpPr/>
      <p:pic>
        <p:nvPicPr>
          <p:cNvPr id="3" name="Picture Placeholder 2" descr="image_1.png"/>
          <p:cNvPicPr>
            <a:picLocks noGrp="1" noChangeAspect="1"/>
          </p:cNvPicPr>
          <p:nvPr>
            <p:ph type="pic" idx="1"/>
          </p:nvPr>
        </p:nvPicPr>
        <p:blipFill>
          <a:blip r:embed="rId2"/>
          <a:srcRect l="-16667" r="-16667"/>
          <a:stretch>
            <a:fillRect/>
          </a:stretch>
        </p:blipFill>
        <p:spPr/>
      </p:pic>
      <p:sp>
        <p:nvSpPr>
          <p:cNvPr id="4" name="TextBox 3"/>
          <p:cNvSpPr txBox="1"/>
          <p:nvPr/>
        </p:nvSpPr>
        <p:spPr>
          <a:xfrm>
            <a:off x="914400" y="5029200"/>
            <a:ext cx="7315200" cy="1600200"/>
          </a:xfrm>
          <a:prstGeom prst="rect">
            <a:avLst/>
          </a:prstGeom>
          <a:noFill/>
        </p:spPr>
        <p:txBody>
          <a:bodyPr wrap="square" bIns="73152" lIns="0" anchor="t">
            <a:spAutoFit/>
          </a:bodyPr>
          <a:lstStyle/>
          <a:p>
            <a:r>
              <a:rPr>
                <a:latin typeface="Comic Sans MS"/>
              </a:rPr>
              <a:t>Once upon a time, there lived a powerful King named Sawradip in Bangladesh. The King had commanded all of his citizens to be killed, and the people trembled in fear of their lives.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99FFFF"/>
        </a:solidFill>
        <a:effectLst/>
      </p:bgPr>
    </p:bg>
    <p:spTree>
      <p:nvGrpSpPr>
        <p:cNvPr id="1" name=""/>
        <p:cNvGrpSpPr/>
        <p:nvPr/>
      </p:nvGrpSpPr>
      <p:grpSpPr/>
      <p:pic>
        <p:nvPicPr>
          <p:cNvPr id="3" name="Picture Placeholder 2" descr="image_2.png"/>
          <p:cNvPicPr>
            <a:picLocks noGrp="1" noChangeAspect="1"/>
          </p:cNvPicPr>
          <p:nvPr>
            <p:ph type="pic" idx="1"/>
          </p:nvPr>
        </p:nvPicPr>
        <p:blipFill>
          <a:blip r:embed="rId2"/>
          <a:srcRect l="-16667" r="-16667"/>
          <a:stretch>
            <a:fillRect/>
          </a:stretch>
        </p:blipFill>
        <p:spPr/>
      </p:pic>
      <p:sp>
        <p:nvSpPr>
          <p:cNvPr id="4" name="TextBox 3"/>
          <p:cNvSpPr txBox="1"/>
          <p:nvPr/>
        </p:nvSpPr>
        <p:spPr>
          <a:xfrm>
            <a:off x="914400" y="5029200"/>
            <a:ext cx="7315200" cy="1600200"/>
          </a:xfrm>
          <a:prstGeom prst="rect">
            <a:avLst/>
          </a:prstGeom>
          <a:noFill/>
        </p:spPr>
        <p:txBody>
          <a:bodyPr wrap="square" bIns="73152" lIns="0" anchor="t">
            <a:spAutoFit/>
          </a:bodyPr>
          <a:lstStyle/>
          <a:p>
            <a:r>
              <a:rPr>
                <a:latin typeface="Comic Sans MS"/>
              </a:rPr>
              <a:t>Among them was a small boy named Joy, who was worried for his parents. Joy knew he must quickly come up with a plan to save them. He searched deep within himself and found the courage to act.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99FFFF"/>
        </a:solidFill>
        <a:effectLst/>
      </p:bgPr>
    </p:bg>
    <p:spTree>
      <p:nvGrpSpPr>
        <p:cNvPr id="1" name=""/>
        <p:cNvGrpSpPr/>
        <p:nvPr/>
      </p:nvGrpSpPr>
      <p:grpSpPr/>
      <p:pic>
        <p:nvPicPr>
          <p:cNvPr id="3" name="Picture Placeholder 2" descr="image_3.png"/>
          <p:cNvPicPr>
            <a:picLocks noGrp="1" noChangeAspect="1"/>
          </p:cNvPicPr>
          <p:nvPr>
            <p:ph type="pic" idx="1"/>
          </p:nvPr>
        </p:nvPicPr>
        <p:blipFill>
          <a:blip r:embed="rId2"/>
          <a:srcRect l="-16667" r="-16667"/>
          <a:stretch>
            <a:fillRect/>
          </a:stretch>
        </p:blipFill>
        <p:spPr/>
      </p:pic>
      <p:sp>
        <p:nvSpPr>
          <p:cNvPr id="4" name="TextBox 3"/>
          <p:cNvSpPr txBox="1"/>
          <p:nvPr/>
        </p:nvSpPr>
        <p:spPr>
          <a:xfrm>
            <a:off x="914400" y="5029200"/>
            <a:ext cx="7315200" cy="1600200"/>
          </a:xfrm>
          <a:prstGeom prst="rect">
            <a:avLst/>
          </a:prstGeom>
          <a:noFill/>
        </p:spPr>
        <p:txBody>
          <a:bodyPr wrap="square" bIns="73152" lIns="0" anchor="t">
            <a:spAutoFit/>
          </a:bodyPr>
          <a:lstStyle/>
          <a:p>
            <a:r>
              <a:rPr>
                <a:latin typeface="Comic Sans MS"/>
              </a:rPr>
              <a:t>Joy went to King Sawradip and plead with him to spare his parents’ lives. The King was overwhelmed with Joy’s bravery and kindness, and decided to grant his wish. He arranged for Joy’s parents to accompany him into exile in a faraway land.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99FFFF"/>
        </a:solidFill>
        <a:effectLst/>
      </p:bgPr>
    </p:bg>
    <p:spTree>
      <p:nvGrpSpPr>
        <p:cNvPr id="1" name=""/>
        <p:cNvGrpSpPr/>
        <p:nvPr/>
      </p:nvGrpSpPr>
      <p:grpSpPr/>
      <p:pic>
        <p:nvPicPr>
          <p:cNvPr id="3" name="Picture Placeholder 2" descr="image_4.png"/>
          <p:cNvPicPr>
            <a:picLocks noGrp="1" noChangeAspect="1"/>
          </p:cNvPicPr>
          <p:nvPr>
            <p:ph type="pic" idx="1"/>
          </p:nvPr>
        </p:nvPicPr>
        <p:blipFill>
          <a:blip r:embed="rId2"/>
          <a:srcRect l="-16667" r="-16667"/>
          <a:stretch>
            <a:fillRect/>
          </a:stretch>
        </p:blipFill>
        <p:spPr/>
      </p:pic>
      <p:sp>
        <p:nvSpPr>
          <p:cNvPr id="4" name="TextBox 3"/>
          <p:cNvSpPr txBox="1"/>
          <p:nvPr/>
        </p:nvSpPr>
        <p:spPr>
          <a:xfrm>
            <a:off x="914400" y="5029200"/>
            <a:ext cx="7315200" cy="1600200"/>
          </a:xfrm>
          <a:prstGeom prst="rect">
            <a:avLst/>
          </a:prstGeom>
          <a:noFill/>
        </p:spPr>
        <p:txBody>
          <a:bodyPr wrap="square" bIns="73152" lIns="0" anchor="t">
            <a:spAutoFit/>
          </a:bodyPr>
          <a:lstStyle/>
          <a:p>
            <a:r>
              <a:rPr>
                <a:latin typeface="Comic Sans MS"/>
              </a:rPr>
              <a:t>Joy and his parents journeyed together to a place of safety and freedom, never to return to Bangladesh again. Joy was happy to have saved his parents, and he would carry this courage with him throughout his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FFFF"/>
        </a:solidFill>
        <a:effectLst/>
      </p:bgPr>
    </p:bg>
    <p:spTree>
      <p:nvGrpSpPr>
        <p:cNvPr id="1" name=""/>
        <p:cNvGrpSpPr/>
        <p:nvPr/>
      </p:nvGrpSpPr>
      <p:grpSpPr/>
      <p:sp>
        <p:nvSpPr>
          <p:cNvPr id="2" name="Title 1"/>
          <p:cNvSpPr>
            <a:spLocks noGrp="1"/>
          </p:cNvSpPr>
          <p:nvPr>
            <p:ph type="ctrTitle"/>
          </p:nvPr>
        </p:nvSpPr>
        <p:spPr/>
        <p:txBody>
          <a:bodyPr/>
          <a:lstStyle/>
          <a:p>
            <a:r>
              <a:rPr>
                <a:latin typeface="Comic Sans MS"/>
              </a:rPr>
              <a:t>THE END</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