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4" r:id="rId6"/>
    <p:sldId id="295" r:id="rId7"/>
    <p:sldId id="296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CORPORATE INTRANET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Syeda Sara Afzaal  ||   215264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02D4-7821-9C9C-1B06-F548CDAB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FD87-F9BB-05E4-2A4F-1F5B5F53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 corporate intranet is a private network within an organization that shares information, resources, and communication among its members. It serves as an internal communication platform for employees within a company. The word "intranet" is a combination of "intra" (meaning within) and "net" (short for network), emphasizing its role as an internal network.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107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02D4-7821-9C9C-1B06-F548CDAB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DEVICES USED IN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FD87-F9BB-05E4-2A4F-1F5B5F53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ROUTER :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used to connect Accounts and Sales departments.</a:t>
            </a:r>
          </a:p>
          <a:p>
            <a:r>
              <a:rPr lang="en-US" sz="2800" b="1" dirty="0">
                <a:solidFill>
                  <a:srgbClr val="374151"/>
                </a:solidFill>
                <a:latin typeface="Söhne"/>
              </a:rPr>
              <a:t>SWITCH : 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used to connect all devices in each department.</a:t>
            </a:r>
          </a:p>
          <a:p>
            <a:r>
              <a:rPr lang="en-US" sz="2800" b="1" dirty="0">
                <a:solidFill>
                  <a:srgbClr val="374151"/>
                </a:solidFill>
                <a:latin typeface="Söhne"/>
              </a:rPr>
              <a:t>PC : 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Devices to send and receive information</a:t>
            </a:r>
          </a:p>
          <a:p>
            <a:r>
              <a:rPr lang="en-US" sz="2800" b="1" dirty="0">
                <a:solidFill>
                  <a:srgbClr val="374151"/>
                </a:solidFill>
                <a:latin typeface="Söhne"/>
              </a:rPr>
              <a:t>DLC : 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used to connect wireless and wired devices.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5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02D4-7821-9C9C-1B06-F548CDAB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366" y="462335"/>
            <a:ext cx="9697092" cy="102787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NETOWRK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78B9C-8708-C28E-CE49-E523A1C9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654" y="1325366"/>
            <a:ext cx="9908516" cy="4930023"/>
          </a:xfrm>
        </p:spPr>
      </p:pic>
    </p:spTree>
    <p:extLst>
      <p:ext uri="{BB962C8B-B14F-4D97-AF65-F5344CB8AC3E}">
        <p14:creationId xmlns:p14="http://schemas.microsoft.com/office/powerpoint/2010/main" val="100514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02D4-7821-9C9C-1B06-F548CDAB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53" y="1595707"/>
            <a:ext cx="9697092" cy="102787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CHECKING CONNECTION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4F935-3E6C-5317-92FA-7371C570D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73" y="2784908"/>
            <a:ext cx="10196451" cy="16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DF56-FD67-E1DF-1CE1-E2A4835D6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8ECD8-443B-E3FF-2A5C-22739958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60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{AF7A4FE9-5F80-4EB5-8AD5-6B1AB0251E28}tf56219246_win32</Template>
  <TotalTime>128</TotalTime>
  <Words>125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Avenir Next LT Pro</vt:lpstr>
      <vt:lpstr>Avenir Next LT Pro Light</vt:lpstr>
      <vt:lpstr>Garamond</vt:lpstr>
      <vt:lpstr>Söhne</vt:lpstr>
      <vt:lpstr>SavonVTI</vt:lpstr>
      <vt:lpstr>CORPORATE INTRANET</vt:lpstr>
      <vt:lpstr>SCENARIO</vt:lpstr>
      <vt:lpstr>DEVICES USED IN NETWORK</vt:lpstr>
      <vt:lpstr>NETOWRK</vt:lpstr>
      <vt:lpstr>CHECKING CONNECTION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INTRANET</dc:title>
  <dc:creator>Sara Afzaal</dc:creator>
  <cp:lastModifiedBy>Sara Afzaal</cp:lastModifiedBy>
  <cp:revision>2</cp:revision>
  <dcterms:created xsi:type="dcterms:W3CDTF">2024-01-03T05:43:51Z</dcterms:created>
  <dcterms:modified xsi:type="dcterms:W3CDTF">2024-01-03T07:52:30Z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