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93D-77FF-489C-A68D-53249E18F42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67C-E2AC-48E0-997D-B15476D4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93D-77FF-489C-A68D-53249E18F42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67C-E2AC-48E0-997D-B15476D4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93D-77FF-489C-A68D-53249E18F42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67C-E2AC-48E0-997D-B15476D4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0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93D-77FF-489C-A68D-53249E18F42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67C-E2AC-48E0-997D-B15476D4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93D-77FF-489C-A68D-53249E18F42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67C-E2AC-48E0-997D-B15476D4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93D-77FF-489C-A68D-53249E18F42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67C-E2AC-48E0-997D-B15476D4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7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93D-77FF-489C-A68D-53249E18F42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67C-E2AC-48E0-997D-B15476D4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5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93D-77FF-489C-A68D-53249E18F42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67C-E2AC-48E0-997D-B15476D4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5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93D-77FF-489C-A68D-53249E18F42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67C-E2AC-48E0-997D-B15476D4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93D-77FF-489C-A68D-53249E18F42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67C-E2AC-48E0-997D-B15476D4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793D-77FF-489C-A68D-53249E18F42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867C-E2AC-48E0-997D-B15476D4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F793D-77FF-489C-A68D-53249E18F42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867C-E2AC-48E0-997D-B15476D43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9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punvarat jantarapat</dc:creator>
  <cp:lastModifiedBy>punvarat jantarapat</cp:lastModifiedBy>
  <cp:revision>1</cp:revision>
  <dcterms:created xsi:type="dcterms:W3CDTF">2022-08-17T15:42:30Z</dcterms:created>
  <dcterms:modified xsi:type="dcterms:W3CDTF">2022-08-17T15:42:41Z</dcterms:modified>
</cp:coreProperties>
</file>