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200" d="100"/>
          <a:sy n="200" d="100"/>
        </p:scale>
        <p:origin x="-2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5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088E-2575-3E40-AEC8-A0FBC80A4B3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D84E-151E-6441-A6A1-99B24379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14" y="117235"/>
            <a:ext cx="4586668" cy="619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8234" y="6465054"/>
            <a:ext cx="256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Experimental pIC</a:t>
            </a:r>
            <a:r>
              <a:rPr lang="en-US" sz="1600" b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50</a:t>
            </a:r>
            <a:endParaRPr lang="en-US" sz="16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5074" y="598045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4924" y="561215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4924" y="52502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324" y="48819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5074" y="441835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4924" y="405005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4924" y="36881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324" y="33198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5074" y="285625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4924" y="248795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4924" y="21260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324" y="17577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5074" y="130685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4924" y="93855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4924" y="5766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324" y="2083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-5400000">
            <a:off x="2397240" y="2577395"/>
            <a:ext cx="2239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Predicted pIC</a:t>
            </a:r>
            <a:r>
              <a:rPr lang="en-US" sz="1600" b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50</a:t>
            </a:r>
            <a:endParaRPr lang="en-US" sz="16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097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642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6837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492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132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677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872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527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167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6712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2907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5624" y="6215400"/>
            <a:ext cx="39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sz="12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87324" y="3050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20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4024" y="3685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sz="20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48024" y="3685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7324" y="157990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11324" y="158625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lang="en-US" sz="20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41674" y="158625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lang="en-US" sz="20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7324" y="312930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en-US" sz="20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98624" y="313565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2624" y="313565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20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7324" y="468505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>
                <a:latin typeface="Times New Roman" charset="0"/>
                <a:ea typeface="Times New Roman" charset="0"/>
                <a:cs typeface="Times New Roman" charset="0"/>
              </a:rPr>
              <a:t>J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1324" y="468505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endParaRPr lang="en-US" sz="20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35324" y="4685050"/>
            <a:ext cx="3980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93046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51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2016-06-30T10:54:28Z</cp:lastPrinted>
  <dcterms:created xsi:type="dcterms:W3CDTF">2016-06-29T10:36:30Z</dcterms:created>
  <dcterms:modified xsi:type="dcterms:W3CDTF">2016-06-30T11:03:13Z</dcterms:modified>
</cp:coreProperties>
</file>