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file-czk8sfw9cqY66WJdMW4nlW5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400" y="18288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800">
                <a:solidFill>
                  <a:srgbClr val="FFFFFF"/>
                </a:solidFill>
              </a:defRPr>
            </a:pPr>
            <a:r>
              <a:t>NotRealCorp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200">
                <a:solidFill>
                  <a:srgbClr val="FFFFFF"/>
                </a:solidFill>
              </a:defRPr>
            </a:pPr>
            <a:r>
              <a:t>Quarterly financial planning meeting, Q3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file-czk8sfw9cqY66WJdMW4nlW5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645920"/>
            <a:ext cx="5486400" cy="411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 tIns="91440">
            <a:spAutoFit/>
          </a:bodyPr>
          <a:lstStyle/>
          <a:p/>
          <a:p>
            <a:pPr algn="ctr">
              <a:defRPr b="1" sz="2800">
                <a:solidFill>
                  <a:srgbClr val="FFFFFF"/>
                </a:solidFill>
              </a:defRPr>
            </a:pPr>
            <a:r>
              <a:t>Maximizing Profits: The Dominance of Online Sales &amp; Direct Sales Optimization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1371600"/>
            <a:ext cx="3048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2400">
                <a:solidFill>
                  <a:srgbClr val="008064"/>
                </a:solidFill>
              </a:defRPr>
            </a:pPr>
            <a:r>
              <a:t>Key Insights:</a:t>
            </a:r>
          </a:p>
          <a:p/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</a:defRPr>
            </a:pPr>
            <a:r>
              <a:t>• Online Sales consistently lead in profitability across quarters, indicating a strong digital market presence.</a:t>
            </a:r>
            <a:br/>
            <a:r>
              <a:t>• Direct Sales show fluctuations, suggesting variable performance and the need for targeted improvements in that channel.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