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973A-4229-48F7-BF7D-F785425A3B84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E71-A639-4C92-A7D3-7A38BAF0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3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973A-4229-48F7-BF7D-F785425A3B84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E71-A639-4C92-A7D3-7A38BAF0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973A-4229-48F7-BF7D-F785425A3B84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E71-A639-4C92-A7D3-7A38BAF0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973A-4229-48F7-BF7D-F785425A3B84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E71-A639-4C92-A7D3-7A38BAF0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973A-4229-48F7-BF7D-F785425A3B84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E71-A639-4C92-A7D3-7A38BAF0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2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973A-4229-48F7-BF7D-F785425A3B84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E71-A639-4C92-A7D3-7A38BAF0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8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973A-4229-48F7-BF7D-F785425A3B84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E71-A639-4C92-A7D3-7A38BAF0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2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973A-4229-48F7-BF7D-F785425A3B84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E71-A639-4C92-A7D3-7A38BAF0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2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973A-4229-48F7-BF7D-F785425A3B84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E71-A639-4C92-A7D3-7A38BAF0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6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973A-4229-48F7-BF7D-F785425A3B84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E71-A639-4C92-A7D3-7A38BAF0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3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973A-4229-48F7-BF7D-F785425A3B84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E71-A639-4C92-A7D3-7A38BAF0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0973A-4229-48F7-BF7D-F785425A3B84}" type="datetimeFigureOut">
              <a:rPr lang="en-US" smtClean="0"/>
              <a:t>6/24/2014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8E71-A639-4C92-A7D3-7A38BAF0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0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\\TSPACE08\Hackathon" TargetMode="External"/><Relationship Id="rId2" Type="http://schemas.openxmlformats.org/officeDocument/2006/relationships/hyperlink" Target="file:///\\CT01\Hackatho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\\TSPACE11\Hackathon" TargetMode="External"/><Relationship Id="rId5" Type="http://schemas.openxmlformats.org/officeDocument/2006/relationships/hyperlink" Target="file:///\\TSPACE10\Hackathon" TargetMode="External"/><Relationship Id="rId4" Type="http://schemas.openxmlformats.org/officeDocument/2006/relationships/hyperlink" Target="file:///\\TSPACE09\Hackath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CT01\hackathon\scoringprogram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dalabtest.cloudapp.net/competitions/742#participate-submit_resul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593" y="446996"/>
            <a:ext cx="10515600" cy="62586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 smtClean="0"/>
              <a:t>DATA LOCATION:    </a:t>
            </a:r>
            <a:r>
              <a:rPr lang="en-US" sz="7300" dirty="0" smtClean="0">
                <a:hlinkClick r:id="rId2" action="ppaction://hlinkfile"/>
              </a:rPr>
              <a:t>\\CT01\Hackathon</a:t>
            </a: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Backup locations:</a:t>
            </a:r>
            <a:br>
              <a:rPr lang="en-US" sz="4000" dirty="0" smtClean="0"/>
            </a:br>
            <a:r>
              <a:rPr lang="en-US" sz="4000" dirty="0" smtClean="0">
                <a:hlinkClick r:id="rId3" action="ppaction://hlinkfile"/>
              </a:rPr>
              <a:t>\\TSPACE08\Hackathon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hlinkClick r:id="rId4" action="ppaction://hlinkfile"/>
              </a:rPr>
              <a:t>\\TSPACE09\Hackathon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hlinkClick r:id="rId5" action="ppaction://hlinkfile"/>
              </a:rPr>
              <a:t>\\TSPACE10\Hackathon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hlinkClick r:id="rId6" action="ppaction://hlinkfile"/>
              </a:rPr>
              <a:t>\\TSPACE11\Hackathon</a:t>
            </a:r>
            <a:r>
              <a:rPr lang="en-US" sz="40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7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00062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Scoring/Validation:  </a:t>
            </a:r>
            <a:r>
              <a:rPr lang="en-US" dirty="0">
                <a:hlinkClick r:id="rId2" action="ppaction://hlinkfile"/>
              </a:rPr>
              <a:t>\\</a:t>
            </a:r>
            <a:r>
              <a:rPr lang="en-US" dirty="0" smtClean="0">
                <a:hlinkClick r:id="rId2" action="ppaction://hlinkfile"/>
              </a:rPr>
              <a:t>CT01\Hackathon\scoringprogram.zip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5957" y="1549302"/>
            <a:ext cx="120766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Usage: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ScoringProgram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score|prepare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result_file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score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evaluate your labels for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train dataset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 provide accuracy number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example: ScoringProgram.exe score sample\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TrainPredictions.tsv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prepare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ensures valid submission, creates submission zip with comment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example: ScoringProgram.exe prepare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sample\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ubmission.tsv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0150" lvl="2" indent="-285750">
              <a:buFontTx/>
              <a:buChar char="-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Submission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must have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2 columns: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BugId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and Path</a:t>
            </a:r>
          </a:p>
          <a:p>
            <a:pPr marL="1200150" lvl="2" indent="-285750">
              <a:buFontTx/>
              <a:buChar char="-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Submission file must have header: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BugID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Path  (tab-separated)</a:t>
            </a:r>
          </a:p>
          <a:p>
            <a:pPr marL="1200150" lvl="2" indent="-285750">
              <a:buFontTx/>
              <a:buChar char="-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Submission file must have labels for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all bugs in both training and test/validation sets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 A comment will be requested.   It will only be visible to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hackathon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team.  Please enter a short note describing what’s different about the submission vs. previous ones. </a:t>
            </a:r>
          </a:p>
        </p:txBody>
      </p:sp>
    </p:spTree>
    <p:extLst>
      <p:ext uri="{BB962C8B-B14F-4D97-AF65-F5344CB8AC3E}">
        <p14:creationId xmlns:p14="http://schemas.microsoft.com/office/powerpoint/2010/main" val="29477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7222" y="917912"/>
            <a:ext cx="1057141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e:\&gt; ScoringProgram.exe prepare sample\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submission.tsv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Starting evaluation (6/23/2014 9:51:39 PM)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Running in local score mode, computing accuracy b/w ref\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GT_Train.tsv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and E:\sample\submission.tsv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Accuracy of Training Set: 53.3333%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Running in local verification mode, verifying format and completeness b/w ref\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GT_ValidateTest_IdOnly.tsv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and E:\sample\submission.tsv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 issue detect, creating zip: C:\Users\Temp\tmp3F38.tmp.zip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Please input an optional short description on this submission, for example, highlight of approaches you took in this submission: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 Logistic regression on quantum-computing features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please submit C:\Users\Temp\tmp3F38.tmp.zip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at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http://codalabtest.cloudapp.net/competitions/742#participate-submit_results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Elapsed Time: 1736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0" y="-120424"/>
            <a:ext cx="121920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Sample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133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DATA LOCATION:    \\CT01\Hackathon  Backup locations: \\TSPACE08\Hackathon \\TSPACE09\Hackathon \\TSPACE10\Hackathon \\TSPACE11\Hackathon  </vt:lpstr>
      <vt:lpstr>Scoring/Validation:  \\CT01\Hackathon\scoringprogram.zip  </vt:lpstr>
      <vt:lpstr>Sample Run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Guo-Wei Shieh</dc:creator>
  <cp:lastModifiedBy>Guo-Wei Shieh</cp:lastModifiedBy>
  <cp:revision>9</cp:revision>
  <dcterms:created xsi:type="dcterms:W3CDTF">2014-06-23T21:25:51Z</dcterms:created>
  <dcterms:modified xsi:type="dcterms:W3CDTF">2014-06-24T19:50:47Z</dcterms:modified>
</cp:coreProperties>
</file>