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837" autoAdjust="0"/>
    <p:restoredTop sz="85339" autoAdjust="0"/>
  </p:normalViewPr>
  <p:slideViewPr>
    <p:cSldViewPr snapToGrid="0">
      <p:cViewPr varScale="1">
        <p:scale>
          <a:sx n="113" d="100"/>
          <a:sy n="113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85E8-5C42-4D56-A1A9-42E23AA06489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ABE07-8F4E-4077-B889-EDE25FAE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1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269239" y="6220685"/>
            <a:ext cx="3115574" cy="389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9738474" y="6414518"/>
            <a:ext cx="2184288" cy="1524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8919" y="3532808"/>
            <a:ext cx="6273418" cy="882418"/>
          </a:xfrm>
          <a:prstGeom prst="rect">
            <a:avLst/>
          </a:prstGeo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7118" y="1731376"/>
            <a:ext cx="9860610" cy="1801436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23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546">
          <p15:clr>
            <a:srgbClr val="C35EA4"/>
          </p15:clr>
        </p15:guide>
        <p15:guide id="2" orient="horz" pos="331">
          <p15:clr>
            <a:srgbClr val="C35EA4"/>
          </p15:clr>
        </p15:guide>
        <p15:guide id="3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328358" y="6072295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95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650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5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-287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850" y="1732489"/>
            <a:ext cx="9859116" cy="1793104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9849" y="3534285"/>
            <a:ext cx="9860674" cy="795440"/>
          </a:xfrm>
          <a:prstGeom prst="rect">
            <a:avLst/>
          </a:prstGeo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748107"/>
            <a:ext cx="9860674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9913" y="1725569"/>
            <a:ext cx="1293759" cy="2689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76240"/>
            <a:ext cx="1219200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3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47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5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795393"/>
            <a:ext cx="9860672" cy="3354576"/>
          </a:xfrm>
          <a:prstGeom prst="rect">
            <a:avLst/>
          </a:prstGeo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 smtClean="0"/>
              <a:t>“Sample quote goes here. Design is easier than it looks, and more important than it seems.”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22927" y="4158480"/>
            <a:ext cx="5003410" cy="4994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 smtClean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220657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  <a:prstGeom prst="rect">
            <a:avLst/>
          </a:prstGeo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0-50 Lef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  <a:prstGeom prst="rect">
            <a:avLst/>
          </a:prstGeo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6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4"/>
          </a:xfrm>
          <a:prstGeom prst="rect">
            <a:avLst/>
          </a:prstGeom>
        </p:spPr>
      </p:pic>
      <p:grpSp>
        <p:nvGrpSpPr>
          <p:cNvPr id="6" name="Group 5"/>
          <p:cNvGrpSpPr>
            <a:grpSpLocks noChangeAspect="1"/>
          </p:cNvGrpSpPr>
          <p:nvPr/>
        </p:nvGrpSpPr>
        <p:grpSpPr bwMode="invGray">
          <a:xfrm>
            <a:off x="-1" y="6629345"/>
            <a:ext cx="12191377" cy="228655"/>
            <a:chOff x="0" y="4972024"/>
            <a:chExt cx="9143999" cy="171476"/>
          </a:xfrm>
        </p:grpSpPr>
        <p:sp>
          <p:nvSpPr>
            <p:cNvPr id="7" name="Rectangle 6"/>
            <p:cNvSpPr/>
            <p:nvPr userDrawn="1"/>
          </p:nvSpPr>
          <p:spPr bwMode="invGray">
            <a:xfrm>
              <a:off x="0" y="4972024"/>
              <a:ext cx="6171508" cy="171476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ln>
                  <a:noFill/>
                </a:ln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invGray">
            <a:xfrm>
              <a:off x="6171508" y="4972024"/>
              <a:ext cx="2972491" cy="171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5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800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  <p:sldLayoutId id="2147483683" r:id="rId4"/>
    <p:sldLayoutId id="2147483684" r:id="rId5"/>
    <p:sldLayoutId id="2147483691" r:id="rId6"/>
    <p:sldLayoutId id="2147483694" r:id="rId7"/>
    <p:sldLayoutId id="2147483696" r:id="rId8"/>
    <p:sldLayoutId id="2147483697" r:id="rId9"/>
    <p:sldLayoutId id="2147483698" r:id="rId10"/>
    <p:sldLayoutId id="2147483701" r:id="rId11"/>
    <p:sldLayoutId id="214748370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19">
          <p15:clr>
            <a:srgbClr val="5ACBF0"/>
          </p15:clr>
        </p15:guide>
        <p15:guide id="2">
          <p15:clr>
            <a:srgbClr val="5ACBF0"/>
          </p15:clr>
        </p15:guide>
        <p15:guide id="3" orient="horz" pos="4406">
          <p15:clr>
            <a:srgbClr val="5ACBF0"/>
          </p15:clr>
        </p15:guide>
        <p15:guide id="4" orient="horz" pos="4104">
          <p15:clr>
            <a:srgbClr val="C35EA4"/>
          </p15:clr>
        </p15:guide>
        <p15:guide id="5" pos="269">
          <p15:clr>
            <a:srgbClr val="F26B43"/>
          </p15:clr>
        </p15:guide>
        <p15:guide id="6" orient="horz" pos="1065">
          <p15:clr>
            <a:srgbClr val="F26B43"/>
          </p15:clr>
        </p15:guide>
        <p15:guide id="7" orient="horz" pos="593">
          <p15:clr>
            <a:srgbClr val="F26B43"/>
          </p15:clr>
        </p15:guide>
        <p15:guide id="8" orient="horz" pos="1344">
          <p15:clr>
            <a:srgbClr val="F26B43"/>
          </p15:clr>
        </p15:guide>
        <p15:guide id="9" orient="horz" pos="9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4" t="2568" r="1247" b="1682"/>
          <a:stretch/>
        </p:blipFill>
        <p:spPr>
          <a:xfrm>
            <a:off x="211667" y="254001"/>
            <a:ext cx="8026400" cy="637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036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535_Machine_Learning_Template">
  <a:themeElements>
    <a:clrScheme name="Custom 1">
      <a:dk1>
        <a:srgbClr val="000000"/>
      </a:dk1>
      <a:lt1>
        <a:srgbClr val="FFFFFF"/>
      </a:lt1>
      <a:dk2>
        <a:srgbClr val="002050"/>
      </a:dk2>
      <a:lt2>
        <a:srgbClr val="BAD80A"/>
      </a:lt2>
      <a:accent1>
        <a:srgbClr val="0072C6"/>
      </a:accent1>
      <a:accent2>
        <a:srgbClr val="B4009E"/>
      </a:accent2>
      <a:accent3>
        <a:srgbClr val="008272"/>
      </a:accent3>
      <a:accent4>
        <a:srgbClr val="E81123"/>
      </a:accent4>
      <a:accent5>
        <a:srgbClr val="4668C5"/>
      </a:accent5>
      <a:accent6>
        <a:srgbClr val="68217A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Conference_2014_Deck" id="{03ACB1E9-9B99-45CE-BA0C-99823868A997}" vid="{CE43DE35-E009-4EF7-8929-5C99F20952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Machine Learning Conference_JosephKeynote</Template>
  <TotalTime>402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Wingdings</vt:lpstr>
      <vt:lpstr>5-30535_Machine_Learning_Template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Anantharaman</dc:creator>
  <cp:lastModifiedBy>Vinod Anantharaman</cp:lastModifiedBy>
  <cp:revision>47</cp:revision>
  <dcterms:created xsi:type="dcterms:W3CDTF">2014-06-17T16:59:53Z</dcterms:created>
  <dcterms:modified xsi:type="dcterms:W3CDTF">2014-06-25T01:13:25Z</dcterms:modified>
</cp:coreProperties>
</file>