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a70d0a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d0a70d0a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ffab9d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ffab9d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a70d0a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d0a70d0a1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a70d0a1e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d0a70d0a1e_0_9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0a70d0a1e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d0a70d0a1e_0_9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a70d0a1e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a70d0a1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a70d0a1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d0a70d0a1e_0_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470006"/>
            <a:ext cx="78867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2002285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23888" y="4409631"/>
            <a:ext cx="7886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●"/>
              <a:defRPr>
                <a:solidFill>
                  <a:srgbClr val="466069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6069"/>
              </a:buClr>
              <a:buSzPts val="1800"/>
              <a:buChar char="○"/>
              <a:defRPr>
                <a:solidFill>
                  <a:srgbClr val="466069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6069"/>
              </a:buClr>
              <a:buSzPts val="1500"/>
              <a:buChar char="■"/>
              <a:defRPr>
                <a:solidFill>
                  <a:srgbClr val="466069"/>
                </a:solidFill>
              </a:defRPr>
            </a:lvl3pPr>
            <a:lvl4pPr indent="-314325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6069"/>
              </a:buClr>
              <a:buSzPts val="1350"/>
              <a:buChar char="●"/>
              <a:defRPr>
                <a:solidFill>
                  <a:srgbClr val="466069"/>
                </a:solidFill>
              </a:defRPr>
            </a:lvl4pPr>
            <a:lvl5pPr indent="-314325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66069"/>
              </a:buClr>
              <a:buSzPts val="1350"/>
              <a:buChar char="○"/>
              <a:defRPr>
                <a:solidFill>
                  <a:srgbClr val="466069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-2">
  <p:cSld name="Section Header-Photo-2">
    <p:bg>
      <p:bgPr>
        <a:solidFill>
          <a:srgbClr val="00674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8650" y="2011203"/>
            <a:ext cx="31452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20150" y="624900"/>
            <a:ext cx="89037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 sz="3500"/>
              <a:t>Confocal Non-Line-of-Sight Imaging</a:t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 sz="2000"/>
              <a:t>Group 2</a:t>
            </a:r>
            <a:endParaRPr sz="2000"/>
          </a:p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23888" y="2634660"/>
            <a:ext cx="7886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600"/>
              <a:buNone/>
            </a:pPr>
            <a:r>
              <a:rPr lang="en"/>
              <a:t>Caio Da Silva, Palak Dave, Hunter Morera, &amp; Daniel Sawyer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Outline From Professor</a:t>
            </a:r>
            <a:endParaRPr/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8650" y="1369226"/>
            <a:ext cx="8093700" cy="377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-30988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Describe the problem &amp; motivation– for example, why is the imaging technique important? Example answer: the technique can potentially help you image tumors from the comfort of your own home, important innovation for telehealth which is a hot topic these days, due to COVID-19 and social distancing guidelines.</a:t>
            </a:r>
            <a:endParaRPr sz="3200"/>
          </a:p>
          <a:p>
            <a:pPr indent="-309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Describe &amp; show the Hardware setup (i.e. talk about the imaging/optical system setup, show pictures)</a:t>
            </a:r>
            <a:endParaRPr sz="3200"/>
          </a:p>
          <a:p>
            <a:pPr indent="-309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Describe the forward model/problem (i.e. talk about the assumptions of the forward model, is it an LSI system?)</a:t>
            </a:r>
            <a:endParaRPr sz="3200"/>
          </a:p>
          <a:p>
            <a:pPr indent="-309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Describe your implementation of the forward model and any modifications from the original</a:t>
            </a:r>
            <a:endParaRPr sz="3200"/>
          </a:p>
          <a:p>
            <a:pPr indent="-309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Describe the Inverse problem (i.e. How was it solved? In spatial domain or in the Fourier/frequency domain? What regularization was used? Tikhonov or something else?)</a:t>
            </a:r>
            <a:endParaRPr sz="3200"/>
          </a:p>
          <a:p>
            <a:pPr indent="-309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Describe your inversion algorithm and any modifications/improvements of the original algorithm</a:t>
            </a:r>
            <a:endParaRPr sz="3200"/>
          </a:p>
          <a:p>
            <a:pPr indent="-309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Results (Discuss results, show pictures of results, compare with older approaches, etc.)</a:t>
            </a:r>
            <a:endParaRPr sz="3200"/>
          </a:p>
          <a:p>
            <a:pPr indent="-309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/>
              <a:t>Conclusions (Your objective evaluation as a group, any suggestions for further improvements? What difficulties did you face and how did you overcome them?)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</a:pPr>
            <a:r>
              <a:rPr lang="en"/>
              <a:t>Slide</a:t>
            </a:r>
            <a:endParaRPr/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</a:pPr>
            <a:r>
              <a:rPr lang="en"/>
              <a:t>Slide</a:t>
            </a:r>
            <a:endParaRPr/>
          </a:p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71900" y="1222275"/>
            <a:ext cx="8800200" cy="3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1676100" y="1893150"/>
            <a:ext cx="57918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Questions?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