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74" r:id="rId8"/>
    <p:sldId id="272" r:id="rId9"/>
    <p:sldId id="262" r:id="rId10"/>
    <p:sldId id="273" r:id="rId11"/>
    <p:sldId id="275" r:id="rId12"/>
    <p:sldId id="263" r:id="rId13"/>
    <p:sldId id="264" r:id="rId14"/>
    <p:sldId id="265" r:id="rId15"/>
    <p:sldId id="266" r:id="rId16"/>
    <p:sldId id="267" r:id="rId17"/>
    <p:sldId id="268" r:id="rId18"/>
    <p:sldId id="271" r:id="rId19"/>
    <p:sldId id="269" r:id="rId20"/>
    <p:sldId id="270" r:id="rId21"/>
    <p:sldId id="260" r:id="rId2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91A"/>
    <a:srgbClr val="0E9E6E"/>
    <a:srgbClr val="EAEFF7"/>
    <a:srgbClr val="096747"/>
    <a:srgbClr val="006747"/>
    <a:srgbClr val="EDEBD1"/>
    <a:srgbClr val="D9F2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443DF-2B36-4B21-83EF-D95DE731C347}" v="261" dt="2019-04-10T03:51:24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0" y="1824"/>
      </p:cViewPr>
      <p:guideLst>
        <p:guide orient="horz" pos="2160"/>
        <p:guide pos="384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 Tan" userId="7f6f908e975e3a16" providerId="LiveId" clId="{5FC443DF-2B36-4B21-83EF-D95DE731C347}"/>
    <pc:docChg chg="undo custSel addSld delSld modSld sldOrd">
      <pc:chgData name="Tian Tan" userId="7f6f908e975e3a16" providerId="LiveId" clId="{5FC443DF-2B36-4B21-83EF-D95DE731C347}" dt="2019-04-10T03:51:38.880" v="3193" actId="1076"/>
      <pc:docMkLst>
        <pc:docMk/>
      </pc:docMkLst>
      <pc:sldChg chg="modSp">
        <pc:chgData name="Tian Tan" userId="7f6f908e975e3a16" providerId="LiveId" clId="{5FC443DF-2B36-4B21-83EF-D95DE731C347}" dt="2019-04-09T21:20:29.883" v="29" actId="20577"/>
        <pc:sldMkLst>
          <pc:docMk/>
          <pc:sldMk cId="1477881924" sldId="256"/>
        </pc:sldMkLst>
        <pc:spChg chg="mod">
          <ac:chgData name="Tian Tan" userId="7f6f908e975e3a16" providerId="LiveId" clId="{5FC443DF-2B36-4B21-83EF-D95DE731C347}" dt="2019-04-09T21:20:29.883" v="29" actId="20577"/>
          <ac:spMkLst>
            <pc:docMk/>
            <pc:sldMk cId="1477881924" sldId="256"/>
            <ac:spMk id="3" creationId="{00000000-0000-0000-0000-000000000000}"/>
          </ac:spMkLst>
        </pc:spChg>
      </pc:sldChg>
      <pc:sldChg chg="modSp">
        <pc:chgData name="Tian Tan" userId="7f6f908e975e3a16" providerId="LiveId" clId="{5FC443DF-2B36-4B21-83EF-D95DE731C347}" dt="2019-04-09T21:35:28.986" v="262" actId="20577"/>
        <pc:sldMkLst>
          <pc:docMk/>
          <pc:sldMk cId="786555029" sldId="257"/>
        </pc:sldMkLst>
        <pc:spChg chg="mod">
          <ac:chgData name="Tian Tan" userId="7f6f908e975e3a16" providerId="LiveId" clId="{5FC443DF-2B36-4B21-83EF-D95DE731C347}" dt="2019-04-09T21:29:47.299" v="58" actId="20577"/>
          <ac:spMkLst>
            <pc:docMk/>
            <pc:sldMk cId="786555029" sldId="257"/>
            <ac:spMk id="2" creationId="{00000000-0000-0000-0000-000000000000}"/>
          </ac:spMkLst>
        </pc:spChg>
        <pc:spChg chg="mod">
          <ac:chgData name="Tian Tan" userId="7f6f908e975e3a16" providerId="LiveId" clId="{5FC443DF-2B36-4B21-83EF-D95DE731C347}" dt="2019-04-09T21:35:28.986" v="262" actId="20577"/>
          <ac:spMkLst>
            <pc:docMk/>
            <pc:sldMk cId="786555029" sldId="257"/>
            <ac:spMk id="3" creationId="{00000000-0000-0000-0000-000000000000}"/>
          </ac:spMkLst>
        </pc:spChg>
      </pc:sldChg>
      <pc:sldChg chg="addSp modSp">
        <pc:chgData name="Tian Tan" userId="7f6f908e975e3a16" providerId="LiveId" clId="{5FC443DF-2B36-4B21-83EF-D95DE731C347}" dt="2019-04-09T21:40:31.036" v="350" actId="20577"/>
        <pc:sldMkLst>
          <pc:docMk/>
          <pc:sldMk cId="2624130869" sldId="258"/>
        </pc:sldMkLst>
        <pc:spChg chg="mod">
          <ac:chgData name="Tian Tan" userId="7f6f908e975e3a16" providerId="LiveId" clId="{5FC443DF-2B36-4B21-83EF-D95DE731C347}" dt="2019-04-09T21:36:53.646" v="270" actId="14100"/>
          <ac:spMkLst>
            <pc:docMk/>
            <pc:sldMk cId="2624130869" sldId="258"/>
            <ac:spMk id="2" creationId="{00000000-0000-0000-0000-000000000000}"/>
          </ac:spMkLst>
        </pc:spChg>
        <pc:spChg chg="mod">
          <ac:chgData name="Tian Tan" userId="7f6f908e975e3a16" providerId="LiveId" clId="{5FC443DF-2B36-4B21-83EF-D95DE731C347}" dt="2019-04-09T21:34:28.708" v="252" actId="14100"/>
          <ac:spMkLst>
            <pc:docMk/>
            <pc:sldMk cId="2624130869" sldId="258"/>
            <ac:spMk id="3" creationId="{00000000-0000-0000-0000-000000000000}"/>
          </ac:spMkLst>
        </pc:spChg>
        <pc:spChg chg="add mod">
          <ac:chgData name="Tian Tan" userId="7f6f908e975e3a16" providerId="LiveId" clId="{5FC443DF-2B36-4B21-83EF-D95DE731C347}" dt="2019-04-09T21:40:31.036" v="350" actId="20577"/>
          <ac:spMkLst>
            <pc:docMk/>
            <pc:sldMk cId="2624130869" sldId="258"/>
            <ac:spMk id="4" creationId="{3B0965D7-7136-4762-A880-3D40E5AE8AEB}"/>
          </ac:spMkLst>
        </pc:spChg>
      </pc:sldChg>
      <pc:sldChg chg="del setBg">
        <pc:chgData name="Tian Tan" userId="7f6f908e975e3a16" providerId="LiveId" clId="{5FC443DF-2B36-4B21-83EF-D95DE731C347}" dt="2019-04-09T23:50:19.534" v="2915" actId="2696"/>
        <pc:sldMkLst>
          <pc:docMk/>
          <pc:sldMk cId="1613640686" sldId="259"/>
        </pc:sldMkLst>
      </pc:sldChg>
      <pc:sldChg chg="del">
        <pc:chgData name="Tian Tan" userId="7f6f908e975e3a16" providerId="LiveId" clId="{5FC443DF-2B36-4B21-83EF-D95DE731C347}" dt="2019-04-09T21:39:17.657" v="297" actId="2696"/>
        <pc:sldMkLst>
          <pc:docMk/>
          <pc:sldMk cId="2482020358" sldId="261"/>
        </pc:sldMkLst>
      </pc:sldChg>
      <pc:sldChg chg="modSp add">
        <pc:chgData name="Tian Tan" userId="7f6f908e975e3a16" providerId="LiveId" clId="{5FC443DF-2B36-4B21-83EF-D95DE731C347}" dt="2019-04-09T21:37:30.733" v="283" actId="20577"/>
        <pc:sldMkLst>
          <pc:docMk/>
          <pc:sldMk cId="1217363063" sldId="262"/>
        </pc:sldMkLst>
        <pc:spChg chg="mod">
          <ac:chgData name="Tian Tan" userId="7f6f908e975e3a16" providerId="LiveId" clId="{5FC443DF-2B36-4B21-83EF-D95DE731C347}" dt="2019-04-09T21:37:30.733" v="283" actId="20577"/>
          <ac:spMkLst>
            <pc:docMk/>
            <pc:sldMk cId="1217363063" sldId="262"/>
            <ac:spMk id="2" creationId="{00000000-0000-0000-0000-000000000000}"/>
          </ac:spMkLst>
        </pc:spChg>
      </pc:sldChg>
      <pc:sldChg chg="modSp add del">
        <pc:chgData name="Tian Tan" userId="7f6f908e975e3a16" providerId="LiveId" clId="{5FC443DF-2B36-4B21-83EF-D95DE731C347}" dt="2019-04-09T21:37:01.612" v="271" actId="2696"/>
        <pc:sldMkLst>
          <pc:docMk/>
          <pc:sldMk cId="3486385470" sldId="262"/>
        </pc:sldMkLst>
        <pc:spChg chg="mod">
          <ac:chgData name="Tian Tan" userId="7f6f908e975e3a16" providerId="LiveId" clId="{5FC443DF-2B36-4B21-83EF-D95DE731C347}" dt="2019-04-09T21:36:36.912" v="269" actId="20577"/>
          <ac:spMkLst>
            <pc:docMk/>
            <pc:sldMk cId="3486385470" sldId="262"/>
            <ac:spMk id="2" creationId="{00000000-0000-0000-0000-000000000000}"/>
          </ac:spMkLst>
        </pc:spChg>
      </pc:sldChg>
      <pc:sldChg chg="modSp add">
        <pc:chgData name="Tian Tan" userId="7f6f908e975e3a16" providerId="LiveId" clId="{5FC443DF-2B36-4B21-83EF-D95DE731C347}" dt="2019-04-09T21:37:54.854" v="294" actId="20577"/>
        <pc:sldMkLst>
          <pc:docMk/>
          <pc:sldMk cId="2710877670" sldId="263"/>
        </pc:sldMkLst>
        <pc:spChg chg="mod">
          <ac:chgData name="Tian Tan" userId="7f6f908e975e3a16" providerId="LiveId" clId="{5FC443DF-2B36-4B21-83EF-D95DE731C347}" dt="2019-04-09T21:37:54.854" v="294" actId="20577"/>
          <ac:spMkLst>
            <pc:docMk/>
            <pc:sldMk cId="2710877670" sldId="263"/>
            <ac:spMk id="2" creationId="{00000000-0000-0000-0000-000000000000}"/>
          </ac:spMkLst>
        </pc:spChg>
      </pc:sldChg>
      <pc:sldChg chg="add del">
        <pc:chgData name="Tian Tan" userId="7f6f908e975e3a16" providerId="LiveId" clId="{5FC443DF-2B36-4B21-83EF-D95DE731C347}" dt="2019-04-09T21:37:03.529" v="272" actId="2696"/>
        <pc:sldMkLst>
          <pc:docMk/>
          <pc:sldMk cId="3731898178" sldId="263"/>
        </pc:sldMkLst>
      </pc:sldChg>
      <pc:sldChg chg="add del">
        <pc:chgData name="Tian Tan" userId="7f6f908e975e3a16" providerId="LiveId" clId="{5FC443DF-2B36-4B21-83EF-D95DE731C347}" dt="2019-04-09T21:40:31.206" v="351"/>
        <pc:sldMkLst>
          <pc:docMk/>
          <pc:sldMk cId="2368103531" sldId="264"/>
        </pc:sldMkLst>
      </pc:sldChg>
      <pc:sldChg chg="addSp delSp modSp add">
        <pc:chgData name="Tian Tan" userId="7f6f908e975e3a16" providerId="LiveId" clId="{5FC443DF-2B36-4B21-83EF-D95DE731C347}" dt="2019-04-09T22:04:58.951" v="888" actId="20577"/>
        <pc:sldMkLst>
          <pc:docMk/>
          <pc:sldMk cId="2379404095" sldId="264"/>
        </pc:sldMkLst>
        <pc:spChg chg="mod">
          <ac:chgData name="Tian Tan" userId="7f6f908e975e3a16" providerId="LiveId" clId="{5FC443DF-2B36-4B21-83EF-D95DE731C347}" dt="2019-04-09T21:48:20.304" v="459" actId="20577"/>
          <ac:spMkLst>
            <pc:docMk/>
            <pc:sldMk cId="2379404095" sldId="264"/>
            <ac:spMk id="2" creationId="{00000000-0000-0000-0000-000000000000}"/>
          </ac:spMkLst>
        </pc:spChg>
        <pc:spChg chg="mod">
          <ac:chgData name="Tian Tan" userId="7f6f908e975e3a16" providerId="LiveId" clId="{5FC443DF-2B36-4B21-83EF-D95DE731C347}" dt="2019-04-09T22:04:58.951" v="888" actId="20577"/>
          <ac:spMkLst>
            <pc:docMk/>
            <pc:sldMk cId="2379404095" sldId="264"/>
            <ac:spMk id="3" creationId="{00000000-0000-0000-0000-000000000000}"/>
          </ac:spMkLst>
        </pc:spChg>
        <pc:spChg chg="mod">
          <ac:chgData name="Tian Tan" userId="7f6f908e975e3a16" providerId="LiveId" clId="{5FC443DF-2B36-4B21-83EF-D95DE731C347}" dt="2019-04-09T21:43:19.018" v="389" actId="20577"/>
          <ac:spMkLst>
            <pc:docMk/>
            <pc:sldMk cId="2379404095" sldId="264"/>
            <ac:spMk id="4" creationId="{3B0965D7-7136-4762-A880-3D40E5AE8AEB}"/>
          </ac:spMkLst>
        </pc:spChg>
        <pc:spChg chg="add del mod">
          <ac:chgData name="Tian Tan" userId="7f6f908e975e3a16" providerId="LiveId" clId="{5FC443DF-2B36-4B21-83EF-D95DE731C347}" dt="2019-04-09T22:04:29.839" v="882" actId="478"/>
          <ac:spMkLst>
            <pc:docMk/>
            <pc:sldMk cId="2379404095" sldId="264"/>
            <ac:spMk id="7" creationId="{60013B93-D533-4D14-BAD6-ACA6697C0CD0}"/>
          </ac:spMkLst>
        </pc:spChg>
        <pc:picChg chg="add mod">
          <ac:chgData name="Tian Tan" userId="7f6f908e975e3a16" providerId="LiveId" clId="{5FC443DF-2B36-4B21-83EF-D95DE731C347}" dt="2019-04-09T21:52:06.363" v="637" actId="1076"/>
          <ac:picMkLst>
            <pc:docMk/>
            <pc:sldMk cId="2379404095" sldId="264"/>
            <ac:picMk id="6" creationId="{F8220302-4701-46D2-A93B-AA0B8BA59316}"/>
          </ac:picMkLst>
        </pc:picChg>
      </pc:sldChg>
      <pc:sldChg chg="addSp delSp modSp add">
        <pc:chgData name="Tian Tan" userId="7f6f908e975e3a16" providerId="LiveId" clId="{5FC443DF-2B36-4B21-83EF-D95DE731C347}" dt="2019-04-09T23:16:48.961" v="2086" actId="14100"/>
        <pc:sldMkLst>
          <pc:docMk/>
          <pc:sldMk cId="2700802897" sldId="265"/>
        </pc:sldMkLst>
        <pc:spChg chg="mod">
          <ac:chgData name="Tian Tan" userId="7f6f908e975e3a16" providerId="LiveId" clId="{5FC443DF-2B36-4B21-83EF-D95DE731C347}" dt="2019-04-09T23:16:48.961" v="2086" actId="14100"/>
          <ac:spMkLst>
            <pc:docMk/>
            <pc:sldMk cId="2700802897" sldId="265"/>
            <ac:spMk id="3" creationId="{00000000-0000-0000-0000-000000000000}"/>
          </ac:spMkLst>
        </pc:spChg>
        <pc:spChg chg="add del">
          <ac:chgData name="Tian Tan" userId="7f6f908e975e3a16" providerId="LiveId" clId="{5FC443DF-2B36-4B21-83EF-D95DE731C347}" dt="2019-04-09T22:11:37.944" v="1108"/>
          <ac:spMkLst>
            <pc:docMk/>
            <pc:sldMk cId="2700802897" sldId="265"/>
            <ac:spMk id="7" creationId="{592AE175-DD46-4611-A59A-C81A239DB760}"/>
          </ac:spMkLst>
        </pc:spChg>
        <pc:spChg chg="add del">
          <ac:chgData name="Tian Tan" userId="7f6f908e975e3a16" providerId="LiveId" clId="{5FC443DF-2B36-4B21-83EF-D95DE731C347}" dt="2019-04-09T22:11:37.944" v="1108"/>
          <ac:spMkLst>
            <pc:docMk/>
            <pc:sldMk cId="2700802897" sldId="265"/>
            <ac:spMk id="8" creationId="{DAE60F05-4AC0-4B0B-875C-BD9839188414}"/>
          </ac:spMkLst>
        </pc:spChg>
        <pc:spChg chg="add del">
          <ac:chgData name="Tian Tan" userId="7f6f908e975e3a16" providerId="LiveId" clId="{5FC443DF-2B36-4B21-83EF-D95DE731C347}" dt="2019-04-09T22:11:37.944" v="1108"/>
          <ac:spMkLst>
            <pc:docMk/>
            <pc:sldMk cId="2700802897" sldId="265"/>
            <ac:spMk id="9" creationId="{11330385-D06D-4E2D-BFD4-6A7F79546A5D}"/>
          </ac:spMkLst>
        </pc:spChg>
        <pc:spChg chg="add del">
          <ac:chgData name="Tian Tan" userId="7f6f908e975e3a16" providerId="LiveId" clId="{5FC443DF-2B36-4B21-83EF-D95DE731C347}" dt="2019-04-09T22:11:37.944" v="1108"/>
          <ac:spMkLst>
            <pc:docMk/>
            <pc:sldMk cId="2700802897" sldId="265"/>
            <ac:spMk id="10" creationId="{ACE30253-1F7B-4227-8038-550EDAC9B5BE}"/>
          </ac:spMkLst>
        </pc:spChg>
        <pc:spChg chg="add del">
          <ac:chgData name="Tian Tan" userId="7f6f908e975e3a16" providerId="LiveId" clId="{5FC443DF-2B36-4B21-83EF-D95DE731C347}" dt="2019-04-09T22:11:37.944" v="1108"/>
          <ac:spMkLst>
            <pc:docMk/>
            <pc:sldMk cId="2700802897" sldId="265"/>
            <ac:spMk id="15" creationId="{2C1B5E9D-EB23-457E-BAC0-C04BC68C5177}"/>
          </ac:spMkLst>
        </pc:spChg>
        <pc:spChg chg="add del">
          <ac:chgData name="Tian Tan" userId="7f6f908e975e3a16" providerId="LiveId" clId="{5FC443DF-2B36-4B21-83EF-D95DE731C347}" dt="2019-04-09T22:11:37.944" v="1108"/>
          <ac:spMkLst>
            <pc:docMk/>
            <pc:sldMk cId="2700802897" sldId="265"/>
            <ac:spMk id="16" creationId="{97B0E8E7-294B-44F4-A128-B7AD1E8CBFE9}"/>
          </ac:spMkLst>
        </pc:spChg>
        <pc:spChg chg="add del">
          <ac:chgData name="Tian Tan" userId="7f6f908e975e3a16" providerId="LiveId" clId="{5FC443DF-2B36-4B21-83EF-D95DE731C347}" dt="2019-04-09T22:11:37.944" v="1108"/>
          <ac:spMkLst>
            <pc:docMk/>
            <pc:sldMk cId="2700802897" sldId="265"/>
            <ac:spMk id="21" creationId="{70CDF61B-F2F1-456C-BC72-CE3D36CA304F}"/>
          </ac:spMkLst>
        </pc:spChg>
        <pc:spChg chg="add del">
          <ac:chgData name="Tian Tan" userId="7f6f908e975e3a16" providerId="LiveId" clId="{5FC443DF-2B36-4B21-83EF-D95DE731C347}" dt="2019-04-09T22:11:37.944" v="1108"/>
          <ac:spMkLst>
            <pc:docMk/>
            <pc:sldMk cId="2700802897" sldId="265"/>
            <ac:spMk id="22" creationId="{19DF54CF-1D4F-45C2-83FA-CBC88BB0EEF2}"/>
          </ac:spMkLst>
        </pc:spChg>
        <pc:spChg chg="add mod">
          <ac:chgData name="Tian Tan" userId="7f6f908e975e3a16" providerId="LiveId" clId="{5FC443DF-2B36-4B21-83EF-D95DE731C347}" dt="2019-04-09T22:20:36.330" v="1217" actId="208"/>
          <ac:spMkLst>
            <pc:docMk/>
            <pc:sldMk cId="2700802897" sldId="265"/>
            <ac:spMk id="23" creationId="{20AB8CFF-E151-4CA0-A6C3-E8EF6E21AC66}"/>
          </ac:spMkLst>
        </pc:spChg>
        <pc:spChg chg="add mod">
          <ac:chgData name="Tian Tan" userId="7f6f908e975e3a16" providerId="LiveId" clId="{5FC443DF-2B36-4B21-83EF-D95DE731C347}" dt="2019-04-09T22:23:31.080" v="1252" actId="20577"/>
          <ac:spMkLst>
            <pc:docMk/>
            <pc:sldMk cId="2700802897" sldId="265"/>
            <ac:spMk id="24" creationId="{1F6B9689-ECD3-4923-AE3E-8545B807389D}"/>
          </ac:spMkLst>
        </pc:spChg>
        <pc:spChg chg="add mod">
          <ac:chgData name="Tian Tan" userId="7f6f908e975e3a16" providerId="LiveId" clId="{5FC443DF-2B36-4B21-83EF-D95DE731C347}" dt="2019-04-09T22:20:36.330" v="1217" actId="208"/>
          <ac:spMkLst>
            <pc:docMk/>
            <pc:sldMk cId="2700802897" sldId="265"/>
            <ac:spMk id="25" creationId="{E4AB7504-FE4D-44C8-9B5E-5179420AD2D8}"/>
          </ac:spMkLst>
        </pc:spChg>
        <pc:spChg chg="add mod">
          <ac:chgData name="Tian Tan" userId="7f6f908e975e3a16" providerId="LiveId" clId="{5FC443DF-2B36-4B21-83EF-D95DE731C347}" dt="2019-04-09T22:20:36.330" v="1217" actId="208"/>
          <ac:spMkLst>
            <pc:docMk/>
            <pc:sldMk cId="2700802897" sldId="265"/>
            <ac:spMk id="26" creationId="{57FDBE22-305F-4B05-83C8-5D05E99C172E}"/>
          </ac:spMkLst>
        </pc:spChg>
        <pc:spChg chg="add mod">
          <ac:chgData name="Tian Tan" userId="7f6f908e975e3a16" providerId="LiveId" clId="{5FC443DF-2B36-4B21-83EF-D95DE731C347}" dt="2019-04-09T22:20:36.330" v="1217" actId="208"/>
          <ac:spMkLst>
            <pc:docMk/>
            <pc:sldMk cId="2700802897" sldId="265"/>
            <ac:spMk id="31" creationId="{3A45FC55-E240-4BD5-9E8E-00001F71DA8F}"/>
          </ac:spMkLst>
        </pc:spChg>
        <pc:spChg chg="add mod">
          <ac:chgData name="Tian Tan" userId="7f6f908e975e3a16" providerId="LiveId" clId="{5FC443DF-2B36-4B21-83EF-D95DE731C347}" dt="2019-04-09T22:20:36.330" v="1217" actId="208"/>
          <ac:spMkLst>
            <pc:docMk/>
            <pc:sldMk cId="2700802897" sldId="265"/>
            <ac:spMk id="32" creationId="{63F50B55-2906-493E-B8BD-20B7BD38B645}"/>
          </ac:spMkLst>
        </pc:spChg>
        <pc:spChg chg="add del mod">
          <ac:chgData name="Tian Tan" userId="7f6f908e975e3a16" providerId="LiveId" clId="{5FC443DF-2B36-4B21-83EF-D95DE731C347}" dt="2019-04-09T22:13:38.823" v="1123" actId="478"/>
          <ac:spMkLst>
            <pc:docMk/>
            <pc:sldMk cId="2700802897" sldId="265"/>
            <ac:spMk id="37" creationId="{C349FB77-77A1-4092-B6AA-245FB55B888A}"/>
          </ac:spMkLst>
        </pc:spChg>
        <pc:spChg chg="add del mod">
          <ac:chgData name="Tian Tan" userId="7f6f908e975e3a16" providerId="LiveId" clId="{5FC443DF-2B36-4B21-83EF-D95DE731C347}" dt="2019-04-09T22:13:40.276" v="1124" actId="478"/>
          <ac:spMkLst>
            <pc:docMk/>
            <pc:sldMk cId="2700802897" sldId="265"/>
            <ac:spMk id="38" creationId="{DB9D8578-A753-483E-BA2C-9E49422D1A95}"/>
          </ac:spMkLst>
        </pc:spChg>
        <pc:spChg chg="add mod">
          <ac:chgData name="Tian Tan" userId="7f6f908e975e3a16" providerId="LiveId" clId="{5FC443DF-2B36-4B21-83EF-D95DE731C347}" dt="2019-04-09T22:20:36.330" v="1217" actId="208"/>
          <ac:spMkLst>
            <pc:docMk/>
            <pc:sldMk cId="2700802897" sldId="265"/>
            <ac:spMk id="75" creationId="{8C589216-0264-4C57-B857-E0E7A9D79A91}"/>
          </ac:spMkLst>
        </pc:spChg>
        <pc:spChg chg="add mod">
          <ac:chgData name="Tian Tan" userId="7f6f908e975e3a16" providerId="LiveId" clId="{5FC443DF-2B36-4B21-83EF-D95DE731C347}" dt="2019-04-09T22:26:17.445" v="1336" actId="207"/>
          <ac:spMkLst>
            <pc:docMk/>
            <pc:sldMk cId="2700802897" sldId="265"/>
            <ac:spMk id="112" creationId="{A854D281-AA5A-4786-BE52-24D6C7EFC857}"/>
          </ac:spMkLst>
        </pc:spChg>
        <pc:spChg chg="add del mod">
          <ac:chgData name="Tian Tan" userId="7f6f908e975e3a16" providerId="LiveId" clId="{5FC443DF-2B36-4B21-83EF-D95DE731C347}" dt="2019-04-09T22:26:42.080" v="1346" actId="1076"/>
          <ac:spMkLst>
            <pc:docMk/>
            <pc:sldMk cId="2700802897" sldId="265"/>
            <ac:spMk id="113" creationId="{63398A33-4D39-4891-8B4D-3F81523862D7}"/>
          </ac:spMkLst>
        </pc:spChg>
        <pc:picChg chg="del">
          <ac:chgData name="Tian Tan" userId="7f6f908e975e3a16" providerId="LiveId" clId="{5FC443DF-2B36-4B21-83EF-D95DE731C347}" dt="2019-04-09T22:05:33.908" v="890" actId="478"/>
          <ac:picMkLst>
            <pc:docMk/>
            <pc:sldMk cId="2700802897" sldId="265"/>
            <ac:picMk id="6" creationId="{F8220302-4701-46D2-A93B-AA0B8BA59316}"/>
          </ac:picMkLst>
        </pc:picChg>
        <pc:cxnChg chg="add del">
          <ac:chgData name="Tian Tan" userId="7f6f908e975e3a16" providerId="LiveId" clId="{5FC443DF-2B36-4B21-83EF-D95DE731C347}" dt="2019-04-09T22:11:37.944" v="1108"/>
          <ac:cxnSpMkLst>
            <pc:docMk/>
            <pc:sldMk cId="2700802897" sldId="265"/>
            <ac:cxnSpMk id="11" creationId="{DFFE82DF-8C74-42BD-878B-091ACB74BFB2}"/>
          </ac:cxnSpMkLst>
        </pc:cxnChg>
        <pc:cxnChg chg="add del">
          <ac:chgData name="Tian Tan" userId="7f6f908e975e3a16" providerId="LiveId" clId="{5FC443DF-2B36-4B21-83EF-D95DE731C347}" dt="2019-04-09T22:11:37.944" v="1108"/>
          <ac:cxnSpMkLst>
            <pc:docMk/>
            <pc:sldMk cId="2700802897" sldId="265"/>
            <ac:cxnSpMk id="12" creationId="{FE23F4D0-E325-4763-8542-510556B7282D}"/>
          </ac:cxnSpMkLst>
        </pc:cxnChg>
        <pc:cxnChg chg="add del">
          <ac:chgData name="Tian Tan" userId="7f6f908e975e3a16" providerId="LiveId" clId="{5FC443DF-2B36-4B21-83EF-D95DE731C347}" dt="2019-04-09T22:11:37.944" v="1108"/>
          <ac:cxnSpMkLst>
            <pc:docMk/>
            <pc:sldMk cId="2700802897" sldId="265"/>
            <ac:cxnSpMk id="13" creationId="{C74AD67B-C3DD-471B-8484-E846B567BD05}"/>
          </ac:cxnSpMkLst>
        </pc:cxnChg>
        <pc:cxnChg chg="add del">
          <ac:chgData name="Tian Tan" userId="7f6f908e975e3a16" providerId="LiveId" clId="{5FC443DF-2B36-4B21-83EF-D95DE731C347}" dt="2019-04-09T22:11:37.944" v="1108"/>
          <ac:cxnSpMkLst>
            <pc:docMk/>
            <pc:sldMk cId="2700802897" sldId="265"/>
            <ac:cxnSpMk id="14" creationId="{3BF9A659-1E9B-48B9-B394-24EE6CBF2AB3}"/>
          </ac:cxnSpMkLst>
        </pc:cxnChg>
        <pc:cxnChg chg="add del">
          <ac:chgData name="Tian Tan" userId="7f6f908e975e3a16" providerId="LiveId" clId="{5FC443DF-2B36-4B21-83EF-D95DE731C347}" dt="2019-04-09T22:11:37.944" v="1108"/>
          <ac:cxnSpMkLst>
            <pc:docMk/>
            <pc:sldMk cId="2700802897" sldId="265"/>
            <ac:cxnSpMk id="17" creationId="{22614DC3-C1B8-4C41-9B4F-3532BA758EDA}"/>
          </ac:cxnSpMkLst>
        </pc:cxnChg>
        <pc:cxnChg chg="add del">
          <ac:chgData name="Tian Tan" userId="7f6f908e975e3a16" providerId="LiveId" clId="{5FC443DF-2B36-4B21-83EF-D95DE731C347}" dt="2019-04-09T22:11:37.944" v="1108"/>
          <ac:cxnSpMkLst>
            <pc:docMk/>
            <pc:sldMk cId="2700802897" sldId="265"/>
            <ac:cxnSpMk id="18" creationId="{B27BD885-8456-4B53-9DEB-AE3B69B8C29F}"/>
          </ac:cxnSpMkLst>
        </pc:cxnChg>
        <pc:cxnChg chg="add del">
          <ac:chgData name="Tian Tan" userId="7f6f908e975e3a16" providerId="LiveId" clId="{5FC443DF-2B36-4B21-83EF-D95DE731C347}" dt="2019-04-09T22:11:37.944" v="1108"/>
          <ac:cxnSpMkLst>
            <pc:docMk/>
            <pc:sldMk cId="2700802897" sldId="265"/>
            <ac:cxnSpMk id="19" creationId="{200FB2D8-9FCC-43AA-B650-35754DBC61D0}"/>
          </ac:cxnSpMkLst>
        </pc:cxnChg>
        <pc:cxnChg chg="add del">
          <ac:chgData name="Tian Tan" userId="7f6f908e975e3a16" providerId="LiveId" clId="{5FC443DF-2B36-4B21-83EF-D95DE731C347}" dt="2019-04-09T22:11:37.944" v="1108"/>
          <ac:cxnSpMkLst>
            <pc:docMk/>
            <pc:sldMk cId="2700802897" sldId="265"/>
            <ac:cxnSpMk id="20" creationId="{1A84436B-D10C-4EBD-83A0-77BAD02B1A83}"/>
          </ac:cxnSpMkLst>
        </pc:cxnChg>
        <pc:cxnChg chg="add del mod">
          <ac:chgData name="Tian Tan" userId="7f6f908e975e3a16" providerId="LiveId" clId="{5FC443DF-2B36-4B21-83EF-D95DE731C347}" dt="2019-04-09T22:14:18.680" v="1144" actId="478"/>
          <ac:cxnSpMkLst>
            <pc:docMk/>
            <pc:sldMk cId="2700802897" sldId="265"/>
            <ac:cxnSpMk id="27" creationId="{9D1CCE65-9141-4905-8979-6F80E365F952}"/>
          </ac:cxnSpMkLst>
        </pc:cxnChg>
        <pc:cxnChg chg="add del mod">
          <ac:chgData name="Tian Tan" userId="7f6f908e975e3a16" providerId="LiveId" clId="{5FC443DF-2B36-4B21-83EF-D95DE731C347}" dt="2019-04-09T22:14:19.774" v="1145" actId="478"/>
          <ac:cxnSpMkLst>
            <pc:docMk/>
            <pc:sldMk cId="2700802897" sldId="265"/>
            <ac:cxnSpMk id="28" creationId="{9F66CB62-2A69-4351-B97B-AA4278F47D61}"/>
          </ac:cxnSpMkLst>
        </pc:cxnChg>
        <pc:cxnChg chg="add del mod">
          <ac:chgData name="Tian Tan" userId="7f6f908e975e3a16" providerId="LiveId" clId="{5FC443DF-2B36-4B21-83EF-D95DE731C347}" dt="2019-04-09T22:15:07.898" v="1151" actId="478"/>
          <ac:cxnSpMkLst>
            <pc:docMk/>
            <pc:sldMk cId="2700802897" sldId="265"/>
            <ac:cxnSpMk id="29" creationId="{6A2D28BA-3E51-4D60-8689-74B324BDF11D}"/>
          </ac:cxnSpMkLst>
        </pc:cxnChg>
        <pc:cxnChg chg="add del mod">
          <ac:chgData name="Tian Tan" userId="7f6f908e975e3a16" providerId="LiveId" clId="{5FC443DF-2B36-4B21-83EF-D95DE731C347}" dt="2019-04-09T22:16:18.475" v="1199" actId="478"/>
          <ac:cxnSpMkLst>
            <pc:docMk/>
            <pc:sldMk cId="2700802897" sldId="265"/>
            <ac:cxnSpMk id="30" creationId="{F33D323F-B42D-44F7-9BAD-E2C1E4C87E51}"/>
          </ac:cxnSpMkLst>
        </pc:cxnChg>
        <pc:cxnChg chg="add del mod">
          <ac:chgData name="Tian Tan" userId="7f6f908e975e3a16" providerId="LiveId" clId="{5FC443DF-2B36-4B21-83EF-D95DE731C347}" dt="2019-04-09T22:16:19.465" v="1200" actId="478"/>
          <ac:cxnSpMkLst>
            <pc:docMk/>
            <pc:sldMk cId="2700802897" sldId="265"/>
            <ac:cxnSpMk id="33" creationId="{37FB43A8-8473-4F61-B573-12BE73D63F46}"/>
          </ac:cxnSpMkLst>
        </pc:cxnChg>
        <pc:cxnChg chg="add del mod">
          <ac:chgData name="Tian Tan" userId="7f6f908e975e3a16" providerId="LiveId" clId="{5FC443DF-2B36-4B21-83EF-D95DE731C347}" dt="2019-04-09T22:14:17.750" v="1143" actId="478"/>
          <ac:cxnSpMkLst>
            <pc:docMk/>
            <pc:sldMk cId="2700802897" sldId="265"/>
            <ac:cxnSpMk id="34" creationId="{FF9CED89-69CA-42BC-A381-2A3B1B1357C9}"/>
          </ac:cxnSpMkLst>
        </pc:cxnChg>
        <pc:cxnChg chg="add del mod">
          <ac:chgData name="Tian Tan" userId="7f6f908e975e3a16" providerId="LiveId" clId="{5FC443DF-2B36-4B21-83EF-D95DE731C347}" dt="2019-04-09T22:14:16.826" v="1142" actId="478"/>
          <ac:cxnSpMkLst>
            <pc:docMk/>
            <pc:sldMk cId="2700802897" sldId="265"/>
            <ac:cxnSpMk id="35" creationId="{F8FA12F1-53DE-4651-B19E-D82F0BA008E2}"/>
          </ac:cxnSpMkLst>
        </pc:cxnChg>
        <pc:cxnChg chg="add del mod">
          <ac:chgData name="Tian Tan" userId="7f6f908e975e3a16" providerId="LiveId" clId="{5FC443DF-2B36-4B21-83EF-D95DE731C347}" dt="2019-04-09T22:14:02.782" v="1139" actId="478"/>
          <ac:cxnSpMkLst>
            <pc:docMk/>
            <pc:sldMk cId="2700802897" sldId="265"/>
            <ac:cxnSpMk id="36" creationId="{941CF79E-6E3E-487B-B791-7D4D154EA184}"/>
          </ac:cxnSpMkLst>
        </pc:cxnChg>
        <pc:cxnChg chg="add mod">
          <ac:chgData name="Tian Tan" userId="7f6f908e975e3a16" providerId="LiveId" clId="{5FC443DF-2B36-4B21-83EF-D95DE731C347}" dt="2019-04-09T22:23:28.240" v="1251" actId="1076"/>
          <ac:cxnSpMkLst>
            <pc:docMk/>
            <pc:sldMk cId="2700802897" sldId="265"/>
            <ac:cxnSpMk id="80" creationId="{FF22D5ED-1761-4BD2-A81A-B0A5F0233DA7}"/>
          </ac:cxnSpMkLst>
        </pc:cxnChg>
        <pc:cxnChg chg="add mod">
          <ac:chgData name="Tian Tan" userId="7f6f908e975e3a16" providerId="LiveId" clId="{5FC443DF-2B36-4B21-83EF-D95DE731C347}" dt="2019-04-09T22:23:28.240" v="1251" actId="1076"/>
          <ac:cxnSpMkLst>
            <pc:docMk/>
            <pc:sldMk cId="2700802897" sldId="265"/>
            <ac:cxnSpMk id="82" creationId="{6051B20C-7021-4AE7-AA7E-D61B39D4B4D1}"/>
          </ac:cxnSpMkLst>
        </pc:cxnChg>
        <pc:cxnChg chg="add mod">
          <ac:chgData name="Tian Tan" userId="7f6f908e975e3a16" providerId="LiveId" clId="{5FC443DF-2B36-4B21-83EF-D95DE731C347}" dt="2019-04-09T22:23:28.240" v="1251" actId="1076"/>
          <ac:cxnSpMkLst>
            <pc:docMk/>
            <pc:sldMk cId="2700802897" sldId="265"/>
            <ac:cxnSpMk id="84" creationId="{6202000B-1117-4414-A608-FBEC7D298790}"/>
          </ac:cxnSpMkLst>
        </pc:cxnChg>
        <pc:cxnChg chg="add mod">
          <ac:chgData name="Tian Tan" userId="7f6f908e975e3a16" providerId="LiveId" clId="{5FC443DF-2B36-4B21-83EF-D95DE731C347}" dt="2019-04-09T22:21:14.662" v="1220" actId="208"/>
          <ac:cxnSpMkLst>
            <pc:docMk/>
            <pc:sldMk cId="2700802897" sldId="265"/>
            <ac:cxnSpMk id="86" creationId="{1E0B07CF-A483-4AEB-8305-23243CD4B7E1}"/>
          </ac:cxnSpMkLst>
        </pc:cxnChg>
        <pc:cxnChg chg="add mod">
          <ac:chgData name="Tian Tan" userId="7f6f908e975e3a16" providerId="LiveId" clId="{5FC443DF-2B36-4B21-83EF-D95DE731C347}" dt="2019-04-09T22:21:14.662" v="1220" actId="208"/>
          <ac:cxnSpMkLst>
            <pc:docMk/>
            <pc:sldMk cId="2700802897" sldId="265"/>
            <ac:cxnSpMk id="88" creationId="{87832423-8338-4545-9B4A-1B6AB6FE6F9F}"/>
          </ac:cxnSpMkLst>
        </pc:cxnChg>
        <pc:cxnChg chg="add mod">
          <ac:chgData name="Tian Tan" userId="7f6f908e975e3a16" providerId="LiveId" clId="{5FC443DF-2B36-4B21-83EF-D95DE731C347}" dt="2019-04-09T22:21:14.662" v="1220" actId="208"/>
          <ac:cxnSpMkLst>
            <pc:docMk/>
            <pc:sldMk cId="2700802897" sldId="265"/>
            <ac:cxnSpMk id="90" creationId="{80B654AB-7508-470C-B048-0614E2379F02}"/>
          </ac:cxnSpMkLst>
        </pc:cxnChg>
        <pc:cxnChg chg="add mod">
          <ac:chgData name="Tian Tan" userId="7f6f908e975e3a16" providerId="LiveId" clId="{5FC443DF-2B36-4B21-83EF-D95DE731C347}" dt="2019-04-09T22:21:14.662" v="1220" actId="208"/>
          <ac:cxnSpMkLst>
            <pc:docMk/>
            <pc:sldMk cId="2700802897" sldId="265"/>
            <ac:cxnSpMk id="92" creationId="{7860D909-DAFE-4F8B-A505-D378C496B452}"/>
          </ac:cxnSpMkLst>
        </pc:cxnChg>
        <pc:cxnChg chg="add mod">
          <ac:chgData name="Tian Tan" userId="7f6f908e975e3a16" providerId="LiveId" clId="{5FC443DF-2B36-4B21-83EF-D95DE731C347}" dt="2019-04-09T22:21:14.662" v="1220" actId="208"/>
          <ac:cxnSpMkLst>
            <pc:docMk/>
            <pc:sldMk cId="2700802897" sldId="265"/>
            <ac:cxnSpMk id="94" creationId="{758D97F1-9A82-4C2D-BE68-4353458E83AB}"/>
          </ac:cxnSpMkLst>
        </pc:cxnChg>
        <pc:cxnChg chg="add mod">
          <ac:chgData name="Tian Tan" userId="7f6f908e975e3a16" providerId="LiveId" clId="{5FC443DF-2B36-4B21-83EF-D95DE731C347}" dt="2019-04-09T22:21:14.662" v="1220" actId="208"/>
          <ac:cxnSpMkLst>
            <pc:docMk/>
            <pc:sldMk cId="2700802897" sldId="265"/>
            <ac:cxnSpMk id="96" creationId="{E39FBFEC-AE2E-4F5D-AB7C-6F399B7D348E}"/>
          </ac:cxnSpMkLst>
        </pc:cxnChg>
        <pc:cxnChg chg="add mod">
          <ac:chgData name="Tian Tan" userId="7f6f908e975e3a16" providerId="LiveId" clId="{5FC443DF-2B36-4B21-83EF-D95DE731C347}" dt="2019-04-09T22:20:52.131" v="1219" actId="571"/>
          <ac:cxnSpMkLst>
            <pc:docMk/>
            <pc:sldMk cId="2700802897" sldId="265"/>
            <ac:cxnSpMk id="98" creationId="{BD7AC10F-A360-4120-897A-BCFF8ED7937F}"/>
          </ac:cxnSpMkLst>
        </pc:cxnChg>
        <pc:cxnChg chg="add mod">
          <ac:chgData name="Tian Tan" userId="7f6f908e975e3a16" providerId="LiveId" clId="{5FC443DF-2B36-4B21-83EF-D95DE731C347}" dt="2019-04-09T22:20:52.131" v="1219" actId="571"/>
          <ac:cxnSpMkLst>
            <pc:docMk/>
            <pc:sldMk cId="2700802897" sldId="265"/>
            <ac:cxnSpMk id="99" creationId="{299A3903-44C1-418E-BA6E-5711DC1902BB}"/>
          </ac:cxnSpMkLst>
        </pc:cxnChg>
      </pc:sldChg>
      <pc:sldChg chg="addSp delSp modSp add">
        <pc:chgData name="Tian Tan" userId="7f6f908e975e3a16" providerId="LiveId" clId="{5FC443DF-2B36-4B21-83EF-D95DE731C347}" dt="2019-04-09T22:33:22.475" v="1424" actId="1076"/>
        <pc:sldMkLst>
          <pc:docMk/>
          <pc:sldMk cId="329903796" sldId="266"/>
        </pc:sldMkLst>
        <pc:spChg chg="mod">
          <ac:chgData name="Tian Tan" userId="7f6f908e975e3a16" providerId="LiveId" clId="{5FC443DF-2B36-4B21-83EF-D95DE731C347}" dt="2019-04-09T22:32:01.795" v="1419" actId="20577"/>
          <ac:spMkLst>
            <pc:docMk/>
            <pc:sldMk cId="329903796" sldId="266"/>
            <ac:spMk id="3" creationId="{00000000-0000-0000-0000-000000000000}"/>
          </ac:spMkLst>
        </pc:spChg>
        <pc:spChg chg="del">
          <ac:chgData name="Tian Tan" userId="7f6f908e975e3a16" providerId="LiveId" clId="{5FC443DF-2B36-4B21-83EF-D95DE731C347}" dt="2019-04-09T22:27:42.458" v="1405" actId="478"/>
          <ac:spMkLst>
            <pc:docMk/>
            <pc:sldMk cId="329903796" sldId="266"/>
            <ac:spMk id="23" creationId="{20AB8CFF-E151-4CA0-A6C3-E8EF6E21AC66}"/>
          </ac:spMkLst>
        </pc:spChg>
        <pc:spChg chg="del">
          <ac:chgData name="Tian Tan" userId="7f6f908e975e3a16" providerId="LiveId" clId="{5FC443DF-2B36-4B21-83EF-D95DE731C347}" dt="2019-04-09T22:27:39.472" v="1402" actId="478"/>
          <ac:spMkLst>
            <pc:docMk/>
            <pc:sldMk cId="329903796" sldId="266"/>
            <ac:spMk id="24" creationId="{1F6B9689-ECD3-4923-AE3E-8545B807389D}"/>
          </ac:spMkLst>
        </pc:spChg>
        <pc:spChg chg="del">
          <ac:chgData name="Tian Tan" userId="7f6f908e975e3a16" providerId="LiveId" clId="{5FC443DF-2B36-4B21-83EF-D95DE731C347}" dt="2019-04-09T22:27:32.834" v="1394" actId="478"/>
          <ac:spMkLst>
            <pc:docMk/>
            <pc:sldMk cId="329903796" sldId="266"/>
            <ac:spMk id="25" creationId="{E4AB7504-FE4D-44C8-9B5E-5179420AD2D8}"/>
          </ac:spMkLst>
        </pc:spChg>
        <pc:spChg chg="del">
          <ac:chgData name="Tian Tan" userId="7f6f908e975e3a16" providerId="LiveId" clId="{5FC443DF-2B36-4B21-83EF-D95DE731C347}" dt="2019-04-09T22:27:43.752" v="1407" actId="478"/>
          <ac:spMkLst>
            <pc:docMk/>
            <pc:sldMk cId="329903796" sldId="266"/>
            <ac:spMk id="26" creationId="{57FDBE22-305F-4B05-83C8-5D05E99C172E}"/>
          </ac:spMkLst>
        </pc:spChg>
        <pc:spChg chg="del mod">
          <ac:chgData name="Tian Tan" userId="7f6f908e975e3a16" providerId="LiveId" clId="{5FC443DF-2B36-4B21-83EF-D95DE731C347}" dt="2019-04-09T22:27:30.017" v="1390" actId="478"/>
          <ac:spMkLst>
            <pc:docMk/>
            <pc:sldMk cId="329903796" sldId="266"/>
            <ac:spMk id="31" creationId="{3A45FC55-E240-4BD5-9E8E-00001F71DA8F}"/>
          </ac:spMkLst>
        </pc:spChg>
        <pc:spChg chg="del">
          <ac:chgData name="Tian Tan" userId="7f6f908e975e3a16" providerId="LiveId" clId="{5FC443DF-2B36-4B21-83EF-D95DE731C347}" dt="2019-04-09T22:27:33.865" v="1395" actId="478"/>
          <ac:spMkLst>
            <pc:docMk/>
            <pc:sldMk cId="329903796" sldId="266"/>
            <ac:spMk id="32" creationId="{63F50B55-2906-493E-B8BD-20B7BD38B645}"/>
          </ac:spMkLst>
        </pc:spChg>
        <pc:spChg chg="del mod">
          <ac:chgData name="Tian Tan" userId="7f6f908e975e3a16" providerId="LiveId" clId="{5FC443DF-2B36-4B21-83EF-D95DE731C347}" dt="2019-04-09T22:27:37.314" v="1400" actId="478"/>
          <ac:spMkLst>
            <pc:docMk/>
            <pc:sldMk cId="329903796" sldId="266"/>
            <ac:spMk id="75" creationId="{8C589216-0264-4C57-B857-E0E7A9D79A91}"/>
          </ac:spMkLst>
        </pc:spChg>
        <pc:spChg chg="del">
          <ac:chgData name="Tian Tan" userId="7f6f908e975e3a16" providerId="LiveId" clId="{5FC443DF-2B36-4B21-83EF-D95DE731C347}" dt="2019-04-09T22:27:31.318" v="1392" actId="478"/>
          <ac:spMkLst>
            <pc:docMk/>
            <pc:sldMk cId="329903796" sldId="266"/>
            <ac:spMk id="112" creationId="{A854D281-AA5A-4786-BE52-24D6C7EFC857}"/>
          </ac:spMkLst>
        </pc:spChg>
        <pc:spChg chg="del">
          <ac:chgData name="Tian Tan" userId="7f6f908e975e3a16" providerId="LiveId" clId="{5FC443DF-2B36-4B21-83EF-D95DE731C347}" dt="2019-04-09T22:27:34.492" v="1396" actId="478"/>
          <ac:spMkLst>
            <pc:docMk/>
            <pc:sldMk cId="329903796" sldId="266"/>
            <ac:spMk id="113" creationId="{63398A33-4D39-4891-8B4D-3F81523862D7}"/>
          </ac:spMkLst>
        </pc:spChg>
        <pc:picChg chg="add del mod">
          <ac:chgData name="Tian Tan" userId="7f6f908e975e3a16" providerId="LiveId" clId="{5FC443DF-2B36-4B21-83EF-D95DE731C347}" dt="2019-04-09T22:28:18.269" v="1411" actId="478"/>
          <ac:picMkLst>
            <pc:docMk/>
            <pc:sldMk cId="329903796" sldId="266"/>
            <ac:picMk id="6" creationId="{96A5C9F2-6D26-4B71-AC8A-966EBE71166A}"/>
          </ac:picMkLst>
        </pc:picChg>
        <pc:picChg chg="add mod">
          <ac:chgData name="Tian Tan" userId="7f6f908e975e3a16" providerId="LiveId" clId="{5FC443DF-2B36-4B21-83EF-D95DE731C347}" dt="2019-04-09T22:33:22.475" v="1424" actId="1076"/>
          <ac:picMkLst>
            <pc:docMk/>
            <pc:sldMk cId="329903796" sldId="266"/>
            <ac:picMk id="8" creationId="{E68C7A79-D6F4-47D9-95B4-7263BDE555BA}"/>
          </ac:picMkLst>
        </pc:picChg>
        <pc:cxnChg chg="del mod">
          <ac:chgData name="Tian Tan" userId="7f6f908e975e3a16" providerId="LiveId" clId="{5FC443DF-2B36-4B21-83EF-D95DE731C347}" dt="2019-04-09T22:27:41.755" v="1404" actId="478"/>
          <ac:cxnSpMkLst>
            <pc:docMk/>
            <pc:sldMk cId="329903796" sldId="266"/>
            <ac:cxnSpMk id="80" creationId="{FF22D5ED-1761-4BD2-A81A-B0A5F0233DA7}"/>
          </ac:cxnSpMkLst>
        </pc:cxnChg>
        <pc:cxnChg chg="del mod">
          <ac:chgData name="Tian Tan" userId="7f6f908e975e3a16" providerId="LiveId" clId="{5FC443DF-2B36-4B21-83EF-D95DE731C347}" dt="2019-04-09T22:27:43.143" v="1406" actId="478"/>
          <ac:cxnSpMkLst>
            <pc:docMk/>
            <pc:sldMk cId="329903796" sldId="266"/>
            <ac:cxnSpMk id="82" creationId="{6051B20C-7021-4AE7-AA7E-D61B39D4B4D1}"/>
          </ac:cxnSpMkLst>
        </pc:cxnChg>
        <pc:cxnChg chg="del mod">
          <ac:chgData name="Tian Tan" userId="7f6f908e975e3a16" providerId="LiveId" clId="{5FC443DF-2B36-4B21-83EF-D95DE731C347}" dt="2019-04-09T22:27:40.661" v="1403" actId="478"/>
          <ac:cxnSpMkLst>
            <pc:docMk/>
            <pc:sldMk cId="329903796" sldId="266"/>
            <ac:cxnSpMk id="84" creationId="{6202000B-1117-4414-A608-FBEC7D298790}"/>
          </ac:cxnSpMkLst>
        </pc:cxnChg>
        <pc:cxnChg chg="del mod">
          <ac:chgData name="Tian Tan" userId="7f6f908e975e3a16" providerId="LiveId" clId="{5FC443DF-2B36-4B21-83EF-D95DE731C347}" dt="2019-04-09T22:27:38.066" v="1401" actId="478"/>
          <ac:cxnSpMkLst>
            <pc:docMk/>
            <pc:sldMk cId="329903796" sldId="266"/>
            <ac:cxnSpMk id="86" creationId="{1E0B07CF-A483-4AEB-8305-23243CD4B7E1}"/>
          </ac:cxnSpMkLst>
        </pc:cxnChg>
        <pc:cxnChg chg="del mod">
          <ac:chgData name="Tian Tan" userId="7f6f908e975e3a16" providerId="LiveId" clId="{5FC443DF-2B36-4B21-83EF-D95DE731C347}" dt="2019-04-09T22:27:35.399" v="1397" actId="478"/>
          <ac:cxnSpMkLst>
            <pc:docMk/>
            <pc:sldMk cId="329903796" sldId="266"/>
            <ac:cxnSpMk id="88" creationId="{87832423-8338-4545-9B4A-1B6AB6FE6F9F}"/>
          </ac:cxnSpMkLst>
        </pc:cxnChg>
        <pc:cxnChg chg="del mod">
          <ac:chgData name="Tian Tan" userId="7f6f908e975e3a16" providerId="LiveId" clId="{5FC443DF-2B36-4B21-83EF-D95DE731C347}" dt="2019-04-09T22:27:32.099" v="1393" actId="478"/>
          <ac:cxnSpMkLst>
            <pc:docMk/>
            <pc:sldMk cId="329903796" sldId="266"/>
            <ac:cxnSpMk id="90" creationId="{80B654AB-7508-470C-B048-0614E2379F02}"/>
          </ac:cxnSpMkLst>
        </pc:cxnChg>
        <pc:cxnChg chg="del mod">
          <ac:chgData name="Tian Tan" userId="7f6f908e975e3a16" providerId="LiveId" clId="{5FC443DF-2B36-4B21-83EF-D95DE731C347}" dt="2019-04-09T22:27:35.945" v="1398" actId="478"/>
          <ac:cxnSpMkLst>
            <pc:docMk/>
            <pc:sldMk cId="329903796" sldId="266"/>
            <ac:cxnSpMk id="92" creationId="{7860D909-DAFE-4F8B-A505-D378C496B452}"/>
          </ac:cxnSpMkLst>
        </pc:cxnChg>
        <pc:cxnChg chg="del mod">
          <ac:chgData name="Tian Tan" userId="7f6f908e975e3a16" providerId="LiveId" clId="{5FC443DF-2B36-4B21-83EF-D95DE731C347}" dt="2019-04-09T22:27:44.501" v="1408" actId="478"/>
          <ac:cxnSpMkLst>
            <pc:docMk/>
            <pc:sldMk cId="329903796" sldId="266"/>
            <ac:cxnSpMk id="94" creationId="{758D97F1-9A82-4C2D-BE68-4353458E83AB}"/>
          </ac:cxnSpMkLst>
        </pc:cxnChg>
        <pc:cxnChg chg="del mod">
          <ac:chgData name="Tian Tan" userId="7f6f908e975e3a16" providerId="LiveId" clId="{5FC443DF-2B36-4B21-83EF-D95DE731C347}" dt="2019-04-09T22:27:30.735" v="1391" actId="478"/>
          <ac:cxnSpMkLst>
            <pc:docMk/>
            <pc:sldMk cId="329903796" sldId="266"/>
            <ac:cxnSpMk id="96" creationId="{E39FBFEC-AE2E-4F5D-AB7C-6F399B7D348E}"/>
          </ac:cxnSpMkLst>
        </pc:cxnChg>
      </pc:sldChg>
      <pc:sldChg chg="addSp delSp modSp add">
        <pc:chgData name="Tian Tan" userId="7f6f908e975e3a16" providerId="LiveId" clId="{5FC443DF-2B36-4B21-83EF-D95DE731C347}" dt="2019-04-09T23:02:25.559" v="1980" actId="478"/>
        <pc:sldMkLst>
          <pc:docMk/>
          <pc:sldMk cId="1738689632" sldId="267"/>
        </pc:sldMkLst>
        <pc:spChg chg="mod">
          <ac:chgData name="Tian Tan" userId="7f6f908e975e3a16" providerId="LiveId" clId="{5FC443DF-2B36-4B21-83EF-D95DE731C347}" dt="2019-04-09T23:01:33.437" v="1976" actId="20577"/>
          <ac:spMkLst>
            <pc:docMk/>
            <pc:sldMk cId="1738689632" sldId="267"/>
            <ac:spMk id="3" creationId="{00000000-0000-0000-0000-000000000000}"/>
          </ac:spMkLst>
        </pc:spChg>
        <pc:graphicFrameChg chg="add mod modGraphic">
          <ac:chgData name="Tian Tan" userId="7f6f908e975e3a16" providerId="LiveId" clId="{5FC443DF-2B36-4B21-83EF-D95DE731C347}" dt="2019-04-09T23:02:08.513" v="1978" actId="1076"/>
          <ac:graphicFrameMkLst>
            <pc:docMk/>
            <pc:sldMk cId="1738689632" sldId="267"/>
            <ac:graphicFrameMk id="6" creationId="{740796F1-446F-432D-BF4B-A43BDA609AAE}"/>
          </ac:graphicFrameMkLst>
        </pc:graphicFrameChg>
        <pc:picChg chg="add mod">
          <ac:chgData name="Tian Tan" userId="7f6f908e975e3a16" providerId="LiveId" clId="{5FC443DF-2B36-4B21-83EF-D95DE731C347}" dt="2019-04-09T23:01:51.810" v="1977" actId="14100"/>
          <ac:picMkLst>
            <pc:docMk/>
            <pc:sldMk cId="1738689632" sldId="267"/>
            <ac:picMk id="5" creationId="{B3D75B02-C4D4-43E3-B0E5-906D0A761F18}"/>
          </ac:picMkLst>
        </pc:picChg>
        <pc:picChg chg="del">
          <ac:chgData name="Tian Tan" userId="7f6f908e975e3a16" providerId="LiveId" clId="{5FC443DF-2B36-4B21-83EF-D95DE731C347}" dt="2019-04-09T22:35:18.997" v="1426" actId="478"/>
          <ac:picMkLst>
            <pc:docMk/>
            <pc:sldMk cId="1738689632" sldId="267"/>
            <ac:picMk id="8" creationId="{E68C7A79-D6F4-47D9-95B4-7263BDE555BA}"/>
          </ac:picMkLst>
        </pc:picChg>
        <pc:picChg chg="add del">
          <ac:chgData name="Tian Tan" userId="7f6f908e975e3a16" providerId="LiveId" clId="{5FC443DF-2B36-4B21-83EF-D95DE731C347}" dt="2019-04-09T23:02:25.559" v="1980" actId="478"/>
          <ac:picMkLst>
            <pc:docMk/>
            <pc:sldMk cId="1738689632" sldId="267"/>
            <ac:picMk id="65" creationId="{3606ADD5-CF16-4A20-87CD-62EB5B000B8C}"/>
          </ac:picMkLst>
        </pc:picChg>
        <pc:cxnChg chg="add mod">
          <ac:chgData name="Tian Tan" userId="7f6f908e975e3a16" providerId="LiveId" clId="{5FC443DF-2B36-4B21-83EF-D95DE731C347}" dt="2019-04-09T23:02:08.513" v="1978" actId="1076"/>
          <ac:cxnSpMkLst>
            <pc:docMk/>
            <pc:sldMk cId="1738689632" sldId="267"/>
            <ac:cxnSpMk id="9" creationId="{787AF496-6991-47B8-A8F1-1F3D9373E014}"/>
          </ac:cxnSpMkLst>
        </pc:cxnChg>
        <pc:cxnChg chg="add mod">
          <ac:chgData name="Tian Tan" userId="7f6f908e975e3a16" providerId="LiveId" clId="{5FC443DF-2B36-4B21-83EF-D95DE731C347}" dt="2019-04-09T23:02:08.513" v="1978" actId="1076"/>
          <ac:cxnSpMkLst>
            <pc:docMk/>
            <pc:sldMk cId="1738689632" sldId="267"/>
            <ac:cxnSpMk id="11" creationId="{8AFA5580-34F8-4F1D-8040-C19490DF2E92}"/>
          </ac:cxnSpMkLst>
        </pc:cxnChg>
        <pc:cxnChg chg="add del mod">
          <ac:chgData name="Tian Tan" userId="7f6f908e975e3a16" providerId="LiveId" clId="{5FC443DF-2B36-4B21-83EF-D95DE731C347}" dt="2019-04-09T22:53:15.803" v="1678" actId="478"/>
          <ac:cxnSpMkLst>
            <pc:docMk/>
            <pc:sldMk cId="1738689632" sldId="267"/>
            <ac:cxnSpMk id="16" creationId="{1B83DD0C-0854-4CCC-AA64-BFE395B5E083}"/>
          </ac:cxnSpMkLst>
        </pc:cxnChg>
        <pc:cxnChg chg="add mod">
          <ac:chgData name="Tian Tan" userId="7f6f908e975e3a16" providerId="LiveId" clId="{5FC443DF-2B36-4B21-83EF-D95DE731C347}" dt="2019-04-09T23:02:08.513" v="1978" actId="1076"/>
          <ac:cxnSpMkLst>
            <pc:docMk/>
            <pc:sldMk cId="1738689632" sldId="267"/>
            <ac:cxnSpMk id="18" creationId="{6B618676-5C96-40A4-8DE6-F01084108D72}"/>
          </ac:cxnSpMkLst>
        </pc:cxnChg>
        <pc:cxnChg chg="add mod">
          <ac:chgData name="Tian Tan" userId="7f6f908e975e3a16" providerId="LiveId" clId="{5FC443DF-2B36-4B21-83EF-D95DE731C347}" dt="2019-04-09T23:02:08.513" v="1978" actId="1076"/>
          <ac:cxnSpMkLst>
            <pc:docMk/>
            <pc:sldMk cId="1738689632" sldId="267"/>
            <ac:cxnSpMk id="20" creationId="{6C3BAC61-34FD-4535-9554-6EC75916D507}"/>
          </ac:cxnSpMkLst>
        </pc:cxnChg>
      </pc:sldChg>
      <pc:sldChg chg="addSp delSp modSp add">
        <pc:chgData name="Tian Tan" userId="7f6f908e975e3a16" providerId="LiveId" clId="{5FC443DF-2B36-4B21-83EF-D95DE731C347}" dt="2019-04-09T23:13:15.481" v="2012" actId="1076"/>
        <pc:sldMkLst>
          <pc:docMk/>
          <pc:sldMk cId="1535698875" sldId="268"/>
        </pc:sldMkLst>
        <pc:spChg chg="mod">
          <ac:chgData name="Tian Tan" userId="7f6f908e975e3a16" providerId="LiveId" clId="{5FC443DF-2B36-4B21-83EF-D95DE731C347}" dt="2019-04-09T23:02:48.619" v="2003" actId="20577"/>
          <ac:spMkLst>
            <pc:docMk/>
            <pc:sldMk cId="1535698875" sldId="268"/>
            <ac:spMk id="3" creationId="{00000000-0000-0000-0000-000000000000}"/>
          </ac:spMkLst>
        </pc:spChg>
        <pc:graphicFrameChg chg="del">
          <ac:chgData name="Tian Tan" userId="7f6f908e975e3a16" providerId="LiveId" clId="{5FC443DF-2B36-4B21-83EF-D95DE731C347}" dt="2019-04-09T23:02:51.251" v="2005" actId="478"/>
          <ac:graphicFrameMkLst>
            <pc:docMk/>
            <pc:sldMk cId="1535698875" sldId="268"/>
            <ac:graphicFrameMk id="6" creationId="{740796F1-446F-432D-BF4B-A43BDA609AAE}"/>
          </ac:graphicFrameMkLst>
        </pc:graphicFrameChg>
        <pc:picChg chg="del">
          <ac:chgData name="Tian Tan" userId="7f6f908e975e3a16" providerId="LiveId" clId="{5FC443DF-2B36-4B21-83EF-D95DE731C347}" dt="2019-04-09T23:02:50.517" v="2004" actId="478"/>
          <ac:picMkLst>
            <pc:docMk/>
            <pc:sldMk cId="1535698875" sldId="268"/>
            <ac:picMk id="5" creationId="{B3D75B02-C4D4-43E3-B0E5-906D0A761F18}"/>
          </ac:picMkLst>
        </pc:picChg>
        <pc:picChg chg="add mod">
          <ac:chgData name="Tian Tan" userId="7f6f908e975e3a16" providerId="LiveId" clId="{5FC443DF-2B36-4B21-83EF-D95DE731C347}" dt="2019-04-09T23:13:02.458" v="2009" actId="1076"/>
          <ac:picMkLst>
            <pc:docMk/>
            <pc:sldMk cId="1535698875" sldId="268"/>
            <ac:picMk id="8" creationId="{8BE4EA31-62CC-4034-BB01-D8DAA1466332}"/>
          </ac:picMkLst>
        </pc:picChg>
        <pc:picChg chg="add mod">
          <ac:chgData name="Tian Tan" userId="7f6f908e975e3a16" providerId="LiveId" clId="{5FC443DF-2B36-4B21-83EF-D95DE731C347}" dt="2019-04-09T23:13:15.481" v="2012" actId="1076"/>
          <ac:picMkLst>
            <pc:docMk/>
            <pc:sldMk cId="1535698875" sldId="268"/>
            <ac:picMk id="12" creationId="{E9CE3BFF-74BA-4765-A41D-5956C0CEEE37}"/>
          </ac:picMkLst>
        </pc:picChg>
        <pc:cxnChg chg="del">
          <ac:chgData name="Tian Tan" userId="7f6f908e975e3a16" providerId="LiveId" clId="{5FC443DF-2B36-4B21-83EF-D95DE731C347}" dt="2019-04-09T23:02:52.905" v="2006" actId="478"/>
          <ac:cxnSpMkLst>
            <pc:docMk/>
            <pc:sldMk cId="1535698875" sldId="268"/>
            <ac:cxnSpMk id="9" creationId="{787AF496-6991-47B8-A8F1-1F3D9373E014}"/>
          </ac:cxnSpMkLst>
        </pc:cxnChg>
        <pc:cxnChg chg="del">
          <ac:chgData name="Tian Tan" userId="7f6f908e975e3a16" providerId="LiveId" clId="{5FC443DF-2B36-4B21-83EF-D95DE731C347}" dt="2019-04-09T23:02:52.905" v="2006" actId="478"/>
          <ac:cxnSpMkLst>
            <pc:docMk/>
            <pc:sldMk cId="1535698875" sldId="268"/>
            <ac:cxnSpMk id="11" creationId="{8AFA5580-34F8-4F1D-8040-C19490DF2E92}"/>
          </ac:cxnSpMkLst>
        </pc:cxnChg>
        <pc:cxnChg chg="del">
          <ac:chgData name="Tian Tan" userId="7f6f908e975e3a16" providerId="LiveId" clId="{5FC443DF-2B36-4B21-83EF-D95DE731C347}" dt="2019-04-09T23:02:52.905" v="2006" actId="478"/>
          <ac:cxnSpMkLst>
            <pc:docMk/>
            <pc:sldMk cId="1535698875" sldId="268"/>
            <ac:cxnSpMk id="18" creationId="{6B618676-5C96-40A4-8DE6-F01084108D72}"/>
          </ac:cxnSpMkLst>
        </pc:cxnChg>
        <pc:cxnChg chg="del">
          <ac:chgData name="Tian Tan" userId="7f6f908e975e3a16" providerId="LiveId" clId="{5FC443DF-2B36-4B21-83EF-D95DE731C347}" dt="2019-04-09T23:02:52.905" v="2006" actId="478"/>
          <ac:cxnSpMkLst>
            <pc:docMk/>
            <pc:sldMk cId="1535698875" sldId="268"/>
            <ac:cxnSpMk id="20" creationId="{6C3BAC61-34FD-4535-9554-6EC75916D507}"/>
          </ac:cxnSpMkLst>
        </pc:cxnChg>
      </pc:sldChg>
      <pc:sldChg chg="delSp modSp add">
        <pc:chgData name="Tian Tan" userId="7f6f908e975e3a16" providerId="LiveId" clId="{5FC443DF-2B36-4B21-83EF-D95DE731C347}" dt="2019-04-10T01:14:54.065" v="3142" actId="20577"/>
        <pc:sldMkLst>
          <pc:docMk/>
          <pc:sldMk cId="3300834909" sldId="269"/>
        </pc:sldMkLst>
        <pc:spChg chg="mod">
          <ac:chgData name="Tian Tan" userId="7f6f908e975e3a16" providerId="LiveId" clId="{5FC443DF-2B36-4B21-83EF-D95DE731C347}" dt="2019-04-10T01:14:54.065" v="3142" actId="20577"/>
          <ac:spMkLst>
            <pc:docMk/>
            <pc:sldMk cId="3300834909" sldId="269"/>
            <ac:spMk id="3" creationId="{00000000-0000-0000-0000-000000000000}"/>
          </ac:spMkLst>
        </pc:spChg>
        <pc:picChg chg="del">
          <ac:chgData name="Tian Tan" userId="7f6f908e975e3a16" providerId="LiveId" clId="{5FC443DF-2B36-4B21-83EF-D95DE731C347}" dt="2019-04-09T23:17:40.534" v="2088" actId="478"/>
          <ac:picMkLst>
            <pc:docMk/>
            <pc:sldMk cId="3300834909" sldId="269"/>
            <ac:picMk id="8" creationId="{8BE4EA31-62CC-4034-BB01-D8DAA1466332}"/>
          </ac:picMkLst>
        </pc:picChg>
        <pc:picChg chg="del">
          <ac:chgData name="Tian Tan" userId="7f6f908e975e3a16" providerId="LiveId" clId="{5FC443DF-2B36-4B21-83EF-D95DE731C347}" dt="2019-04-09T23:17:41.237" v="2089" actId="478"/>
          <ac:picMkLst>
            <pc:docMk/>
            <pc:sldMk cId="3300834909" sldId="269"/>
            <ac:picMk id="12" creationId="{E9CE3BFF-74BA-4765-A41D-5956C0CEEE37}"/>
          </ac:picMkLst>
        </pc:picChg>
      </pc:sldChg>
      <pc:sldChg chg="addSp delSp modSp add">
        <pc:chgData name="Tian Tan" userId="7f6f908e975e3a16" providerId="LiveId" clId="{5FC443DF-2B36-4B21-83EF-D95DE731C347}" dt="2019-04-10T03:51:38.880" v="3193" actId="1076"/>
        <pc:sldMkLst>
          <pc:docMk/>
          <pc:sldMk cId="3783527292" sldId="270"/>
        </pc:sldMkLst>
        <pc:spChg chg="mod">
          <ac:chgData name="Tian Tan" userId="7f6f908e975e3a16" providerId="LiveId" clId="{5FC443DF-2B36-4B21-83EF-D95DE731C347}" dt="2019-04-09T23:47:34.891" v="2898"/>
          <ac:spMkLst>
            <pc:docMk/>
            <pc:sldMk cId="3783527292" sldId="270"/>
            <ac:spMk id="3" creationId="{00000000-0000-0000-0000-000000000000}"/>
          </ac:spMkLst>
        </pc:spChg>
        <pc:spChg chg="add del mod">
          <ac:chgData name="Tian Tan" userId="7f6f908e975e3a16" providerId="LiveId" clId="{5FC443DF-2B36-4B21-83EF-D95DE731C347}" dt="2019-04-10T03:51:08.580" v="3188" actId="478"/>
          <ac:spMkLst>
            <pc:docMk/>
            <pc:sldMk cId="3783527292" sldId="270"/>
            <ac:spMk id="5" creationId="{E00D2530-E1AD-4660-B666-463B41C2397E}"/>
          </ac:spMkLst>
        </pc:spChg>
        <pc:picChg chg="add mod">
          <ac:chgData name="Tian Tan" userId="7f6f908e975e3a16" providerId="LiveId" clId="{5FC443DF-2B36-4B21-83EF-D95DE731C347}" dt="2019-04-10T03:51:38.880" v="3193" actId="1076"/>
          <ac:picMkLst>
            <pc:docMk/>
            <pc:sldMk cId="3783527292" sldId="270"/>
            <ac:picMk id="6" creationId="{914CCCF0-F5A5-4DD0-BD65-AEDB4683CC3E}"/>
          </ac:picMkLst>
        </pc:picChg>
        <pc:picChg chg="add mod">
          <ac:chgData name="Tian Tan" userId="7f6f908e975e3a16" providerId="LiveId" clId="{5FC443DF-2B36-4B21-83EF-D95DE731C347}" dt="2019-04-10T03:51:38.880" v="3193" actId="1076"/>
          <ac:picMkLst>
            <pc:docMk/>
            <pc:sldMk cId="3783527292" sldId="270"/>
            <ac:picMk id="8" creationId="{FF49BA34-D78A-4187-A36D-0B5197FCF2FB}"/>
          </ac:picMkLst>
        </pc:picChg>
        <pc:picChg chg="add del mod">
          <ac:chgData name="Tian Tan" userId="7f6f908e975e3a16" providerId="LiveId" clId="{5FC443DF-2B36-4B21-83EF-D95DE731C347}" dt="2019-04-10T01:15:46.990" v="3143" actId="478"/>
          <ac:picMkLst>
            <pc:docMk/>
            <pc:sldMk cId="3783527292" sldId="270"/>
            <ac:picMk id="9" creationId="{713F437A-112B-4DA6-8878-24D1E32959E6}"/>
          </ac:picMkLst>
        </pc:picChg>
        <pc:picChg chg="add mod">
          <ac:chgData name="Tian Tan" userId="7f6f908e975e3a16" providerId="LiveId" clId="{5FC443DF-2B36-4B21-83EF-D95DE731C347}" dt="2019-04-10T03:51:38.880" v="3193" actId="1076"/>
          <ac:picMkLst>
            <pc:docMk/>
            <pc:sldMk cId="3783527292" sldId="270"/>
            <ac:picMk id="9" creationId="{D366E6A5-1A72-48BA-BF5F-74FC55CA6ACB}"/>
          </ac:picMkLst>
        </pc:picChg>
      </pc:sldChg>
      <pc:sldChg chg="addSp delSp modSp add ord">
        <pc:chgData name="Tian Tan" userId="7f6f908e975e3a16" providerId="LiveId" clId="{5FC443DF-2B36-4B21-83EF-D95DE731C347}" dt="2019-04-10T01:07:08.676" v="2997" actId="1038"/>
        <pc:sldMkLst>
          <pc:docMk/>
          <pc:sldMk cId="1911011380" sldId="271"/>
        </pc:sldMkLst>
        <pc:spChg chg="mod">
          <ac:chgData name="Tian Tan" userId="7f6f908e975e3a16" providerId="LiveId" clId="{5FC443DF-2B36-4B21-83EF-D95DE731C347}" dt="2019-04-10T00:56:49.299" v="2931" actId="20577"/>
          <ac:spMkLst>
            <pc:docMk/>
            <pc:sldMk cId="1911011380" sldId="271"/>
            <ac:spMk id="3" creationId="{00000000-0000-0000-0000-000000000000}"/>
          </ac:spMkLst>
        </pc:spChg>
        <pc:picChg chg="add mod">
          <ac:chgData name="Tian Tan" userId="7f6f908e975e3a16" providerId="LiveId" clId="{5FC443DF-2B36-4B21-83EF-D95DE731C347}" dt="2019-04-10T01:06:46.319" v="2966" actId="1037"/>
          <ac:picMkLst>
            <pc:docMk/>
            <pc:sldMk cId="1911011380" sldId="271"/>
            <ac:picMk id="5" creationId="{B09AF3CD-3680-450A-94C1-5BDA660081AD}"/>
          </ac:picMkLst>
        </pc:picChg>
        <pc:picChg chg="add mod">
          <ac:chgData name="Tian Tan" userId="7f6f908e975e3a16" providerId="LiveId" clId="{5FC443DF-2B36-4B21-83EF-D95DE731C347}" dt="2019-04-10T01:06:55.928" v="2979" actId="1037"/>
          <ac:picMkLst>
            <pc:docMk/>
            <pc:sldMk cId="1911011380" sldId="271"/>
            <ac:picMk id="6" creationId="{B8E01D9E-3192-4D36-8F4E-EEAEA3D2F436}"/>
          </ac:picMkLst>
        </pc:picChg>
        <pc:picChg chg="add mod">
          <ac:chgData name="Tian Tan" userId="7f6f908e975e3a16" providerId="LiveId" clId="{5FC443DF-2B36-4B21-83EF-D95DE731C347}" dt="2019-04-10T01:06:49.198" v="2969" actId="1038"/>
          <ac:picMkLst>
            <pc:docMk/>
            <pc:sldMk cId="1911011380" sldId="271"/>
            <ac:picMk id="7" creationId="{04DEFBE5-FE36-4920-B75B-245DC2D97F93}"/>
          </ac:picMkLst>
        </pc:picChg>
        <pc:picChg chg="add del mod">
          <ac:chgData name="Tian Tan" userId="7f6f908e975e3a16" providerId="LiveId" clId="{5FC443DF-2B36-4B21-83EF-D95DE731C347}" dt="2019-04-10T01:00:00.510" v="2954" actId="478"/>
          <ac:picMkLst>
            <pc:docMk/>
            <pc:sldMk cId="1911011380" sldId="271"/>
            <ac:picMk id="8" creationId="{1E2DAE6C-134F-435B-A809-3E6C08F03F87}"/>
          </ac:picMkLst>
        </pc:picChg>
        <pc:picChg chg="add mod">
          <ac:chgData name="Tian Tan" userId="7f6f908e975e3a16" providerId="LiveId" clId="{5FC443DF-2B36-4B21-83EF-D95DE731C347}" dt="2019-04-10T01:07:08.676" v="2997" actId="1038"/>
          <ac:picMkLst>
            <pc:docMk/>
            <pc:sldMk cId="1911011380" sldId="271"/>
            <ac:picMk id="9" creationId="{B6280C4D-97AC-4CF2-8FCB-DB38DE5FD1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masterSlides6-16x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81050"/>
            <a:ext cx="5230905" cy="1790700"/>
          </a:xfrm>
        </p:spPr>
        <p:txBody>
          <a:bodyPr anchor="b"/>
          <a:lstStyle>
            <a:lvl1pPr algn="l">
              <a:defRPr sz="4500" b="1">
                <a:solidFill>
                  <a:srgbClr val="E8EA18"/>
                </a:solidFill>
                <a:latin typeface="Chap Semibold" panose="02010700000000000000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640806"/>
            <a:ext cx="5230905" cy="1241822"/>
          </a:xfrm>
        </p:spPr>
        <p:txBody>
          <a:bodyPr/>
          <a:lstStyle>
            <a:lvl1pPr marL="0" indent="0" algn="l">
              <a:buNone/>
              <a:defRPr sz="1800" cap="all" baseline="0">
                <a:solidFill>
                  <a:srgbClr val="E8EA18"/>
                </a:solidFill>
                <a:latin typeface="Trade Gothic LT Std" panose="00000500000000000000" pitchFamily="50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726495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masterSlides6-16x91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576403"/>
            <a:ext cx="7886700" cy="994172"/>
          </a:xfrm>
        </p:spPr>
        <p:txBody>
          <a:bodyPr/>
          <a:lstStyle>
            <a:lvl1pPr>
              <a:defRPr b="1">
                <a:solidFill>
                  <a:srgbClr val="E8EA18"/>
                </a:solidFill>
                <a:latin typeface="Chap Semibold" panose="02010700000000000000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671778"/>
            <a:ext cx="7886700" cy="3263504"/>
          </a:xfrm>
        </p:spPr>
        <p:txBody>
          <a:bodyPr/>
          <a:lstStyle>
            <a:lvl1pPr marL="171450" indent="-171450">
              <a:buClr>
                <a:srgbClr val="D9F21C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Trade Gothic LT Std" panose="00000500000000000000" pitchFamily="50" charset="0"/>
                <a:cs typeface="Arial" panose="020B0604020202020204" pitchFamily="34" charset="0"/>
              </a:defRPr>
            </a:lvl1pPr>
            <a:lvl2pPr marL="514350" indent="-171450">
              <a:buClr>
                <a:srgbClr val="D9F21C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Trade Gothic LT Std" panose="00000500000000000000" pitchFamily="50" charset="0"/>
                <a:cs typeface="Arial" panose="020B0604020202020204" pitchFamily="34" charset="0"/>
              </a:defRPr>
            </a:lvl2pPr>
            <a:lvl3pPr marL="857250" indent="-171450">
              <a:buClr>
                <a:srgbClr val="D9F21C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Trade Gothic LT Std" panose="00000500000000000000" pitchFamily="50" charset="0"/>
                <a:cs typeface="Arial" panose="020B0604020202020204" pitchFamily="34" charset="0"/>
              </a:defRPr>
            </a:lvl3pPr>
            <a:lvl4pPr marL="1200150" indent="-171450">
              <a:buClr>
                <a:srgbClr val="D9F21C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Trade Gothic LT Std" panose="00000500000000000000" pitchFamily="50" charset="0"/>
                <a:cs typeface="Arial" panose="020B0604020202020204" pitchFamily="34" charset="0"/>
              </a:defRPr>
            </a:lvl4pPr>
            <a:lvl5pPr marL="1543050" indent="-171450">
              <a:buClr>
                <a:srgbClr val="D9F21C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Trade Gothic LT Std" panose="00000500000000000000" pitchFamily="50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97090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masterSlides6-16x9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576403"/>
            <a:ext cx="7886700" cy="994172"/>
          </a:xfrm>
        </p:spPr>
        <p:txBody>
          <a:bodyPr/>
          <a:lstStyle>
            <a:lvl1pPr>
              <a:defRPr b="1">
                <a:solidFill>
                  <a:srgbClr val="006747"/>
                </a:solidFill>
                <a:latin typeface="Chap Semibold" panose="02010700000000000000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671778"/>
            <a:ext cx="7886700" cy="3263504"/>
          </a:xfrm>
        </p:spPr>
        <p:txBody>
          <a:bodyPr/>
          <a:lstStyle>
            <a:lvl1pPr marL="171450" indent="-171450">
              <a:buClr>
                <a:srgbClr val="006747"/>
              </a:buClr>
              <a:buFont typeface="Wingdings" panose="05000000000000000000" pitchFamily="2" charset="2"/>
              <a:buChar char="§"/>
              <a:defRPr>
                <a:solidFill>
                  <a:srgbClr val="006747"/>
                </a:solidFill>
                <a:latin typeface="Trade Gothic LT Std" panose="00000500000000000000" pitchFamily="50" charset="0"/>
                <a:cs typeface="Arial" panose="020B0604020202020204" pitchFamily="34" charset="0"/>
              </a:defRPr>
            </a:lvl1pPr>
            <a:lvl2pPr marL="514350" indent="-171450">
              <a:buClr>
                <a:srgbClr val="006747"/>
              </a:buClr>
              <a:buFont typeface="Wingdings" panose="05000000000000000000" pitchFamily="2" charset="2"/>
              <a:buChar char="§"/>
              <a:defRPr>
                <a:solidFill>
                  <a:srgbClr val="006747"/>
                </a:solidFill>
                <a:latin typeface="Trade Gothic LT Std" panose="00000500000000000000" pitchFamily="50" charset="0"/>
                <a:cs typeface="Arial" panose="020B0604020202020204" pitchFamily="34" charset="0"/>
              </a:defRPr>
            </a:lvl2pPr>
            <a:lvl3pPr marL="857250" indent="-171450">
              <a:buClr>
                <a:srgbClr val="006747"/>
              </a:buClr>
              <a:buFont typeface="Wingdings" panose="05000000000000000000" pitchFamily="2" charset="2"/>
              <a:buChar char="§"/>
              <a:defRPr>
                <a:solidFill>
                  <a:srgbClr val="006747"/>
                </a:solidFill>
                <a:latin typeface="Trade Gothic LT Std" panose="00000500000000000000" pitchFamily="50" charset="0"/>
                <a:cs typeface="Arial" panose="020B0604020202020204" pitchFamily="34" charset="0"/>
              </a:defRPr>
            </a:lvl3pPr>
            <a:lvl4pPr marL="1200150" indent="-171450">
              <a:buClr>
                <a:srgbClr val="006747"/>
              </a:buClr>
              <a:buFont typeface="Wingdings" panose="05000000000000000000" pitchFamily="2" charset="2"/>
              <a:buChar char="§"/>
              <a:defRPr>
                <a:solidFill>
                  <a:srgbClr val="006747"/>
                </a:solidFill>
                <a:latin typeface="Trade Gothic LT Std" panose="00000500000000000000" pitchFamily="50" charset="0"/>
                <a:cs typeface="Arial" panose="020B0604020202020204" pitchFamily="34" charset="0"/>
              </a:defRPr>
            </a:lvl4pPr>
            <a:lvl5pPr marL="1543050" indent="-171450">
              <a:buClr>
                <a:srgbClr val="006747"/>
              </a:buClr>
              <a:buFont typeface="Wingdings" panose="05000000000000000000" pitchFamily="2" charset="2"/>
              <a:buChar char="§"/>
              <a:defRPr>
                <a:solidFill>
                  <a:srgbClr val="006747"/>
                </a:solidFill>
                <a:latin typeface="Trade Gothic LT Std" panose="00000500000000000000" pitchFamily="50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909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masterSlides6-16x9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576403"/>
            <a:ext cx="7886700" cy="994172"/>
          </a:xfrm>
        </p:spPr>
        <p:txBody>
          <a:bodyPr/>
          <a:lstStyle>
            <a:lvl1pPr>
              <a:defRPr b="1">
                <a:solidFill>
                  <a:srgbClr val="006747"/>
                </a:solidFill>
                <a:latin typeface="Chap Semibold" panose="02010700000000000000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671778"/>
            <a:ext cx="7886700" cy="3263504"/>
          </a:xfrm>
        </p:spPr>
        <p:txBody>
          <a:bodyPr/>
          <a:lstStyle>
            <a:lvl1pPr marL="171450" indent="-171450">
              <a:buClr>
                <a:srgbClr val="006747"/>
              </a:buClr>
              <a:buFont typeface="Wingdings" panose="05000000000000000000" pitchFamily="2" charset="2"/>
              <a:buChar char="§"/>
              <a:defRPr>
                <a:solidFill>
                  <a:srgbClr val="006747"/>
                </a:solidFill>
                <a:latin typeface="Trade Gothic LT Std" panose="00000500000000000000" pitchFamily="50" charset="0"/>
                <a:cs typeface="Arial" panose="020B0604020202020204" pitchFamily="34" charset="0"/>
              </a:defRPr>
            </a:lvl1pPr>
            <a:lvl2pPr marL="514350" indent="-171450">
              <a:buClr>
                <a:srgbClr val="006747"/>
              </a:buClr>
              <a:buFont typeface="Wingdings" panose="05000000000000000000" pitchFamily="2" charset="2"/>
              <a:buChar char="§"/>
              <a:defRPr>
                <a:solidFill>
                  <a:srgbClr val="006747"/>
                </a:solidFill>
                <a:latin typeface="Trade Gothic LT Std" panose="00000500000000000000" pitchFamily="50" charset="0"/>
                <a:cs typeface="Arial" panose="020B0604020202020204" pitchFamily="34" charset="0"/>
              </a:defRPr>
            </a:lvl2pPr>
            <a:lvl3pPr marL="857250" indent="-171450">
              <a:buClr>
                <a:srgbClr val="006747"/>
              </a:buClr>
              <a:buFont typeface="Wingdings" panose="05000000000000000000" pitchFamily="2" charset="2"/>
              <a:buChar char="§"/>
              <a:defRPr>
                <a:solidFill>
                  <a:srgbClr val="006747"/>
                </a:solidFill>
                <a:latin typeface="Trade Gothic LT Std" panose="00000500000000000000" pitchFamily="50" charset="0"/>
                <a:cs typeface="Arial" panose="020B0604020202020204" pitchFamily="34" charset="0"/>
              </a:defRPr>
            </a:lvl3pPr>
            <a:lvl4pPr marL="1200150" indent="-171450">
              <a:buClr>
                <a:srgbClr val="006747"/>
              </a:buClr>
              <a:buFont typeface="Wingdings" panose="05000000000000000000" pitchFamily="2" charset="2"/>
              <a:buChar char="§"/>
              <a:defRPr>
                <a:solidFill>
                  <a:srgbClr val="006747"/>
                </a:solidFill>
                <a:latin typeface="Trade Gothic LT Std" panose="00000500000000000000" pitchFamily="50" charset="0"/>
                <a:cs typeface="Arial" panose="020B0604020202020204" pitchFamily="34" charset="0"/>
              </a:defRPr>
            </a:lvl4pPr>
            <a:lvl5pPr marL="1543050" indent="-171450">
              <a:buClr>
                <a:srgbClr val="006747"/>
              </a:buClr>
              <a:buFont typeface="Wingdings" panose="05000000000000000000" pitchFamily="2" charset="2"/>
              <a:buChar char="§"/>
              <a:defRPr>
                <a:solidFill>
                  <a:srgbClr val="006747"/>
                </a:solidFill>
                <a:latin typeface="Trade Gothic LT Std" panose="00000500000000000000" pitchFamily="50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1337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masterSlides6-16x9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576403"/>
            <a:ext cx="7886700" cy="994172"/>
          </a:xfrm>
        </p:spPr>
        <p:txBody>
          <a:bodyPr/>
          <a:lstStyle>
            <a:lvl1pPr>
              <a:defRPr b="1">
                <a:solidFill>
                  <a:srgbClr val="006747"/>
                </a:solidFill>
                <a:latin typeface="Chap Semibold" panose="02010700000000000000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85788" y="1670587"/>
            <a:ext cx="3886200" cy="3263504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§"/>
              <a:defRPr>
                <a:solidFill>
                  <a:srgbClr val="006747"/>
                </a:solidFill>
                <a:latin typeface="Trade Gothic LT Std" panose="00000500000000000000" pitchFamily="50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>
                <a:solidFill>
                  <a:srgbClr val="006747"/>
                </a:solidFill>
                <a:latin typeface="Trade Gothic LT Std" panose="00000500000000000000" pitchFamily="50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>
                <a:solidFill>
                  <a:srgbClr val="006747"/>
                </a:solidFill>
                <a:latin typeface="Trade Gothic LT Std" panose="00000500000000000000" pitchFamily="50" charset="0"/>
              </a:defRPr>
            </a:lvl3pPr>
            <a:lvl4pPr marL="1200150" indent="-171450">
              <a:buFont typeface="Wingdings" panose="05000000000000000000" pitchFamily="2" charset="2"/>
              <a:buChar char="§"/>
              <a:defRPr>
                <a:solidFill>
                  <a:srgbClr val="006747"/>
                </a:solidFill>
                <a:latin typeface="Trade Gothic LT Std" panose="00000500000000000000" pitchFamily="50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>
                <a:solidFill>
                  <a:srgbClr val="006747"/>
                </a:solidFill>
                <a:latin typeface="Trade Gothic LT Std" panose="00000500000000000000" pitchFamily="50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86288" y="1670587"/>
            <a:ext cx="3886200" cy="3263504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§"/>
              <a:defRPr>
                <a:solidFill>
                  <a:srgbClr val="006747"/>
                </a:solidFill>
                <a:latin typeface="Trade Gothic LT Std" panose="00000500000000000000" pitchFamily="50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>
                <a:solidFill>
                  <a:srgbClr val="006747"/>
                </a:solidFill>
                <a:latin typeface="Trade Gothic LT Std" panose="00000500000000000000" pitchFamily="50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>
                <a:solidFill>
                  <a:srgbClr val="006747"/>
                </a:solidFill>
                <a:latin typeface="Trade Gothic LT Std" panose="00000500000000000000" pitchFamily="50" charset="0"/>
              </a:defRPr>
            </a:lvl3pPr>
            <a:lvl4pPr marL="1200150" indent="-171450">
              <a:buFont typeface="Wingdings" panose="05000000000000000000" pitchFamily="2" charset="2"/>
              <a:buChar char="§"/>
              <a:defRPr>
                <a:solidFill>
                  <a:srgbClr val="006747"/>
                </a:solidFill>
                <a:latin typeface="Trade Gothic LT Std" panose="00000500000000000000" pitchFamily="50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>
                <a:solidFill>
                  <a:srgbClr val="006747"/>
                </a:solidFill>
                <a:latin typeface="Trade Gothic LT Std" panose="00000500000000000000" pitchFamily="50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83208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masterSlides6-16x917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7440" y="1471613"/>
            <a:ext cx="7886700" cy="1428750"/>
          </a:xfrm>
        </p:spPr>
        <p:txBody>
          <a:bodyPr anchor="b"/>
          <a:lstStyle>
            <a:lvl1pPr>
              <a:defRPr sz="4500" b="1">
                <a:solidFill>
                  <a:srgbClr val="006747"/>
                </a:solidFill>
                <a:latin typeface="Chap Semibold" panose="02010700000000000000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20616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masterSlides6-16x92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2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99C99-4204-487B-89EF-454B0322227D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2FE6-DD51-443E-803B-CD03CAB1B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1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5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wyermade/Detectron" TargetMode="External"/><Relationship Id="rId2" Type="http://schemas.openxmlformats.org/officeDocument/2006/relationships/hyperlink" Target="https://github.com/facebookresearch/Detectro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904" y="1556146"/>
            <a:ext cx="5386388" cy="1550194"/>
          </a:xfrm>
        </p:spPr>
        <p:txBody>
          <a:bodyPr>
            <a:noAutofit/>
          </a:bodyPr>
          <a:lstStyle/>
          <a:p>
            <a:r>
              <a:rPr lang="en-US" sz="3200" dirty="0"/>
              <a:t>6D Object Pose Estimation and 2D Object Outline Extraction for Robotic Grasping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904" y="3376612"/>
            <a:ext cx="3486150" cy="1241822"/>
          </a:xfrm>
        </p:spPr>
        <p:txBody>
          <a:bodyPr/>
          <a:lstStyle/>
          <a:p>
            <a:r>
              <a:rPr lang="en-US" cap="none" dirty="0"/>
              <a:t>Daniel Sawyer </a:t>
            </a:r>
          </a:p>
          <a:p>
            <a:r>
              <a:rPr lang="en-US" cap="none" dirty="0"/>
              <a:t>Tian Tan</a:t>
            </a:r>
          </a:p>
        </p:txBody>
      </p:sp>
    </p:spTree>
    <p:extLst>
      <p:ext uri="{BB962C8B-B14F-4D97-AF65-F5344CB8AC3E}">
        <p14:creationId xmlns:p14="http://schemas.microsoft.com/office/powerpoint/2010/main" val="147788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576403"/>
            <a:ext cx="7886700" cy="629545"/>
          </a:xfrm>
        </p:spPr>
        <p:txBody>
          <a:bodyPr>
            <a:normAutofit/>
          </a:bodyPr>
          <a:lstStyle/>
          <a:p>
            <a:r>
              <a:rPr lang="en-US" sz="2800" dirty="0"/>
              <a:t>Vision for Grasp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325217"/>
            <a:ext cx="7886700" cy="3610065"/>
          </a:xfrm>
        </p:spPr>
        <p:txBody>
          <a:bodyPr/>
          <a:lstStyle/>
          <a:p>
            <a:r>
              <a:rPr lang="en-US" dirty="0"/>
              <a:t>Purpose</a:t>
            </a:r>
          </a:p>
          <a:p>
            <a:pPr marL="342900" lvl="1" indent="0">
              <a:buNone/>
            </a:pPr>
            <a:r>
              <a:rPr lang="en-US" dirty="0"/>
              <a:t>Reduce grasp error</a:t>
            </a:r>
          </a:p>
          <a:p>
            <a:r>
              <a:rPr lang="en-US" dirty="0"/>
              <a:t>Vision problem statement</a:t>
            </a:r>
          </a:p>
          <a:p>
            <a:pPr marL="342900" lvl="1" indent="0">
              <a:buNone/>
            </a:pPr>
            <a:r>
              <a:rPr lang="en-US" dirty="0"/>
              <a:t>From single-view RGB image find </a:t>
            </a:r>
          </a:p>
          <a:p>
            <a:pPr marL="342900" lvl="1" indent="0">
              <a:buNone/>
            </a:pPr>
            <a:r>
              <a:rPr lang="en-US" dirty="0"/>
              <a:t>how to move the gripper so that</a:t>
            </a:r>
          </a:p>
          <a:p>
            <a:pPr marL="342900" lvl="1" indent="0">
              <a:buNone/>
            </a:pPr>
            <a:r>
              <a:rPr lang="en-US" dirty="0"/>
              <a:t>the object can be grasped at a </a:t>
            </a:r>
          </a:p>
          <a:p>
            <a:pPr marL="342900" lvl="1" indent="0">
              <a:buNone/>
            </a:pPr>
            <a:r>
              <a:rPr lang="en-US" dirty="0"/>
              <a:t>good location.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965D7-7136-4762-A880-3D40E5AE8AEB}"/>
              </a:ext>
            </a:extLst>
          </p:cNvPr>
          <p:cNvSpPr txBox="1"/>
          <p:nvPr/>
        </p:nvSpPr>
        <p:spPr>
          <a:xfrm>
            <a:off x="6718852" y="2809"/>
            <a:ext cx="242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FFFF00"/>
                </a:solidFill>
              </a:rPr>
              <a:t>Vision for Grasp Tuning</a:t>
            </a:r>
            <a:endParaRPr lang="zh-CN" altLang="en-US" sz="1800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20302-4701-46D2-A93B-AA0B8BA59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31" y="1510747"/>
            <a:ext cx="3795422" cy="237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0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576403"/>
            <a:ext cx="7886700" cy="629545"/>
          </a:xfrm>
        </p:spPr>
        <p:txBody>
          <a:bodyPr>
            <a:normAutofit/>
          </a:bodyPr>
          <a:lstStyle/>
          <a:p>
            <a:r>
              <a:rPr lang="en-US" sz="2800" dirty="0"/>
              <a:t>Vision for Grasp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330657"/>
            <a:ext cx="7886700" cy="3604625"/>
          </a:xfrm>
        </p:spPr>
        <p:txBody>
          <a:bodyPr/>
          <a:lstStyle/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Mask R-CNN detect object mask</a:t>
            </a:r>
          </a:p>
          <a:p>
            <a:pPr lvl="1"/>
            <a:r>
              <a:rPr lang="en-US" dirty="0"/>
              <a:t>Object 2D outline extraction from object mask</a:t>
            </a:r>
          </a:p>
          <a:p>
            <a:pPr lvl="1"/>
            <a:r>
              <a:rPr lang="en-US" dirty="0"/>
              <a:t>Calculate pixel-wise normal of the outline</a:t>
            </a:r>
          </a:p>
          <a:p>
            <a:pPr lvl="1"/>
            <a:r>
              <a:rPr lang="en-US" dirty="0"/>
              <a:t>Calculate grasp features and adjust robot gripper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965D7-7136-4762-A880-3D40E5AE8AEB}"/>
              </a:ext>
            </a:extLst>
          </p:cNvPr>
          <p:cNvSpPr txBox="1"/>
          <p:nvPr/>
        </p:nvSpPr>
        <p:spPr>
          <a:xfrm>
            <a:off x="6718852" y="2809"/>
            <a:ext cx="242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FFFF00"/>
                </a:solidFill>
              </a:rPr>
              <a:t>Vision for Grasp Tuning</a:t>
            </a:r>
            <a:endParaRPr lang="zh-CN" altLang="en-US" sz="1800" dirty="0">
              <a:solidFill>
                <a:srgbClr val="FFFF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AB8CFF-E151-4CA0-A6C3-E8EF6E21AC66}"/>
              </a:ext>
            </a:extLst>
          </p:cNvPr>
          <p:cNvSpPr/>
          <p:nvPr/>
        </p:nvSpPr>
        <p:spPr>
          <a:xfrm>
            <a:off x="1236830" y="2977013"/>
            <a:ext cx="1102526" cy="306472"/>
          </a:xfrm>
          <a:prstGeom prst="rect">
            <a:avLst/>
          </a:prstGeom>
          <a:solidFill>
            <a:srgbClr val="096747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Detect outline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B9689-ECD3-4923-AE3E-8545B807389D}"/>
              </a:ext>
            </a:extLst>
          </p:cNvPr>
          <p:cNvSpPr/>
          <p:nvPr/>
        </p:nvSpPr>
        <p:spPr>
          <a:xfrm>
            <a:off x="2650281" y="3173590"/>
            <a:ext cx="1166055" cy="549663"/>
          </a:xfrm>
          <a:prstGeom prst="rect">
            <a:avLst/>
          </a:prstGeom>
          <a:solidFill>
            <a:srgbClr val="096747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contact region &amp; outline normal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E4AB7504-FE4D-44C8-9B5E-5179420AD2D8}"/>
              </a:ext>
            </a:extLst>
          </p:cNvPr>
          <p:cNvSpPr/>
          <p:nvPr/>
        </p:nvSpPr>
        <p:spPr>
          <a:xfrm>
            <a:off x="5350076" y="3130249"/>
            <a:ext cx="1447799" cy="637747"/>
          </a:xfrm>
          <a:prstGeom prst="flowChartDecision">
            <a:avLst/>
          </a:prstGeom>
          <a:solidFill>
            <a:srgbClr val="096747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Valid contact?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FDBE22-305F-4B05-83C8-5D05E99C172E}"/>
              </a:ext>
            </a:extLst>
          </p:cNvPr>
          <p:cNvSpPr/>
          <p:nvPr/>
        </p:nvSpPr>
        <p:spPr>
          <a:xfrm>
            <a:off x="1274529" y="3572800"/>
            <a:ext cx="1027127" cy="384200"/>
          </a:xfrm>
          <a:prstGeom prst="rect">
            <a:avLst/>
          </a:prstGeom>
          <a:solidFill>
            <a:srgbClr val="096747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gripper pose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45FC55-E240-4BD5-9E8E-00001F71DA8F}"/>
              </a:ext>
            </a:extLst>
          </p:cNvPr>
          <p:cNvSpPr/>
          <p:nvPr/>
        </p:nvSpPr>
        <p:spPr>
          <a:xfrm>
            <a:off x="7102122" y="3215235"/>
            <a:ext cx="1027127" cy="466371"/>
          </a:xfrm>
          <a:prstGeom prst="rect">
            <a:avLst/>
          </a:prstGeom>
          <a:solidFill>
            <a:srgbClr val="096747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Continue grasp motion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F50B55-2906-493E-B8BD-20B7BD38B645}"/>
              </a:ext>
            </a:extLst>
          </p:cNvPr>
          <p:cNvSpPr/>
          <p:nvPr/>
        </p:nvSpPr>
        <p:spPr>
          <a:xfrm>
            <a:off x="5560411" y="4063112"/>
            <a:ext cx="1027127" cy="384200"/>
          </a:xfrm>
          <a:prstGeom prst="rect">
            <a:avLst/>
          </a:prstGeom>
          <a:solidFill>
            <a:srgbClr val="096747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Adjust grasp motion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C589216-0264-4C57-B857-E0E7A9D79A91}"/>
              </a:ext>
            </a:extLst>
          </p:cNvPr>
          <p:cNvSpPr/>
          <p:nvPr/>
        </p:nvSpPr>
        <p:spPr>
          <a:xfrm>
            <a:off x="4020737" y="3249278"/>
            <a:ext cx="1102526" cy="398287"/>
          </a:xfrm>
          <a:prstGeom prst="rect">
            <a:avLst/>
          </a:prstGeom>
          <a:solidFill>
            <a:srgbClr val="096747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grasp features 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F22D5ED-1761-4BD2-A81A-B0A5F0233DA7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339356" y="3130249"/>
            <a:ext cx="310925" cy="318173"/>
          </a:xfrm>
          <a:prstGeom prst="straightConnector1">
            <a:avLst/>
          </a:prstGeom>
          <a:ln>
            <a:solidFill>
              <a:srgbClr val="006747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051B20C-7021-4AE7-AA7E-D61B39D4B4D1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2301656" y="3448422"/>
            <a:ext cx="348625" cy="316478"/>
          </a:xfrm>
          <a:prstGeom prst="straightConnector1">
            <a:avLst/>
          </a:prstGeom>
          <a:ln>
            <a:solidFill>
              <a:srgbClr val="006747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202000B-1117-4414-A608-FBEC7D298790}"/>
              </a:ext>
            </a:extLst>
          </p:cNvPr>
          <p:cNvCxnSpPr>
            <a:cxnSpLocks/>
            <a:stCxn id="24" idx="3"/>
            <a:endCxn id="75" idx="1"/>
          </p:cNvCxnSpPr>
          <p:nvPr/>
        </p:nvCxnSpPr>
        <p:spPr>
          <a:xfrm>
            <a:off x="3816336" y="3448422"/>
            <a:ext cx="204401" cy="0"/>
          </a:xfrm>
          <a:prstGeom prst="straightConnector1">
            <a:avLst/>
          </a:prstGeom>
          <a:ln>
            <a:solidFill>
              <a:srgbClr val="006747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E0B07CF-A483-4AEB-8305-23243CD4B7E1}"/>
              </a:ext>
            </a:extLst>
          </p:cNvPr>
          <p:cNvCxnSpPr>
            <a:stCxn id="75" idx="3"/>
            <a:endCxn id="25" idx="1"/>
          </p:cNvCxnSpPr>
          <p:nvPr/>
        </p:nvCxnSpPr>
        <p:spPr>
          <a:xfrm>
            <a:off x="5123263" y="3448422"/>
            <a:ext cx="226813" cy="701"/>
          </a:xfrm>
          <a:prstGeom prst="straightConnector1">
            <a:avLst/>
          </a:prstGeom>
          <a:ln>
            <a:solidFill>
              <a:srgbClr val="006747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832423-8338-4545-9B4A-1B6AB6FE6F9F}"/>
              </a:ext>
            </a:extLst>
          </p:cNvPr>
          <p:cNvCxnSpPr>
            <a:stCxn id="25" idx="2"/>
            <a:endCxn id="32" idx="0"/>
          </p:cNvCxnSpPr>
          <p:nvPr/>
        </p:nvCxnSpPr>
        <p:spPr>
          <a:xfrm flipH="1">
            <a:off x="6073975" y="3767996"/>
            <a:ext cx="1" cy="295116"/>
          </a:xfrm>
          <a:prstGeom prst="straightConnector1">
            <a:avLst/>
          </a:prstGeom>
          <a:ln>
            <a:solidFill>
              <a:srgbClr val="006747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0B654AB-7508-470C-B048-0614E2379F02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 flipV="1">
            <a:off x="6797875" y="3448421"/>
            <a:ext cx="304247" cy="702"/>
          </a:xfrm>
          <a:prstGeom prst="straightConnector1">
            <a:avLst/>
          </a:prstGeom>
          <a:ln>
            <a:solidFill>
              <a:srgbClr val="006747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7860D909-DAFE-4F8B-A505-D378C496B452}"/>
              </a:ext>
            </a:extLst>
          </p:cNvPr>
          <p:cNvCxnSpPr>
            <a:stCxn id="32" idx="2"/>
            <a:endCxn id="26" idx="1"/>
          </p:cNvCxnSpPr>
          <p:nvPr/>
        </p:nvCxnSpPr>
        <p:spPr>
          <a:xfrm rot="5400000" flipH="1">
            <a:off x="3333046" y="1706383"/>
            <a:ext cx="682412" cy="4799446"/>
          </a:xfrm>
          <a:prstGeom prst="bentConnector4">
            <a:avLst>
              <a:gd name="adj1" fmla="val -33499"/>
              <a:gd name="adj2" fmla="val 104763"/>
            </a:avLst>
          </a:prstGeom>
          <a:ln>
            <a:solidFill>
              <a:srgbClr val="006747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8D97F1-9A82-4C2D-BE68-4353458E83AB}"/>
              </a:ext>
            </a:extLst>
          </p:cNvPr>
          <p:cNvCxnSpPr>
            <a:stCxn id="26" idx="0"/>
            <a:endCxn id="23" idx="2"/>
          </p:cNvCxnSpPr>
          <p:nvPr/>
        </p:nvCxnSpPr>
        <p:spPr>
          <a:xfrm flipV="1">
            <a:off x="1788093" y="3283485"/>
            <a:ext cx="0" cy="289315"/>
          </a:xfrm>
          <a:prstGeom prst="straightConnector1">
            <a:avLst/>
          </a:prstGeom>
          <a:ln>
            <a:solidFill>
              <a:srgbClr val="006747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E39FBFEC-AE2E-4F5D-AB7C-6F399B7D348E}"/>
              </a:ext>
            </a:extLst>
          </p:cNvPr>
          <p:cNvCxnSpPr>
            <a:stCxn id="31" idx="2"/>
            <a:endCxn id="26" idx="1"/>
          </p:cNvCxnSpPr>
          <p:nvPr/>
        </p:nvCxnSpPr>
        <p:spPr>
          <a:xfrm rot="5400000">
            <a:off x="4403461" y="552675"/>
            <a:ext cx="83294" cy="6341157"/>
          </a:xfrm>
          <a:prstGeom prst="bentConnector4">
            <a:avLst>
              <a:gd name="adj1" fmla="val 1416495"/>
              <a:gd name="adj2" fmla="val 103605"/>
            </a:avLst>
          </a:prstGeom>
          <a:ln>
            <a:solidFill>
              <a:srgbClr val="006747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854D281-AA5A-4786-BE52-24D6C7EFC857}"/>
              </a:ext>
            </a:extLst>
          </p:cNvPr>
          <p:cNvSpPr txBox="1"/>
          <p:nvPr/>
        </p:nvSpPr>
        <p:spPr>
          <a:xfrm>
            <a:off x="6718852" y="3181730"/>
            <a:ext cx="404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6747"/>
                </a:solidFill>
              </a:rPr>
              <a:t>YES</a:t>
            </a:r>
            <a:endParaRPr lang="zh-CN" altLang="en-US" sz="1200" dirty="0">
              <a:solidFill>
                <a:srgbClr val="006747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3398A33-4D39-4891-8B4D-3F81523862D7}"/>
              </a:ext>
            </a:extLst>
          </p:cNvPr>
          <p:cNvSpPr txBox="1"/>
          <p:nvPr/>
        </p:nvSpPr>
        <p:spPr>
          <a:xfrm>
            <a:off x="5750790" y="3764898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6747"/>
                </a:solidFill>
              </a:rPr>
              <a:t>NO</a:t>
            </a:r>
            <a:endParaRPr lang="zh-CN" altLang="en-US" sz="1200" dirty="0">
              <a:solidFill>
                <a:srgbClr val="006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80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576403"/>
            <a:ext cx="7886700" cy="629545"/>
          </a:xfrm>
        </p:spPr>
        <p:txBody>
          <a:bodyPr>
            <a:normAutofit/>
          </a:bodyPr>
          <a:lstStyle/>
          <a:p>
            <a:r>
              <a:rPr lang="en-US" sz="2800" dirty="0"/>
              <a:t>Vision for Grasp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325217"/>
            <a:ext cx="7886700" cy="3610065"/>
          </a:xfrm>
        </p:spPr>
        <p:txBody>
          <a:bodyPr/>
          <a:lstStyle/>
          <a:p>
            <a:r>
              <a:rPr lang="en-US" dirty="0"/>
              <a:t>Mask R-CNN object mask detection result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965D7-7136-4762-A880-3D40E5AE8AEB}"/>
              </a:ext>
            </a:extLst>
          </p:cNvPr>
          <p:cNvSpPr txBox="1"/>
          <p:nvPr/>
        </p:nvSpPr>
        <p:spPr>
          <a:xfrm>
            <a:off x="6718852" y="2809"/>
            <a:ext cx="242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FFFF00"/>
                </a:solidFill>
              </a:rPr>
              <a:t>Vision for Grasp Tuning</a:t>
            </a:r>
            <a:endParaRPr lang="zh-CN" altLang="en-US" sz="1800" dirty="0">
              <a:solidFill>
                <a:srgbClr val="FFFF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8C7A79-D6F4-47D9-95B4-7263BDE555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63" y="1703731"/>
            <a:ext cx="5055707" cy="31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3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576403"/>
            <a:ext cx="7886700" cy="629545"/>
          </a:xfrm>
        </p:spPr>
        <p:txBody>
          <a:bodyPr>
            <a:normAutofit/>
          </a:bodyPr>
          <a:lstStyle/>
          <a:p>
            <a:r>
              <a:rPr lang="en-US" sz="2800" dirty="0"/>
              <a:t>Vision for Grasp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325217"/>
            <a:ext cx="7886700" cy="3610065"/>
          </a:xfrm>
        </p:spPr>
        <p:txBody>
          <a:bodyPr/>
          <a:lstStyle/>
          <a:p>
            <a:r>
              <a:rPr lang="en-US" dirty="0"/>
              <a:t>Object outline extraction</a:t>
            </a:r>
          </a:p>
          <a:p>
            <a:pPr marL="342900" lvl="1" indent="0">
              <a:buNone/>
            </a:pPr>
            <a:r>
              <a:rPr lang="en-US" dirty="0"/>
              <a:t>For each row of the image find the two outline</a:t>
            </a:r>
          </a:p>
          <a:p>
            <a:pPr marL="342900" lvl="1" indent="0">
              <a:buNone/>
            </a:pPr>
            <a:r>
              <a:rPr lang="en-US" dirty="0"/>
              <a:t>points of each continuous region of the mask</a:t>
            </a:r>
          </a:p>
          <a:p>
            <a:r>
              <a:rPr lang="en-US" dirty="0"/>
              <a:t>Pixel-wise normal</a:t>
            </a:r>
          </a:p>
          <a:p>
            <a:pPr lvl="1">
              <a:buFontTx/>
              <a:buChar char="-"/>
            </a:pPr>
            <a:r>
              <a:rPr lang="en-US" dirty="0"/>
              <a:t>Find the normal of the vector of neighbors </a:t>
            </a:r>
          </a:p>
          <a:p>
            <a:pPr lvl="1">
              <a:buFontTx/>
              <a:buChar char="-"/>
            </a:pPr>
            <a:r>
              <a:rPr lang="en-US" dirty="0"/>
              <a:t>Choose the normal direction based on pixel position</a:t>
            </a:r>
          </a:p>
          <a:p>
            <a:pPr marL="342900" lvl="1" indent="0">
              <a:buNone/>
            </a:pPr>
            <a:r>
              <a:rPr lang="en-US" dirty="0"/>
              <a:t>    relative to the center of the mask</a:t>
            </a:r>
          </a:p>
          <a:p>
            <a:pPr marL="342900" lvl="1" indent="0">
              <a:buNone/>
            </a:pPr>
            <a:r>
              <a:rPr lang="en-US" dirty="0"/>
              <a:t>- Average the normal of neighbors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965D7-7136-4762-A880-3D40E5AE8AEB}"/>
              </a:ext>
            </a:extLst>
          </p:cNvPr>
          <p:cNvSpPr txBox="1"/>
          <p:nvPr/>
        </p:nvSpPr>
        <p:spPr>
          <a:xfrm>
            <a:off x="6718852" y="2809"/>
            <a:ext cx="242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FFFF00"/>
                </a:solidFill>
              </a:rPr>
              <a:t>Vision for Grasp Tuning</a:t>
            </a:r>
            <a:endParaRPr lang="zh-CN" altLang="en-US" sz="18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75B02-C4D4-43E3-B0E5-906D0A761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905" y="1507434"/>
            <a:ext cx="1596085" cy="165377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0796F1-446F-432D-BF4B-A43BDA60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006279"/>
              </p:ext>
            </p:extLst>
          </p:nvPr>
        </p:nvGraphicFramePr>
        <p:xfrm>
          <a:off x="6412770" y="3365385"/>
          <a:ext cx="1333998" cy="136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666">
                  <a:extLst>
                    <a:ext uri="{9D8B030D-6E8A-4147-A177-3AD203B41FA5}">
                      <a16:colId xmlns:a16="http://schemas.microsoft.com/office/drawing/2014/main" val="730292663"/>
                    </a:ext>
                  </a:extLst>
                </a:gridCol>
                <a:gridCol w="444666">
                  <a:extLst>
                    <a:ext uri="{9D8B030D-6E8A-4147-A177-3AD203B41FA5}">
                      <a16:colId xmlns:a16="http://schemas.microsoft.com/office/drawing/2014/main" val="3033755960"/>
                    </a:ext>
                  </a:extLst>
                </a:gridCol>
                <a:gridCol w="444666">
                  <a:extLst>
                    <a:ext uri="{9D8B030D-6E8A-4147-A177-3AD203B41FA5}">
                      <a16:colId xmlns:a16="http://schemas.microsoft.com/office/drawing/2014/main" val="1555503652"/>
                    </a:ext>
                  </a:extLst>
                </a:gridCol>
              </a:tblGrid>
              <a:tr h="4552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12251" marR="112251" marT="56126" marB="5612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12251" marR="112251" marT="56126" marB="5612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 marL="112251" marR="112251" marT="56126" marB="56126">
                    <a:solidFill>
                      <a:srgbClr val="0E9E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15414"/>
                  </a:ext>
                </a:extLst>
              </a:tr>
              <a:tr h="4552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12251" marR="112251" marT="56126" marB="5612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12251" marR="112251" marT="56126" marB="56126">
                    <a:solidFill>
                      <a:srgbClr val="09674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12251" marR="112251" marT="56126" marB="5612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314287"/>
                  </a:ext>
                </a:extLst>
              </a:tr>
              <a:tr h="4552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12251" marR="112251" marT="56126" marB="5612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12251" marR="112251" marT="56126" marB="56126">
                    <a:solidFill>
                      <a:srgbClr val="0E9E6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12251" marR="112251" marT="56126" marB="56126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85957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7AF496-6991-47B8-A8F1-1F3D9373E014}"/>
              </a:ext>
            </a:extLst>
          </p:cNvPr>
          <p:cNvCxnSpPr>
            <a:cxnSpLocks/>
          </p:cNvCxnSpPr>
          <p:nvPr/>
        </p:nvCxnSpPr>
        <p:spPr>
          <a:xfrm flipV="1">
            <a:off x="7087169" y="3592796"/>
            <a:ext cx="443330" cy="460900"/>
          </a:xfrm>
          <a:prstGeom prst="straightConnector1">
            <a:avLst/>
          </a:prstGeom>
          <a:ln>
            <a:solidFill>
              <a:srgbClr val="E9E91A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FA5580-34F8-4F1D-8040-C19490DF2E92}"/>
              </a:ext>
            </a:extLst>
          </p:cNvPr>
          <p:cNvCxnSpPr>
            <a:cxnSpLocks/>
          </p:cNvCxnSpPr>
          <p:nvPr/>
        </p:nvCxnSpPr>
        <p:spPr>
          <a:xfrm>
            <a:off x="7087169" y="4065945"/>
            <a:ext cx="0" cy="49441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618676-5C96-40A4-8DE6-F01084108D72}"/>
              </a:ext>
            </a:extLst>
          </p:cNvPr>
          <p:cNvCxnSpPr>
            <a:cxnSpLocks/>
          </p:cNvCxnSpPr>
          <p:nvPr/>
        </p:nvCxnSpPr>
        <p:spPr>
          <a:xfrm>
            <a:off x="6656934" y="3624694"/>
            <a:ext cx="873565" cy="877186"/>
          </a:xfrm>
          <a:prstGeom prst="line">
            <a:avLst/>
          </a:prstGeom>
          <a:ln>
            <a:solidFill>
              <a:srgbClr val="E9E9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3BAC61-34FD-4535-9554-6EC75916D507}"/>
              </a:ext>
            </a:extLst>
          </p:cNvPr>
          <p:cNvCxnSpPr>
            <a:cxnSpLocks/>
          </p:cNvCxnSpPr>
          <p:nvPr/>
        </p:nvCxnSpPr>
        <p:spPr>
          <a:xfrm>
            <a:off x="6593138" y="4052146"/>
            <a:ext cx="99946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689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576403"/>
            <a:ext cx="7886700" cy="629545"/>
          </a:xfrm>
        </p:spPr>
        <p:txBody>
          <a:bodyPr>
            <a:normAutofit/>
          </a:bodyPr>
          <a:lstStyle/>
          <a:p>
            <a:r>
              <a:rPr lang="en-US" sz="2800" dirty="0"/>
              <a:t>Vision for Grasp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325217"/>
            <a:ext cx="7886700" cy="3610065"/>
          </a:xfrm>
        </p:spPr>
        <p:txBody>
          <a:bodyPr/>
          <a:lstStyle/>
          <a:p>
            <a:r>
              <a:rPr lang="en-US" dirty="0"/>
              <a:t>Object outline and normal extraction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965D7-7136-4762-A880-3D40E5AE8AEB}"/>
              </a:ext>
            </a:extLst>
          </p:cNvPr>
          <p:cNvSpPr txBox="1"/>
          <p:nvPr/>
        </p:nvSpPr>
        <p:spPr>
          <a:xfrm>
            <a:off x="6718852" y="2809"/>
            <a:ext cx="242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FFFF00"/>
                </a:solidFill>
              </a:rPr>
              <a:t>Vision for Grasp Tuning</a:t>
            </a:r>
            <a:endParaRPr lang="zh-CN" altLang="en-US" sz="1800" dirty="0">
              <a:solidFill>
                <a:srgbClr val="FFFF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E4EA31-62CC-4034-BB01-D8DAA1466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05" y="1864791"/>
            <a:ext cx="3854134" cy="28906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CE3BFF-74BA-4765-A41D-5956C0CEE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39" y="1864791"/>
            <a:ext cx="3854135" cy="28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9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576403"/>
            <a:ext cx="7886700" cy="629545"/>
          </a:xfrm>
        </p:spPr>
        <p:txBody>
          <a:bodyPr>
            <a:normAutofit/>
          </a:bodyPr>
          <a:lstStyle/>
          <a:p>
            <a:r>
              <a:rPr lang="en-US" sz="2800" dirty="0"/>
              <a:t>Vision for Grasp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325217"/>
            <a:ext cx="7886700" cy="3610065"/>
          </a:xfrm>
        </p:spPr>
        <p:txBody>
          <a:bodyPr/>
          <a:lstStyle/>
          <a:p>
            <a:r>
              <a:rPr lang="en-US" dirty="0"/>
              <a:t>Grasp features</a:t>
            </a:r>
          </a:p>
          <a:p>
            <a:pPr marL="342900" lvl="1" indent="0"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965D7-7136-4762-A880-3D40E5AE8AEB}"/>
              </a:ext>
            </a:extLst>
          </p:cNvPr>
          <p:cNvSpPr txBox="1"/>
          <p:nvPr/>
        </p:nvSpPr>
        <p:spPr>
          <a:xfrm>
            <a:off x="6718852" y="2809"/>
            <a:ext cx="242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FFFF00"/>
                </a:solidFill>
              </a:rPr>
              <a:t>Vision for Grasp Tuning</a:t>
            </a:r>
            <a:endParaRPr lang="zh-CN" altLang="en-US" sz="18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AF3CD-3680-450A-94C1-5BDA660081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8381" y="1756045"/>
            <a:ext cx="2907030" cy="1798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01D9E-3192-4D36-8F4E-EEAEA3D2F4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65411" y="1756045"/>
            <a:ext cx="2035175" cy="1799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DEFBE5-FE36-4920-B75B-245DC2D97F9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86724" y="1756045"/>
            <a:ext cx="2163363" cy="1804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280C4D-97AC-4CF2-8FCB-DB38DE5FD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217" y="3569845"/>
            <a:ext cx="2907030" cy="148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1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576403"/>
            <a:ext cx="7886700" cy="629545"/>
          </a:xfrm>
        </p:spPr>
        <p:txBody>
          <a:bodyPr>
            <a:normAutofit/>
          </a:bodyPr>
          <a:lstStyle/>
          <a:p>
            <a:r>
              <a:rPr lang="en-US" sz="2800" dirty="0"/>
              <a:t>Vision for Grasp Tuning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5788" y="1325217"/>
                <a:ext cx="7886700" cy="3610065"/>
              </a:xfrm>
            </p:spPr>
            <p:txBody>
              <a:bodyPr/>
              <a:lstStyle/>
              <a:p>
                <a:r>
                  <a:rPr lang="en-US" dirty="0"/>
                  <a:t>Grasp features and gripper adjustment</a:t>
                </a:r>
              </a:p>
              <a:p>
                <a:pPr marL="342900" lvl="1" indent="0">
                  <a:buNone/>
                </a:pPr>
                <a:r>
                  <a:rPr lang="en-US" sz="1600" dirty="0"/>
                  <a:t>A 3D grasp is defined by 6 parameters(x, y, z, roll, pitch, yaw) also known as the 6 degrees of freedom. Due to the limitation of single-view RGB image we can tune only 3 of them and they are x, y and roll. </a:t>
                </a:r>
              </a:p>
              <a:p>
                <a:pPr lvl="1">
                  <a:buFontTx/>
                  <a:buChar char="-"/>
                </a:pPr>
                <a:r>
                  <a:rPr lang="en-US" sz="1600" dirty="0"/>
                  <a:t>Grasp feature for adjustment of gripper x(left-right) </a:t>
                </a:r>
              </a:p>
              <a:p>
                <a:pPr marL="342900" lvl="1" indent="0">
                  <a:buNone/>
                </a:pPr>
                <a:r>
                  <a:rPr lang="en-US" altLang="zh-CN" dirty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</m:e>
                            </m:func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dirty="0"/>
              </a:p>
              <a:p>
                <a:pPr lvl="1">
                  <a:buFontTx/>
                  <a:buChar char="-"/>
                </a:pPr>
                <a:r>
                  <a:rPr lang="en-US" altLang="zh-CN" sz="1600" dirty="0"/>
                  <a:t>Grasp feature for adjustment of gripper y(up-down)</a:t>
                </a:r>
              </a:p>
              <a:p>
                <a:pPr marL="342900" lvl="1" indent="0">
                  <a:buNone/>
                </a:pPr>
                <a:r>
                  <a:rPr lang="en-US" altLang="zh-CN" b="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func>
                              <m:func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 ∆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d>
                              </m:e>
                            </m:func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altLang="zh-CN" sz="1600" dirty="0"/>
              </a:p>
              <a:p>
                <a:pPr lvl="1">
                  <a:buFontTx/>
                  <a:buChar char="-"/>
                </a:pPr>
                <a:r>
                  <a:rPr lang="en-US" altLang="zh-CN" sz="1600" dirty="0"/>
                  <a:t>Grasp feature for adjustment of gripper roll(rotation about its z-axis)</a:t>
                </a:r>
              </a:p>
              <a:p>
                <a:pPr marL="342900" lvl="1" indent="0">
                  <a:buNone/>
                </a:pPr>
                <a:r>
                  <a:rPr lang="en-US" altLang="zh-CN" dirty="0"/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min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sz="1600" dirty="0"/>
              </a:p>
              <a:p>
                <a:pPr marL="342900" lvl="1" indent="0">
                  <a:buNone/>
                </a:pPr>
                <a:r>
                  <a:rPr lang="en-US" sz="1200" dirty="0"/>
                  <a:t>	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positive when the normal is above horizontal, negative if below.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788" y="1325217"/>
                <a:ext cx="7886700" cy="3610065"/>
              </a:xfrm>
              <a:blipFill>
                <a:blip r:embed="rId2"/>
                <a:stretch>
                  <a:fillRect l="-1082" t="-2192" r="-541" b="-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B0965D7-7136-4762-A880-3D40E5AE8AEB}"/>
              </a:ext>
            </a:extLst>
          </p:cNvPr>
          <p:cNvSpPr txBox="1"/>
          <p:nvPr/>
        </p:nvSpPr>
        <p:spPr>
          <a:xfrm>
            <a:off x="6718852" y="2809"/>
            <a:ext cx="242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FFFF00"/>
                </a:solidFill>
              </a:rPr>
              <a:t>Vision for Grasp Tuning</a:t>
            </a:r>
            <a:endParaRPr lang="zh-CN" altLang="en-US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34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576403"/>
            <a:ext cx="7886700" cy="629545"/>
          </a:xfrm>
        </p:spPr>
        <p:txBody>
          <a:bodyPr>
            <a:normAutofit/>
          </a:bodyPr>
          <a:lstStyle/>
          <a:p>
            <a:r>
              <a:rPr lang="en-US" sz="2800" dirty="0"/>
              <a:t>Vision for Grasp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325217"/>
            <a:ext cx="7886700" cy="3610065"/>
          </a:xfrm>
        </p:spPr>
        <p:txBody>
          <a:bodyPr/>
          <a:lstStyle/>
          <a:p>
            <a:r>
              <a:rPr lang="en-US" dirty="0"/>
              <a:t>Grasp features and gripper adjustment </a:t>
            </a:r>
            <a:r>
              <a:rPr lang="en-US" altLang="zh-CN" dirty="0"/>
              <a:t>results</a:t>
            </a:r>
            <a:endParaRPr lang="en-US" dirty="0"/>
          </a:p>
          <a:p>
            <a:pPr marL="342900" lvl="1" indent="0"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965D7-7136-4762-A880-3D40E5AE8AEB}"/>
              </a:ext>
            </a:extLst>
          </p:cNvPr>
          <p:cNvSpPr txBox="1"/>
          <p:nvPr/>
        </p:nvSpPr>
        <p:spPr>
          <a:xfrm>
            <a:off x="6718852" y="2809"/>
            <a:ext cx="242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FFFF00"/>
                </a:solidFill>
              </a:rPr>
              <a:t>Vision for Grasp Tuning</a:t>
            </a:r>
            <a:endParaRPr lang="zh-CN" altLang="en-US" sz="1800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CCF0-F5A5-4DD0-BD65-AEDB4683C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89" y="2058768"/>
            <a:ext cx="2660807" cy="1995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49BA34-D78A-4187-A36D-0B5197FCF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596" y="2058767"/>
            <a:ext cx="2660808" cy="1995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66E6A5-1A72-48BA-BF5F-74FC55CA6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404" y="2058768"/>
            <a:ext cx="2660808" cy="19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27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93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576403"/>
            <a:ext cx="7886700" cy="556658"/>
          </a:xfrm>
        </p:spPr>
        <p:txBody>
          <a:bodyPr>
            <a:normAutofit/>
          </a:bodyPr>
          <a:lstStyle/>
          <a:p>
            <a:r>
              <a:rPr lang="en-US" sz="2800" dirty="0"/>
              <a:t>Presentation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225826"/>
            <a:ext cx="7886700" cy="3709456"/>
          </a:xfrm>
        </p:spPr>
        <p:txBody>
          <a:bodyPr/>
          <a:lstStyle/>
          <a:p>
            <a:r>
              <a:rPr lang="en-US" dirty="0" err="1"/>
              <a:t>Detectron</a:t>
            </a:r>
            <a:r>
              <a:rPr lang="en-US" dirty="0"/>
              <a:t> tutorial</a:t>
            </a:r>
          </a:p>
          <a:p>
            <a:r>
              <a:rPr lang="en-US" dirty="0"/>
              <a:t>Vision for object 6D pose estimation</a:t>
            </a:r>
          </a:p>
          <a:p>
            <a:r>
              <a:rPr lang="en-US" dirty="0"/>
              <a:t>Vision for grasp tuning</a:t>
            </a:r>
          </a:p>
        </p:txBody>
      </p:sp>
    </p:spTree>
    <p:extLst>
      <p:ext uri="{BB962C8B-B14F-4D97-AF65-F5344CB8AC3E}">
        <p14:creationId xmlns:p14="http://schemas.microsoft.com/office/powerpoint/2010/main" val="78655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576403"/>
            <a:ext cx="7886700" cy="629545"/>
          </a:xfrm>
        </p:spPr>
        <p:txBody>
          <a:bodyPr>
            <a:normAutofit/>
          </a:bodyPr>
          <a:lstStyle/>
          <a:p>
            <a:r>
              <a:rPr lang="en-US" sz="2800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325217"/>
            <a:ext cx="7886700" cy="3610065"/>
          </a:xfrm>
        </p:spPr>
        <p:txBody>
          <a:bodyPr/>
          <a:lstStyle/>
          <a:p>
            <a:r>
              <a:rPr lang="en-US" dirty="0"/>
              <a:t>Getting a robot to pick items up (grasp them) in a dynamic environment </a:t>
            </a:r>
          </a:p>
          <a:p>
            <a:r>
              <a:rPr lang="en-US" dirty="0"/>
              <a:t>A multilevel problem that requires multiple systems working in unison</a:t>
            </a:r>
          </a:p>
          <a:p>
            <a:r>
              <a:rPr lang="en-US" dirty="0"/>
              <a:t>Ability to run inference remotely since the hardware required will not be available directly on the robot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965D7-7136-4762-A880-3D40E5AE8AEB}"/>
              </a:ext>
            </a:extLst>
          </p:cNvPr>
          <p:cNvSpPr txBox="1"/>
          <p:nvPr/>
        </p:nvSpPr>
        <p:spPr>
          <a:xfrm>
            <a:off x="6718852" y="2809"/>
            <a:ext cx="242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FFFF00"/>
                </a:solidFill>
              </a:rPr>
              <a:t>Mask R-CNN tutorial</a:t>
            </a:r>
            <a:endParaRPr lang="zh-CN" altLang="en-US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3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576403"/>
            <a:ext cx="7886700" cy="629545"/>
          </a:xfrm>
        </p:spPr>
        <p:txBody>
          <a:bodyPr>
            <a:normAutofit/>
          </a:bodyPr>
          <a:lstStyle/>
          <a:p>
            <a:r>
              <a:rPr lang="en-US" sz="2800" dirty="0"/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325217"/>
            <a:ext cx="7886700" cy="3610065"/>
          </a:xfrm>
        </p:spPr>
        <p:txBody>
          <a:bodyPr/>
          <a:lstStyle/>
          <a:p>
            <a:r>
              <a:rPr lang="en-US" dirty="0" err="1"/>
              <a:t>Detectron’s</a:t>
            </a:r>
            <a:r>
              <a:rPr lang="en-US" dirty="0"/>
              <a:t> Mask R-CNN algorithm in order to get semantic segmentation and object classification with localization</a:t>
            </a:r>
          </a:p>
          <a:p>
            <a:r>
              <a:rPr lang="en-US" dirty="0" err="1"/>
              <a:t>DenseFusion</a:t>
            </a:r>
            <a:r>
              <a:rPr lang="en-US" dirty="0"/>
              <a:t> 6 DOF pose estimation algorithm</a:t>
            </a:r>
          </a:p>
          <a:p>
            <a:r>
              <a:rPr lang="en-US" dirty="0"/>
              <a:t>Grasp Tuning</a:t>
            </a:r>
          </a:p>
          <a:p>
            <a:r>
              <a:rPr lang="en-US" dirty="0"/>
              <a:t>Use HTTP GET/POST in order to run both networks and send/receive information to/from them remotely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965D7-7136-4762-A880-3D40E5AE8AEB}"/>
              </a:ext>
            </a:extLst>
          </p:cNvPr>
          <p:cNvSpPr txBox="1"/>
          <p:nvPr/>
        </p:nvSpPr>
        <p:spPr>
          <a:xfrm>
            <a:off x="6718852" y="2809"/>
            <a:ext cx="242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FFFF00"/>
                </a:solidFill>
              </a:rPr>
              <a:t>Mask R-CNN tutorial</a:t>
            </a:r>
            <a:endParaRPr lang="zh-CN" altLang="en-US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34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576403"/>
            <a:ext cx="7886700" cy="629545"/>
          </a:xfrm>
        </p:spPr>
        <p:txBody>
          <a:bodyPr>
            <a:normAutofit/>
          </a:bodyPr>
          <a:lstStyle/>
          <a:p>
            <a:r>
              <a:rPr lang="en-US" sz="2800" dirty="0" err="1"/>
              <a:t>DenseFusion</a:t>
            </a:r>
            <a:r>
              <a:rPr lang="en-US" sz="2800" dirty="0"/>
              <a:t> 6 </a:t>
            </a:r>
            <a:r>
              <a:rPr lang="en-US" sz="2800" dirty="0" err="1"/>
              <a:t>DoF</a:t>
            </a:r>
            <a:r>
              <a:rPr lang="en-US" sz="2800" dirty="0"/>
              <a:t> Pose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325217"/>
            <a:ext cx="7886700" cy="3610065"/>
          </a:xfrm>
        </p:spPr>
        <p:txBody>
          <a:bodyPr/>
          <a:lstStyle/>
          <a:p>
            <a:r>
              <a:rPr lang="en-US" dirty="0"/>
              <a:t>In order to grasp objects, we need their 6 </a:t>
            </a:r>
            <a:r>
              <a:rPr lang="en-US" dirty="0" err="1"/>
              <a:t>DoF</a:t>
            </a:r>
            <a:r>
              <a:rPr lang="en-US" dirty="0"/>
              <a:t> pose which includes 7 values</a:t>
            </a:r>
          </a:p>
          <a:p>
            <a:r>
              <a:rPr lang="en-US" dirty="0"/>
              <a:t>Estimates X, Y, Z coordinates along with the 4 Quaternion values</a:t>
            </a:r>
          </a:p>
          <a:p>
            <a:r>
              <a:rPr lang="en-US" dirty="0"/>
              <a:t>Gives orientation and position in order to grasp object</a:t>
            </a:r>
          </a:p>
          <a:p>
            <a:r>
              <a:rPr lang="en-US" dirty="0"/>
              <a:t>Needs object localization and mask in order to work properly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965D7-7136-4762-A880-3D40E5AE8AEB}"/>
              </a:ext>
            </a:extLst>
          </p:cNvPr>
          <p:cNvSpPr txBox="1"/>
          <p:nvPr/>
        </p:nvSpPr>
        <p:spPr>
          <a:xfrm>
            <a:off x="6718852" y="2809"/>
            <a:ext cx="242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FFFF00"/>
                </a:solidFill>
              </a:rPr>
              <a:t>Mask R-CNN tutorial</a:t>
            </a:r>
            <a:endParaRPr lang="zh-CN" altLang="en-US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6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576403"/>
            <a:ext cx="7886700" cy="629545"/>
          </a:xfrm>
        </p:spPr>
        <p:txBody>
          <a:bodyPr>
            <a:normAutofit/>
          </a:bodyPr>
          <a:lstStyle/>
          <a:p>
            <a:r>
              <a:rPr lang="en-US" sz="2800" dirty="0"/>
              <a:t>What is </a:t>
            </a:r>
            <a:r>
              <a:rPr lang="en-US" sz="2800" dirty="0" err="1"/>
              <a:t>Detectron</a:t>
            </a:r>
            <a:r>
              <a:rPr lang="en-US" sz="28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325217"/>
            <a:ext cx="7886700" cy="3610065"/>
          </a:xfrm>
        </p:spPr>
        <p:txBody>
          <a:bodyPr/>
          <a:lstStyle/>
          <a:p>
            <a:r>
              <a:rPr lang="en-US" dirty="0" err="1"/>
              <a:t>Detectron</a:t>
            </a:r>
            <a:r>
              <a:rPr lang="en-US" dirty="0"/>
              <a:t> is Facebook AI Research’s (FAIR) software system that implements state-of-the-art object detection algorithms</a:t>
            </a:r>
          </a:p>
          <a:p>
            <a:r>
              <a:rPr lang="en-US" dirty="0" err="1"/>
              <a:t>Inlcudes</a:t>
            </a:r>
            <a:r>
              <a:rPr lang="en-US" dirty="0"/>
              <a:t> newest versions of Faster R-CNN, Mask R-CNN, and </a:t>
            </a:r>
            <a:r>
              <a:rPr lang="en-US" dirty="0" err="1"/>
              <a:t>DensePose</a:t>
            </a:r>
            <a:r>
              <a:rPr lang="en-US" dirty="0"/>
              <a:t> Human Pose Estimation</a:t>
            </a:r>
          </a:p>
          <a:p>
            <a:r>
              <a:rPr lang="en-US" dirty="0"/>
              <a:t>Built using Python and powered using Caffe2 which is now rolled into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Allows use of multiple algorithms with different configuration files, has many pretrained models available, and is well documented so getting it up and running is fairly easy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965D7-7136-4762-A880-3D40E5AE8AEB}"/>
              </a:ext>
            </a:extLst>
          </p:cNvPr>
          <p:cNvSpPr txBox="1"/>
          <p:nvPr/>
        </p:nvSpPr>
        <p:spPr>
          <a:xfrm>
            <a:off x="6718852" y="2809"/>
            <a:ext cx="242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FFFF00"/>
                </a:solidFill>
              </a:rPr>
              <a:t>Mask R-CNN tutorial</a:t>
            </a:r>
            <a:endParaRPr lang="zh-CN" altLang="en-US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36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576403"/>
            <a:ext cx="7886700" cy="629545"/>
          </a:xfrm>
        </p:spPr>
        <p:txBody>
          <a:bodyPr>
            <a:normAutofit/>
          </a:bodyPr>
          <a:lstStyle/>
          <a:p>
            <a:r>
              <a:rPr lang="en-US" sz="2800" dirty="0"/>
              <a:t>Why </a:t>
            </a:r>
            <a:r>
              <a:rPr lang="en-US" sz="2800" dirty="0" err="1"/>
              <a:t>Detectron</a:t>
            </a:r>
            <a:r>
              <a:rPr lang="en-US" sz="28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325217"/>
            <a:ext cx="7886700" cy="3610065"/>
          </a:xfrm>
        </p:spPr>
        <p:txBody>
          <a:bodyPr/>
          <a:lstStyle/>
          <a:p>
            <a:r>
              <a:rPr lang="en-US" dirty="0"/>
              <a:t>In order to run our </a:t>
            </a:r>
            <a:r>
              <a:rPr lang="en-US" dirty="0" err="1"/>
              <a:t>DenseFusion</a:t>
            </a:r>
            <a:r>
              <a:rPr lang="en-US" dirty="0"/>
              <a:t> 6 </a:t>
            </a:r>
            <a:r>
              <a:rPr lang="en-US" dirty="0" err="1"/>
              <a:t>DoF</a:t>
            </a:r>
            <a:r>
              <a:rPr lang="en-US" dirty="0"/>
              <a:t> pose estimation we must first have an </a:t>
            </a:r>
            <a:r>
              <a:rPr lang="en-US" dirty="0" err="1"/>
              <a:t>RoI</a:t>
            </a:r>
            <a:r>
              <a:rPr lang="en-US" dirty="0"/>
              <a:t> (Region of Interest) of the object (bounding box), object label, and finally an object mask in order to estimate the pose</a:t>
            </a:r>
          </a:p>
          <a:p>
            <a:r>
              <a:rPr lang="en-US" dirty="0"/>
              <a:t>Has newest and easiest to use version of Mask R-CNN</a:t>
            </a:r>
          </a:p>
          <a:p>
            <a:r>
              <a:rPr lang="en-US" dirty="0"/>
              <a:t>Fast and comparatively easy to get up and running</a:t>
            </a:r>
          </a:p>
          <a:p>
            <a:r>
              <a:rPr lang="en-US" dirty="0"/>
              <a:t>Works with newest version of </a:t>
            </a:r>
            <a:r>
              <a:rPr lang="en-US" dirty="0" err="1"/>
              <a:t>PyTorch</a:t>
            </a:r>
            <a:r>
              <a:rPr lang="en-US" dirty="0"/>
              <a:t>, no going around searching/installing deprecated libraries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965D7-7136-4762-A880-3D40E5AE8AEB}"/>
              </a:ext>
            </a:extLst>
          </p:cNvPr>
          <p:cNvSpPr txBox="1"/>
          <p:nvPr/>
        </p:nvSpPr>
        <p:spPr>
          <a:xfrm>
            <a:off x="6718852" y="2809"/>
            <a:ext cx="242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FFFF00"/>
                </a:solidFill>
              </a:rPr>
              <a:t>Mask R-CNN tutorial</a:t>
            </a:r>
            <a:endParaRPr lang="zh-CN" altLang="en-US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6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576403"/>
            <a:ext cx="7886700" cy="629545"/>
          </a:xfrm>
        </p:spPr>
        <p:txBody>
          <a:bodyPr>
            <a:normAutofit/>
          </a:bodyPr>
          <a:lstStyle/>
          <a:p>
            <a:r>
              <a:rPr lang="en-US" sz="2800" dirty="0"/>
              <a:t>Implement Mask R-CNN using </a:t>
            </a:r>
            <a:r>
              <a:rPr lang="en-US" sz="2800" dirty="0" err="1"/>
              <a:t>Detectron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325217"/>
            <a:ext cx="7886700" cy="3610065"/>
          </a:xfrm>
        </p:spPr>
        <p:txBody>
          <a:bodyPr/>
          <a:lstStyle/>
          <a:p>
            <a:r>
              <a:rPr lang="en-US" dirty="0"/>
              <a:t>Implemented using Python 3.7, </a:t>
            </a:r>
            <a:r>
              <a:rPr lang="en-US" dirty="0" err="1"/>
              <a:t>PyTorch</a:t>
            </a:r>
            <a:r>
              <a:rPr lang="en-US" dirty="0"/>
              <a:t> 1.0.1, and CUDA 10</a:t>
            </a:r>
          </a:p>
          <a:p>
            <a:r>
              <a:rPr lang="en-US" dirty="0" err="1"/>
              <a:t>Detectron</a:t>
            </a:r>
            <a:r>
              <a:rPr lang="en-US" dirty="0"/>
              <a:t> Model Zoo, all models using pretrained ImageNet backbone</a:t>
            </a:r>
          </a:p>
          <a:p>
            <a:r>
              <a:rPr lang="en-US" dirty="0"/>
              <a:t>Setting up </a:t>
            </a:r>
            <a:r>
              <a:rPr lang="en-US" dirty="0" err="1"/>
              <a:t>Conda</a:t>
            </a:r>
            <a:r>
              <a:rPr lang="en-US" dirty="0"/>
              <a:t> Environment suitable for </a:t>
            </a:r>
            <a:r>
              <a:rPr lang="en-US" dirty="0" err="1"/>
              <a:t>Detectron</a:t>
            </a:r>
            <a:endParaRPr lang="en-US" dirty="0"/>
          </a:p>
          <a:p>
            <a:r>
              <a:rPr lang="en-US" dirty="0"/>
              <a:t>Set up config file and choose a pretrained model</a:t>
            </a:r>
          </a:p>
          <a:p>
            <a:r>
              <a:rPr lang="en-US" dirty="0"/>
              <a:t>Training using your own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965D7-7136-4762-A880-3D40E5AE8AEB}"/>
              </a:ext>
            </a:extLst>
          </p:cNvPr>
          <p:cNvSpPr txBox="1"/>
          <p:nvPr/>
        </p:nvSpPr>
        <p:spPr>
          <a:xfrm>
            <a:off x="6718852" y="2809"/>
            <a:ext cx="242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FFFF00"/>
                </a:solidFill>
              </a:rPr>
              <a:t>Mask R-CNN tutorial</a:t>
            </a:r>
            <a:endParaRPr lang="zh-CN" altLang="en-US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70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788" y="576403"/>
            <a:ext cx="7886700" cy="629545"/>
          </a:xfrm>
        </p:spPr>
        <p:txBody>
          <a:bodyPr>
            <a:normAutofit/>
          </a:bodyPr>
          <a:lstStyle/>
          <a:p>
            <a:r>
              <a:rPr lang="en-US" sz="2800" dirty="0"/>
              <a:t>Implement Mask R-CNN using </a:t>
            </a:r>
            <a:r>
              <a:rPr lang="en-US" sz="2800" dirty="0" err="1"/>
              <a:t>Detectron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8" y="1325217"/>
            <a:ext cx="7886700" cy="3610065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links: </a:t>
            </a:r>
            <a:r>
              <a:rPr lang="en-US" dirty="0">
                <a:hlinkClick r:id="rId2"/>
              </a:rPr>
              <a:t>https://github.com/facebookresearch/Detectron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https://github.com/sawyermade/Detectron</a:t>
            </a:r>
            <a:endParaRPr lang="en-US" dirty="0"/>
          </a:p>
          <a:p>
            <a:r>
              <a:rPr lang="en-US" dirty="0"/>
              <a:t>Live demo</a:t>
            </a:r>
          </a:p>
          <a:p>
            <a:r>
              <a:rPr lang="en-US" dirty="0"/>
              <a:t>Explanation of HTTP subsystem for transferring information</a:t>
            </a:r>
          </a:p>
          <a:p>
            <a:r>
              <a:rPr lang="en-US" dirty="0"/>
              <a:t>How to keep networks loaded and awaiting HTTP POST which runs inference much quicker than loading the network every time it is needed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965D7-7136-4762-A880-3D40E5AE8AEB}"/>
              </a:ext>
            </a:extLst>
          </p:cNvPr>
          <p:cNvSpPr txBox="1"/>
          <p:nvPr/>
        </p:nvSpPr>
        <p:spPr>
          <a:xfrm>
            <a:off x="6718852" y="2809"/>
            <a:ext cx="242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FFFF00"/>
                </a:solidFill>
              </a:rPr>
              <a:t>Mask R-CNN tutorial</a:t>
            </a:r>
            <a:endParaRPr lang="zh-CN" altLang="en-US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7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11A356BC36364B84920CA9B4E856FD" ma:contentTypeVersion="0" ma:contentTypeDescription="Create a new document." ma:contentTypeScope="" ma:versionID="aabba36fde16b40aece40a58a273fc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08F39A-7AB3-450C-A9DB-09829F4BA9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16C5FD-F6D5-48CC-97B3-803AED2988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F1038BB-4244-41D7-9F8E-4B8F807F15D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780</Words>
  <Application>Microsoft Office PowerPoint</Application>
  <PresentationFormat>On-screen Show (16:9)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Chap Semibold</vt:lpstr>
      <vt:lpstr>Trade Gothic LT Std</vt:lpstr>
      <vt:lpstr>Wingdings</vt:lpstr>
      <vt:lpstr>Office Theme</vt:lpstr>
      <vt:lpstr>6D Object Pose Estimation and 2D Object Outline Extraction for Robotic Grasping</vt:lpstr>
      <vt:lpstr>Presentation topics</vt:lpstr>
      <vt:lpstr>The Problem</vt:lpstr>
      <vt:lpstr>Our Solution</vt:lpstr>
      <vt:lpstr>DenseFusion 6 DoF Pose Estimation</vt:lpstr>
      <vt:lpstr>What is Detectron?</vt:lpstr>
      <vt:lpstr>Why Detectron?</vt:lpstr>
      <vt:lpstr>Implement Mask R-CNN using Detectron</vt:lpstr>
      <vt:lpstr>Implement Mask R-CNN using Detectron</vt:lpstr>
      <vt:lpstr>Vision for Grasp Tuning</vt:lpstr>
      <vt:lpstr>Vision for Grasp Tuning</vt:lpstr>
      <vt:lpstr>Vision for Grasp Tuning</vt:lpstr>
      <vt:lpstr>Vision for Grasp Tuning</vt:lpstr>
      <vt:lpstr>Vision for Grasp Tuning</vt:lpstr>
      <vt:lpstr>Vision for Grasp Tuning</vt:lpstr>
      <vt:lpstr>Vision for Grasp Tuning</vt:lpstr>
      <vt:lpstr>Vision for Grasp Tuning</vt:lpstr>
      <vt:lpstr>PowerPoint Presentation</vt:lpstr>
    </vt:vector>
  </TitlesOfParts>
  <Company>University of South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Hunt, Renee</dc:creator>
  <cp:lastModifiedBy>Windows User</cp:lastModifiedBy>
  <cp:revision>22</cp:revision>
  <dcterms:created xsi:type="dcterms:W3CDTF">2019-02-07T16:21:14Z</dcterms:created>
  <dcterms:modified xsi:type="dcterms:W3CDTF">2019-04-10T09:51:52Z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0x0101006311A356BC36364B84920CA9B4E856FD</vt:lpwstr>
  </property>
</Properties>
</file>