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1B32-F4EC-4C59-B60F-30B3A22A203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B60A-8D0B-4E6F-B0D3-3310ABCED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9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13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20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7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9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7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B60A-8D0B-4E6F-B0D3-3310ABCED9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3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9273-E421-4DB6-9684-2A51F1B08709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Bahnschrift" panose="020B0502040204020203" pitchFamily="34" charset="0"/>
              </a:defRPr>
            </a:lvl1pPr>
          </a:lstStyle>
          <a:p>
            <a:r>
              <a:rPr kumimoji="1" lang="en-US" altLang="ja-JP"/>
              <a:t>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0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BEC6-295C-4811-B803-F6A892A7A7E4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/>
          <a:lstStyle>
            <a:lvl1pPr algn="ctr">
              <a:defRPr sz="4200" b="1" cap="none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C90-A69F-4B59-9E19-5789E9D0D1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27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430-26A8-4E2C-B634-1B71AA67BC5A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86A-EDB0-46A8-93F9-462EB9F08FDC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9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3016-FCB2-41AA-B96D-A7F0AB3A1F9E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704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66213"/>
            <a:ext cx="10571998" cy="970450"/>
          </a:xfrm>
        </p:spPr>
        <p:txBody>
          <a:bodyPr anchor="ctr"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8712" y="2716215"/>
            <a:ext cx="10554574" cy="3142583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 marL="9144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 marL="13716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 marL="1828800" indent="0">
              <a:buNone/>
              <a:defRPr sz="16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80291E-FA9D-44B4-BD5D-05809777BBD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7424" y="1887540"/>
            <a:ext cx="10554574" cy="646110"/>
          </a:xfrm>
        </p:spPr>
        <p:txBody>
          <a:bodyPr anchor="ctr">
            <a:normAutofit/>
          </a:bodyPr>
          <a:lstStyle>
            <a:lvl1pPr marL="342900" indent="-342900" algn="l">
              <a:buFont typeface="Wingdings" panose="05000000000000000000" pitchFamily="2" charset="2"/>
              <a:buChar char="u"/>
              <a:defRPr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4572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 marL="9144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 marL="13716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 marL="1828800" indent="0" algn="l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見出し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D83B-E3C3-4DA5-AEEB-A56BEFD217D1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9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C5-AD2B-4BDF-A604-EB41CF33641C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6DA4-28CB-4F55-B149-9D53E495CD11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DC17-0DB9-4A8F-88D3-90EAD9A16B3B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66CC-14CE-46CE-AAE1-5612288F796E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0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7707-3A6C-495C-AD02-3382F0744052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7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309CDB-AAFB-45A8-A075-17AAA0EE15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kumimoji="1" lang="ja-JP" altLang="en-US"/>
              <a:t>署名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CA83F98-A369-48B7-A7F7-5CA8C5EA9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" y="6041361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署名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8292" y="6041361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28A8E190-F73B-40FD-B253-8027314A46AA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8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C0F1-FB44-49AA-8ED5-A8611AF3A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斜め問題について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35F637-59D2-4185-8571-46D5ABDF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この欄いらない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DEB14-AE91-4D51-930E-F8FF5B0D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6B1-E52A-4C05-80E9-428DCF1264B4}" type="datetime1">
              <a:rPr lang="ja-JP" altLang="en-US" smtClean="0"/>
              <a:pPr/>
              <a:t>2020/5/4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7ED38-ECDA-431C-B972-C4E98913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Yuki Kawakami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8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6"/>
    </mc:Choice>
    <mc:Fallback>
      <p:transition spd="slow" advTm="26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√</a:t>
            </a:r>
            <a:r>
              <a:rPr lang="en-US" altLang="ja-JP" dirty="0"/>
              <a:t>2</a:t>
            </a:r>
            <a:r>
              <a:rPr lang="ja-JP" altLang="en-US" dirty="0"/>
              <a:t>≒</a:t>
            </a:r>
            <a:r>
              <a:rPr lang="en-US" altLang="ja-JP" dirty="0"/>
              <a:t>1.14</a:t>
            </a:r>
          </a:p>
          <a:p>
            <a:r>
              <a:rPr lang="ja-JP" altLang="en-US" dirty="0"/>
              <a:t>探索してみると・・・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斜めの距離を変えて考えてみる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0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√</a:t>
            </a:r>
            <a:r>
              <a:rPr lang="en-US" altLang="ja-JP" dirty="0"/>
              <a:t>2</a:t>
            </a:r>
            <a:r>
              <a:rPr lang="ja-JP" altLang="en-US" dirty="0"/>
              <a:t>≒</a:t>
            </a:r>
            <a:r>
              <a:rPr lang="en-US" altLang="ja-JP" dirty="0"/>
              <a:t>1.14</a:t>
            </a:r>
          </a:p>
          <a:p>
            <a:r>
              <a:rPr lang="ja-JP" altLang="en-US" dirty="0"/>
              <a:t>探索してみると・・・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斜めはどうあがいても確定ノードになりうることはない</a:t>
            </a:r>
            <a:endParaRPr lang="en-US" altLang="ja-JP" dirty="0"/>
          </a:p>
          <a:p>
            <a:r>
              <a:rPr kumimoji="1" lang="ja-JP" altLang="en-US" dirty="0"/>
              <a:t>（本当に？）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斜めの距離を変えて考えてみる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4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7"/>
    </mc:Choice>
    <mc:Fallback>
      <p:transition spd="slow" advTm="21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距離</a:t>
            </a:r>
            <a:r>
              <a:rPr lang="en-US" altLang="ja-JP" dirty="0"/>
              <a:t>1</a:t>
            </a:r>
            <a:r>
              <a:rPr lang="ja-JP" altLang="en-US" dirty="0"/>
              <a:t>のノードは、すべて壁（障害）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斜めが確定ノードになるために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06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8"/>
    </mc:Choice>
    <mc:Fallback>
      <p:transition spd="slow" advTm="14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lang="ja-JP" altLang="en-US" dirty="0"/>
              <a:t>距離</a:t>
            </a:r>
            <a:r>
              <a:rPr lang="en-US" altLang="ja-JP" dirty="0"/>
              <a:t>1</a:t>
            </a:r>
            <a:r>
              <a:rPr lang="ja-JP" altLang="en-US" dirty="0"/>
              <a:t>のノードは、すべて壁（障害）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探索すると、最短距離は</a:t>
            </a:r>
            <a:r>
              <a:rPr kumimoji="1" lang="en-US" altLang="ja-JP" dirty="0"/>
              <a:t>1.14</a:t>
            </a:r>
          </a:p>
          <a:p>
            <a:r>
              <a:rPr lang="ja-JP" altLang="en-US" dirty="0"/>
              <a:t>→斜めが確定ノードになった！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斜めが確定ノードになるために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557908" y="3592200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500802" y="4616819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481173" y="4651227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455979" y="3587352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1.14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64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4"/>
    </mc:Choice>
    <mc:Fallback>
      <p:transition spd="slow" advTm="12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59F4E-6746-4FB6-A077-ADFA0467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88842-8FF3-4916-9D30-61E0BE1F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499895" cy="31425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4F774-522F-4EE8-97E5-81F50037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6DEB8DB-F64B-4D81-BC9B-FAC6DABC02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そんな場所あるか？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BAD722-FF20-4269-94C3-EBF7083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4" y="2888623"/>
            <a:ext cx="2615201" cy="26152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FFBB9B-71BB-46E9-8680-C19BF49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5" y="2519768"/>
            <a:ext cx="3339030" cy="33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5"/>
    </mc:Choice>
    <mc:Fallback>
      <p:transition spd="slow" advTm="13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59F4E-6746-4FB6-A077-ADFA0467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88842-8FF3-4916-9D30-61E0BE1F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499895" cy="3142583"/>
          </a:xfrm>
        </p:spPr>
        <p:txBody>
          <a:bodyPr/>
          <a:lstStyle/>
          <a:p>
            <a:r>
              <a:rPr kumimoji="1" lang="ja-JP" altLang="en-US" sz="2800" dirty="0"/>
              <a:t>ないだろ</a:t>
            </a:r>
            <a:r>
              <a:rPr kumimoji="1" lang="ja-JP" altLang="en-US" dirty="0"/>
              <a:t>（語彙力がないので説明できない）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4F774-522F-4EE8-97E5-81F50037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3C2-B841-48FF-87CD-D5B63EDAB8F5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6DEB8DB-F64B-4D81-BC9B-FAC6DABC02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そんな場所あるか？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BAD722-FF20-4269-94C3-EBF7083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4" y="2888623"/>
            <a:ext cx="2615201" cy="26152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FFBB9B-71BB-46E9-8680-C19BF49E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25" y="2519768"/>
            <a:ext cx="3339030" cy="33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6"/>
    </mc:Choice>
    <mc:Fallback>
      <p:transition spd="slow" advTm="22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じゃあこれでよくね？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6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"/>
    </mc:Choice>
    <mc:Fallback>
      <p:transition spd="slow" advTm="1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シミュレーターの改良に向けて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斜めなんて最初から考える必要なかったな</a:t>
            </a:r>
            <a:r>
              <a:rPr kumimoji="1" lang="ja-JP" altLang="en-US" b="1" dirty="0">
                <a:solidFill>
                  <a:srgbClr val="FF0000"/>
                </a:solidFill>
              </a:rPr>
              <a:t>（結論）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じゃあこれでよくね？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8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1"/>
    </mc:Choice>
    <mc:Fallback>
      <p:transition spd="slow" advTm="59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116D1-F598-4EA1-BEF2-84CF20AF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695B1-D88E-4532-AF2B-CE74376D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この動画がいいと思ったらチャンネル登録、高評価よろしくお願いします！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C24DD5-EFDB-4AA4-B943-900364DE58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/>
              <a:t>サブチャンネルはありません。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54072F-E803-4061-AE96-6252F3F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C90-A69F-4B59-9E19-5789E9D0D1A6}" type="datetime1">
              <a:rPr kumimoji="1" lang="ja-JP" altLang="en-US" smtClean="0"/>
              <a:t>2020/5/4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3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6"/>
    </mc:Choice>
    <mc:Fallback>
      <p:transition spd="slow" advTm="40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5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2"/>
    </mc:Choice>
    <mc:Fallback>
      <p:transition spd="slow" advTm="28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kumimoji="1" lang="ja-JP" altLang="en-US" dirty="0"/>
              <a:t>一つずつ探索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"/>
    </mc:Choice>
    <mc:Fallback>
      <p:transition spd="slow" advTm="10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7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"/>
    </mc:Choice>
    <mc:Fallback>
      <p:transition spd="slow" advTm="8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0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"/>
    </mc:Choice>
    <mc:Fallback>
      <p:transition spd="slow" advTm="12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16215"/>
            <a:ext cx="5684830" cy="3142583"/>
          </a:xfrm>
        </p:spPr>
        <p:txBody>
          <a:bodyPr/>
          <a:lstStyle/>
          <a:p>
            <a:r>
              <a:rPr lang="ja-JP" altLang="en-US" dirty="0"/>
              <a:t>一つずつ探索（終了）</a:t>
            </a:r>
          </a:p>
          <a:p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が確定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最短距離のとき、確定させる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2C4713C-45B3-4F65-B85B-3FA8A0D04A98}"/>
              </a:ext>
            </a:extLst>
          </p:cNvPr>
          <p:cNvSpPr/>
          <p:nvPr/>
        </p:nvSpPr>
        <p:spPr>
          <a:xfrm>
            <a:off x="7378763" y="3721132"/>
            <a:ext cx="873304" cy="8733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endParaRPr kumimoji="1" lang="ja-JP" alt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F94A28-4232-43B1-AD18-E44C5F800DD3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8124175" y="3299279"/>
            <a:ext cx="1264692" cy="5497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C89A9A47-4366-410F-BA86-1EE8AC82A75C}"/>
              </a:ext>
            </a:extLst>
          </p:cNvPr>
          <p:cNvSpPr/>
          <p:nvPr/>
        </p:nvSpPr>
        <p:spPr>
          <a:xfrm>
            <a:off x="9388867" y="2862627"/>
            <a:ext cx="873304" cy="8733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B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37A368-D820-468E-8653-B179D2A63B5F}"/>
              </a:ext>
            </a:extLst>
          </p:cNvPr>
          <p:cNvSpPr/>
          <p:nvPr/>
        </p:nvSpPr>
        <p:spPr>
          <a:xfrm>
            <a:off x="10323688" y="3721132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C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457B98-B6A8-497C-BAA4-F4A196FCEB43}"/>
              </a:ext>
            </a:extLst>
          </p:cNvPr>
          <p:cNvSpPr/>
          <p:nvPr/>
        </p:nvSpPr>
        <p:spPr>
          <a:xfrm>
            <a:off x="9388867" y="4594436"/>
            <a:ext cx="873304" cy="8733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atin typeface="Bahnschrift" panose="020B0502040204020203" pitchFamily="34" charset="0"/>
              </a:rPr>
              <a:t>D</a:t>
            </a:r>
            <a:endParaRPr kumimoji="1" lang="ja-JP" altLang="en-US" sz="4000" dirty="0">
              <a:latin typeface="Bahnschrift" panose="020B0502040204020203" pitchFamily="34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6BAAED2-8583-4B90-A48A-272A5AB1A9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252067" y="4157784"/>
            <a:ext cx="20716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B1E9A0-5CF6-4DB4-B6BB-443E5BA3D6E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8124175" y="4466544"/>
            <a:ext cx="1264692" cy="564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2F088-332B-4DFA-B049-9A63AD13D6AB}"/>
              </a:ext>
            </a:extLst>
          </p:cNvPr>
          <p:cNvSpPr txBox="1"/>
          <p:nvPr/>
        </p:nvSpPr>
        <p:spPr>
          <a:xfrm>
            <a:off x="8467485" y="3156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3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D67A70-AEB4-46CA-9B27-E1DB7801DABF}"/>
              </a:ext>
            </a:extLst>
          </p:cNvPr>
          <p:cNvSpPr txBox="1"/>
          <p:nvPr/>
        </p:nvSpPr>
        <p:spPr>
          <a:xfrm>
            <a:off x="9099349" y="3737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7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A55855-C1E9-4313-8E2E-F1A1BDA30D2D}"/>
              </a:ext>
            </a:extLst>
          </p:cNvPr>
          <p:cNvSpPr txBox="1"/>
          <p:nvPr/>
        </p:nvSpPr>
        <p:spPr>
          <a:xfrm>
            <a:off x="8515563" y="47443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4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57CC4D5-4F05-4FE9-9EFC-2AB089C22175}"/>
              </a:ext>
            </a:extLst>
          </p:cNvPr>
          <p:cNvCxnSpPr>
            <a:cxnSpLocks/>
            <a:stCxn id="13" idx="6"/>
            <a:endCxn id="12" idx="4"/>
          </p:cNvCxnSpPr>
          <p:nvPr/>
        </p:nvCxnSpPr>
        <p:spPr>
          <a:xfrm flipV="1">
            <a:off x="10262171" y="4594436"/>
            <a:ext cx="498169" cy="436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549208-861B-4675-BA93-DEADE6C86760}"/>
              </a:ext>
            </a:extLst>
          </p:cNvPr>
          <p:cNvSpPr txBox="1"/>
          <p:nvPr/>
        </p:nvSpPr>
        <p:spPr>
          <a:xfrm>
            <a:off x="10479473" y="474437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2</a:t>
            </a:r>
            <a:endParaRPr kumimoji="1" lang="ja-JP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6"/>
    </mc:Choice>
    <mc:Fallback>
      <p:transition spd="slow" advTm="15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39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"/>
    </mc:Choice>
    <mc:Fallback>
      <p:transition spd="slow" advTm="15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4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5"/>
    </mc:Choice>
    <mc:Fallback>
      <p:transition spd="slow" advTm="16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F47D-7592-49DC-A48E-651C3CC3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ダイクストラ法とは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FCCF0-F97D-439C-A29F-7856B502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716215"/>
            <a:ext cx="5676953" cy="3142583"/>
          </a:xfrm>
        </p:spPr>
        <p:txBody>
          <a:bodyPr/>
          <a:lstStyle/>
          <a:p>
            <a:r>
              <a:rPr kumimoji="1" lang="ja-JP" altLang="en-US" dirty="0"/>
              <a:t>全部同じ距離</a:t>
            </a:r>
            <a:endParaRPr kumimoji="1" lang="en-US" altLang="ja-JP" dirty="0"/>
          </a:p>
          <a:p>
            <a:r>
              <a:rPr lang="ja-JP" altLang="en-US" dirty="0"/>
              <a:t>→すべてのノードが確定するので、距離の比較がいらない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D4453-92EB-4282-A5B9-356D0CB8EB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僕が作ったプログラムではどうか？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7B06B-3AF3-42B6-BB4A-F744305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0248-B5F8-4695-96FD-7D73EB10BA30}" type="datetime1">
              <a:rPr kumimoji="1" lang="ja-JP" altLang="en-US" smtClean="0"/>
              <a:t>2020/5/4</a:t>
            </a:fld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FBD321F-8AF9-4CFC-BB8F-49D257876D4E}"/>
              </a:ext>
            </a:extLst>
          </p:cNvPr>
          <p:cNvGrpSpPr/>
          <p:nvPr/>
        </p:nvGrpSpPr>
        <p:grpSpPr>
          <a:xfrm>
            <a:off x="7277967" y="2806255"/>
            <a:ext cx="3037579" cy="2962501"/>
            <a:chOff x="784699" y="2813999"/>
            <a:chExt cx="3037579" cy="2962501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5F94A28-4232-43B1-AD18-E44C5F800DD3}"/>
                </a:ext>
              </a:extLst>
            </p:cNvPr>
            <p:cNvCxnSpPr>
              <a:cxnSpLocks/>
              <a:stCxn id="34" idx="5"/>
              <a:endCxn id="9" idx="1"/>
            </p:cNvCxnSpPr>
            <p:nvPr/>
          </p:nvCxnSpPr>
          <p:spPr>
            <a:xfrm>
              <a:off x="1533062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89A9A47-4366-410F-BA86-1EE8AC82A75C}"/>
                </a:ext>
              </a:extLst>
            </p:cNvPr>
            <p:cNvSpPr/>
            <p:nvPr/>
          </p:nvSpPr>
          <p:spPr>
            <a:xfrm>
              <a:off x="1868312" y="3859726"/>
              <a:ext cx="873304" cy="8733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(0,0)</a:t>
              </a:r>
              <a:endParaRPr kumimoji="1" lang="ja-JP" alt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6BAAED2-8583-4B90-A48A-272A5AB1A9D5}"/>
                </a:ext>
              </a:extLst>
            </p:cNvPr>
            <p:cNvCxnSpPr>
              <a:cxnSpLocks/>
              <a:stCxn id="9" idx="0"/>
              <a:endCxn id="22" idx="4"/>
            </p:cNvCxnSpPr>
            <p:nvPr/>
          </p:nvCxnSpPr>
          <p:spPr>
            <a:xfrm flipV="1">
              <a:off x="2304964" y="3687303"/>
              <a:ext cx="0" cy="172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0B1E9A0-5CF6-4DB4-B6BB-443E5BA3D6EF}"/>
                </a:ext>
              </a:extLst>
            </p:cNvPr>
            <p:cNvCxnSpPr>
              <a:cxnSpLocks/>
              <a:stCxn id="9" idx="7"/>
              <a:endCxn id="26" idx="3"/>
            </p:cNvCxnSpPr>
            <p:nvPr/>
          </p:nvCxnSpPr>
          <p:spPr>
            <a:xfrm flipV="1">
              <a:off x="2613724" y="3559411"/>
              <a:ext cx="463142" cy="4282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7CC4D5-4F05-4FE9-9EFC-2AB089C22175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>
              <a:off x="2741616" y="4296378"/>
              <a:ext cx="2073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F3562EF-1EB3-426A-B1C6-4A7E25ADA139}"/>
                </a:ext>
              </a:extLst>
            </p:cNvPr>
            <p:cNvSpPr/>
            <p:nvPr/>
          </p:nvSpPr>
          <p:spPr>
            <a:xfrm>
              <a:off x="1868312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AFFCDD-BA6F-4A54-9A08-1AFDC2693AAA}"/>
                </a:ext>
              </a:extLst>
            </p:cNvPr>
            <p:cNvSpPr/>
            <p:nvPr/>
          </p:nvSpPr>
          <p:spPr>
            <a:xfrm>
              <a:off x="2948974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DC4D936-065D-4837-BCC1-F42443424A90}"/>
                </a:ext>
              </a:extLst>
            </p:cNvPr>
            <p:cNvSpPr/>
            <p:nvPr/>
          </p:nvSpPr>
          <p:spPr>
            <a:xfrm>
              <a:off x="2948974" y="385972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00A2380-F1C2-42B6-AA2A-80DC03164114}"/>
                </a:ext>
              </a:extLst>
            </p:cNvPr>
            <p:cNvSpPr/>
            <p:nvPr/>
          </p:nvSpPr>
          <p:spPr>
            <a:xfrm>
              <a:off x="2945489" y="4903196"/>
              <a:ext cx="873304" cy="87330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3BEBD3B-B5E1-4598-B04C-6D007CF7F173}"/>
                </a:ext>
              </a:extLst>
            </p:cNvPr>
            <p:cNvSpPr/>
            <p:nvPr/>
          </p:nvSpPr>
          <p:spPr>
            <a:xfrm>
              <a:off x="1864827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(0,-1)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9134C81-F42F-48EB-9285-282D40D8EE23}"/>
                </a:ext>
              </a:extLst>
            </p:cNvPr>
            <p:cNvSpPr/>
            <p:nvPr/>
          </p:nvSpPr>
          <p:spPr>
            <a:xfrm>
              <a:off x="800638" y="490319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(-1,-1)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88042995-7CEE-4DF3-90A2-63B4E64C0157}"/>
                </a:ext>
              </a:extLst>
            </p:cNvPr>
            <p:cNvSpPr/>
            <p:nvPr/>
          </p:nvSpPr>
          <p:spPr>
            <a:xfrm>
              <a:off x="784699" y="3859726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(-1,0)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C86D8BA-C758-4689-97E5-586FE483EBFE}"/>
                </a:ext>
              </a:extLst>
            </p:cNvPr>
            <p:cNvSpPr/>
            <p:nvPr/>
          </p:nvSpPr>
          <p:spPr>
            <a:xfrm>
              <a:off x="787650" y="2813999"/>
              <a:ext cx="873304" cy="87330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2400" dirty="0">
                  <a:latin typeface="Bahnschrift" panose="020B0502040204020203" pitchFamily="34" charset="0"/>
                </a:rPr>
                <a:t>(-1,1)</a:t>
              </a:r>
              <a:endParaRPr kumimoji="1" lang="ja-JP" altLang="en-US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1506C3A-D968-4C09-95A7-554FB51EE024}"/>
                </a:ext>
              </a:extLst>
            </p:cNvPr>
            <p:cNvCxnSpPr>
              <a:cxnSpLocks/>
              <a:stCxn id="32" idx="7"/>
              <a:endCxn id="9" idx="3"/>
            </p:cNvCxnSpPr>
            <p:nvPr/>
          </p:nvCxnSpPr>
          <p:spPr>
            <a:xfrm flipV="1">
              <a:off x="1546050" y="4605138"/>
              <a:ext cx="450154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51A81B1-3783-49DB-B9C3-8169D7C4B2CA}"/>
                </a:ext>
              </a:extLst>
            </p:cNvPr>
            <p:cNvCxnSpPr>
              <a:cxnSpLocks/>
              <a:stCxn id="9" idx="5"/>
              <a:endCxn id="29" idx="1"/>
            </p:cNvCxnSpPr>
            <p:nvPr/>
          </p:nvCxnSpPr>
          <p:spPr>
            <a:xfrm>
              <a:off x="2613724" y="4605138"/>
              <a:ext cx="459657" cy="425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399DAC3B-8D03-4D0C-8D62-462E5538AE1B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>
            <a:xfrm flipV="1">
              <a:off x="2301479" y="4733030"/>
              <a:ext cx="3485" cy="170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90025830-9286-4AFC-9C70-344693BFC5B2}"/>
                </a:ext>
              </a:extLst>
            </p:cNvPr>
            <p:cNvCxnSpPr>
              <a:cxnSpLocks/>
              <a:stCxn id="33" idx="6"/>
              <a:endCxn id="9" idx="2"/>
            </p:cNvCxnSpPr>
            <p:nvPr/>
          </p:nvCxnSpPr>
          <p:spPr>
            <a:xfrm>
              <a:off x="1658003" y="4296378"/>
              <a:ext cx="2103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F12F088-332B-4DFA-B049-9A63AD13D6AB}"/>
                </a:ext>
              </a:extLst>
            </p:cNvPr>
            <p:cNvSpPr txBox="1"/>
            <p:nvPr/>
          </p:nvSpPr>
          <p:spPr>
            <a:xfrm>
              <a:off x="2056775" y="354155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BDD288C-86E7-4AD1-85D3-AD33577E505F}"/>
                </a:ext>
              </a:extLst>
            </p:cNvPr>
            <p:cNvSpPr txBox="1"/>
            <p:nvPr/>
          </p:nvSpPr>
          <p:spPr>
            <a:xfrm>
              <a:off x="2786123" y="36645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816F808-F278-42B6-A0F1-D22341AEA0D7}"/>
                </a:ext>
              </a:extLst>
            </p:cNvPr>
            <p:cNvSpPr txBox="1"/>
            <p:nvPr/>
          </p:nvSpPr>
          <p:spPr>
            <a:xfrm>
              <a:off x="2688345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F5F71F9-93EF-4F79-AB09-4206DCAF4B73}"/>
                </a:ext>
              </a:extLst>
            </p:cNvPr>
            <p:cNvSpPr txBox="1"/>
            <p:nvPr/>
          </p:nvSpPr>
          <p:spPr>
            <a:xfrm>
              <a:off x="2625261" y="47019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B6B5DAE-985C-4054-B03D-72AED4DFC0D5}"/>
                </a:ext>
              </a:extLst>
            </p:cNvPr>
            <p:cNvSpPr txBox="1"/>
            <p:nvPr/>
          </p:nvSpPr>
          <p:spPr>
            <a:xfrm>
              <a:off x="2039542" y="46000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FCB431-5D49-4323-9F6E-21D7AAE15418}"/>
                </a:ext>
              </a:extLst>
            </p:cNvPr>
            <p:cNvSpPr txBox="1"/>
            <p:nvPr/>
          </p:nvSpPr>
          <p:spPr>
            <a:xfrm>
              <a:off x="1696941" y="470938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72DC13D-E0DA-41AF-892D-38B81C9D87F3}"/>
                </a:ext>
              </a:extLst>
            </p:cNvPr>
            <p:cNvSpPr txBox="1"/>
            <p:nvPr/>
          </p:nvSpPr>
          <p:spPr>
            <a:xfrm>
              <a:off x="1627498" y="421992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FDA7AAD-769B-4BC6-A02E-CC24564BA971}"/>
                </a:ext>
              </a:extLst>
            </p:cNvPr>
            <p:cNvSpPr txBox="1"/>
            <p:nvPr/>
          </p:nvSpPr>
          <p:spPr>
            <a:xfrm>
              <a:off x="1561272" y="369843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ahnschrift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6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1"/>
    </mc:Choice>
    <mc:Fallback>
      <p:transition spd="slow" advTm="224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49</TotalTime>
  <Words>743</Words>
  <Application>Microsoft Office PowerPoint</Application>
  <PresentationFormat>ワイド画面</PresentationFormat>
  <Paragraphs>266</Paragraphs>
  <Slides>18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BIZ UDPゴシック</vt:lpstr>
      <vt:lpstr>游ゴシック</vt:lpstr>
      <vt:lpstr>Bahnschrift</vt:lpstr>
      <vt:lpstr>Century Gothic</vt:lpstr>
      <vt:lpstr>Wingdings</vt:lpstr>
      <vt:lpstr>Wingdings 2</vt:lpstr>
      <vt:lpstr>クォータブル</vt:lpstr>
      <vt:lpstr>斜め問題について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ダイクストラ法とは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シミュレーターの改良に向けて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斜め問題について</dc:title>
  <dc:creator>川上祐貴</dc:creator>
  <cp:lastModifiedBy>川上祐貴</cp:lastModifiedBy>
  <cp:revision>8</cp:revision>
  <dcterms:created xsi:type="dcterms:W3CDTF">2020-05-04T08:50:34Z</dcterms:created>
  <dcterms:modified xsi:type="dcterms:W3CDTF">2020-05-04T09:40:39Z</dcterms:modified>
</cp:coreProperties>
</file>