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1B32-F4EC-4C59-B60F-30B3A22A203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B60A-8D0B-4E6F-B0D3-3310ABCED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9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13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20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7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9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7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3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9273-E421-4DB6-9684-2A51F1B08709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Bahnschrift" panose="020B0502040204020203" pitchFamily="34" charset="0"/>
              </a:defRPr>
            </a:lvl1pPr>
          </a:lstStyle>
          <a:p>
            <a:r>
              <a:rPr kumimoji="1" lang="en-US" altLang="ja-JP"/>
              <a:t>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0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BEC6-295C-4811-B803-F6A892A7A7E4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/>
          <a:lstStyle>
            <a:lvl1pPr algn="ctr">
              <a:defRPr sz="4200" b="1" cap="none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C90-A69F-4B59-9E19-5789E9D0D1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27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430-26A8-4E2C-B634-1B71AA67BC5A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86A-EDB0-46A8-93F9-462EB9F08FDC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9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3016-FCB2-41AA-B96D-A7F0AB3A1F9E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704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66213"/>
            <a:ext cx="10571998" cy="970450"/>
          </a:xfrm>
        </p:spPr>
        <p:txBody>
          <a:bodyPr anchor="ctr"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8712" y="2716215"/>
            <a:ext cx="10554574" cy="3142583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 marL="9144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 marL="13716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 marL="18288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80291E-FA9D-44B4-BD5D-05809777BBD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7424" y="1887540"/>
            <a:ext cx="10554574" cy="646110"/>
          </a:xfrm>
        </p:spPr>
        <p:txBody>
          <a:bodyPr anchor="ctr">
            <a:normAutofit/>
          </a:bodyPr>
          <a:lstStyle>
            <a:lvl1pPr marL="342900" indent="-342900" algn="l">
              <a:buFont typeface="Wingdings" panose="05000000000000000000" pitchFamily="2" charset="2"/>
              <a:buChar char="u"/>
              <a:defRPr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 marL="9144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 marL="13716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 marL="18288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見出し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D83B-E3C3-4DA5-AEEB-A56BEFD217D1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9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C5-AD2B-4BDF-A604-EB41CF33641C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6DA4-28CB-4F55-B149-9D53E495CD11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DC17-0DB9-4A8F-88D3-90EAD9A16B3B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66CC-14CE-46CE-AAE1-5612288F796E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0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7707-3A6C-495C-AD02-3382F0744052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7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309CDB-AAFB-45A8-A075-17AAA0EE15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" y="6041361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署名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8292" y="6041361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28A8E190-F73B-40FD-B253-8027314A46AA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8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C0F1-FB44-49AA-8ED5-A8611AF3A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斜め問題について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35F637-59D2-4185-8571-46D5ABDF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この欄いらない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DEB14-AE91-4D51-930E-F8FF5B0D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6B1-E52A-4C05-80E9-428DCF1264B4}" type="datetime1">
              <a:rPr lang="ja-JP" altLang="en-US" smtClean="0"/>
              <a:pPr/>
              <a:t>2020/5/4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7ED38-ECDA-431C-B972-C4E98913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Yuki Kawakami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8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"/>
    </mc:Choice>
    <mc:Fallback xmlns="">
      <p:transition spd="slow" advTm="26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√</a:t>
            </a:r>
            <a:r>
              <a:rPr lang="en-US" altLang="ja-JP" dirty="0"/>
              <a:t>2</a:t>
            </a:r>
            <a:r>
              <a:rPr lang="ja-JP" altLang="en-US" dirty="0"/>
              <a:t>≒</a:t>
            </a:r>
            <a:r>
              <a:rPr lang="en-US" altLang="ja-JP" dirty="0"/>
              <a:t>1.14</a:t>
            </a:r>
          </a:p>
          <a:p>
            <a:r>
              <a:rPr lang="ja-JP" altLang="en-US" dirty="0"/>
              <a:t>探索してみると・・・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斜めの距離を変えて考えてみる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9"/>
    </mc:Choice>
    <mc:Fallback xmlns="">
      <p:transition spd="slow" advTm="10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√</a:t>
            </a:r>
            <a:r>
              <a:rPr lang="en-US" altLang="ja-JP" dirty="0"/>
              <a:t>2</a:t>
            </a:r>
            <a:r>
              <a:rPr lang="ja-JP" altLang="en-US" dirty="0"/>
              <a:t>≒</a:t>
            </a:r>
            <a:r>
              <a:rPr lang="en-US" altLang="ja-JP" dirty="0"/>
              <a:t>1.14</a:t>
            </a:r>
          </a:p>
          <a:p>
            <a:r>
              <a:rPr lang="ja-JP" altLang="en-US" dirty="0"/>
              <a:t>探索してみると・・・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斜めはどうあがいても確定ノードになりうることはない</a:t>
            </a:r>
            <a:endParaRPr lang="en-US" altLang="ja-JP" dirty="0"/>
          </a:p>
          <a:p>
            <a:r>
              <a:rPr kumimoji="1" lang="ja-JP" altLang="en-US" dirty="0"/>
              <a:t>（本当に？）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斜めの距離を変えて考えてみる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4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距離</a:t>
            </a:r>
            <a:r>
              <a:rPr lang="en-US" altLang="ja-JP" dirty="0"/>
              <a:t>1</a:t>
            </a:r>
            <a:r>
              <a:rPr lang="ja-JP" altLang="en-US" dirty="0"/>
              <a:t>のノードは、すべて壁（障害）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斜めが確定ノードになるために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0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spd="slow" advTm="14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距離</a:t>
            </a:r>
            <a:r>
              <a:rPr lang="en-US" altLang="ja-JP" dirty="0"/>
              <a:t>1</a:t>
            </a:r>
            <a:r>
              <a:rPr lang="ja-JP" altLang="en-US" dirty="0"/>
              <a:t>のノードは、すべて壁（障害）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探索すると、最短距離は</a:t>
            </a:r>
            <a:r>
              <a:rPr kumimoji="1" lang="en-US" altLang="ja-JP" dirty="0"/>
              <a:t>1.14</a:t>
            </a:r>
          </a:p>
          <a:p>
            <a:r>
              <a:rPr lang="ja-JP" altLang="en-US" dirty="0"/>
              <a:t>→斜めが確定ノードになった！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斜めが確定ノードになるために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"/>
    </mc:Choice>
    <mc:Fallback xmlns="">
      <p:transition spd="slow" advTm="12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59F4E-6746-4FB6-A077-ADFA0467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88842-8FF3-4916-9D30-61E0BE1F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499895" cy="31425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4F774-522F-4EE8-97E5-81F50037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6DEB8DB-F64B-4D81-BC9B-FAC6DABC02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そんな場所あるか？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BAD722-FF20-4269-94C3-EBF7083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4" y="2888623"/>
            <a:ext cx="2615201" cy="26152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FFBB9B-71BB-46E9-8680-C19BF49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5" y="2519768"/>
            <a:ext cx="3339030" cy="33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"/>
    </mc:Choice>
    <mc:Fallback xmlns="">
      <p:transition spd="slow" advTm="13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59F4E-6746-4FB6-A077-ADFA0467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88842-8FF3-4916-9D30-61E0BE1F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499895" cy="3142583"/>
          </a:xfrm>
        </p:spPr>
        <p:txBody>
          <a:bodyPr/>
          <a:lstStyle/>
          <a:p>
            <a:r>
              <a:rPr kumimoji="1" lang="ja-JP" altLang="en-US" sz="2800" dirty="0"/>
              <a:t>ないだろ</a:t>
            </a:r>
            <a:r>
              <a:rPr kumimoji="1" lang="ja-JP" altLang="en-US" dirty="0"/>
              <a:t>（語彙力がないので説明できない）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4F774-522F-4EE8-97E5-81F50037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6DEB8DB-F64B-4D81-BC9B-FAC6DABC02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そんな場所あるか？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BAD722-FF20-4269-94C3-EBF7083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4" y="2888623"/>
            <a:ext cx="2615201" cy="26152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FFBB9B-71BB-46E9-8680-C19BF49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5" y="2519768"/>
            <a:ext cx="3339030" cy="33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"/>
    </mc:Choice>
    <mc:Fallback xmlns="">
      <p:transition spd="slow" advTm="22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じゃあこれでよくね？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"/>
    </mc:Choice>
    <mc:Fallback xmlns="">
      <p:transition spd="slow" advTm="1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斜めなんて最初から考える必要なかったな</a:t>
            </a:r>
            <a:r>
              <a:rPr kumimoji="1" lang="ja-JP" altLang="en-US" b="1" dirty="0">
                <a:solidFill>
                  <a:srgbClr val="FF0000"/>
                </a:solidFill>
              </a:rPr>
              <a:t>（結論）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じゃあこれでよくね？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"/>
    </mc:Choice>
    <mc:Fallback xmlns="">
      <p:transition spd="slow" advTm="59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116D1-F598-4EA1-BEF2-84CF20AF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695B1-D88E-4532-AF2B-CE74376D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この動画がいいと思ったらチャンネル登録、高評価よろしくお願いします！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C24DD5-EFDB-4AA4-B943-900364DE58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/>
              <a:t>サブチャンネルはありません。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54072F-E803-4061-AE96-6252F3F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C90-A69F-4B59-9E19-5789E9D0D1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6"/>
    </mc:Choice>
    <mc:Fallback xmlns="">
      <p:transition spd="slow" advTm="40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2"/>
    </mc:Choice>
    <mc:Fallback xmlns="">
      <p:transition spd="slow" advTm="28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kumimoji="1" lang="ja-JP" altLang="en-US" dirty="0"/>
              <a:t>一つずつ探索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"/>
    </mc:Choice>
    <mc:Fallback xmlns="">
      <p:transition spd="slow" advTm="8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0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"/>
    </mc:Choice>
    <mc:Fallback xmlns="">
      <p:transition spd="slow" advTm="12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一つずつ探索（終了）</a:t>
            </a:r>
          </a:p>
          <a:p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が確定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"/>
    </mc:Choice>
    <mc:Fallback xmlns="">
      <p:transition spd="slow" advTm="15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3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"/>
    </mc:Choice>
    <mc:Fallback xmlns="">
      <p:transition spd="slow" advTm="15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"/>
    </mc:Choice>
    <mc:Fallback xmlns="">
      <p:transition spd="slow" advTm="16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  <a:endParaRPr kumimoji="1" lang="en-US" altLang="ja-JP" dirty="0"/>
          </a:p>
          <a:p>
            <a:r>
              <a:rPr lang="ja-JP" altLang="en-US" dirty="0"/>
              <a:t>→すべてのノードが確定するので、距離の比較がいらない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"/>
    </mc:Choice>
    <mc:Fallback xmlns="">
      <p:transition spd="slow" advTm="224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49</TotalTime>
  <Words>743</Words>
  <Application>Microsoft Office PowerPoint</Application>
  <PresentationFormat>ワイド画面</PresentationFormat>
  <Paragraphs>266</Paragraphs>
  <Slides>18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BIZ UDPゴシック</vt:lpstr>
      <vt:lpstr>游ゴシック</vt:lpstr>
      <vt:lpstr>Bahnschrift</vt:lpstr>
      <vt:lpstr>Century Gothic</vt:lpstr>
      <vt:lpstr>Wingdings</vt:lpstr>
      <vt:lpstr>Wingdings 2</vt:lpstr>
      <vt:lpstr>クォータブル</vt:lpstr>
      <vt:lpstr>斜め問題について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斜め問題について</dc:title>
  <dc:creator>川上祐貴</dc:creator>
  <cp:lastModifiedBy>川上祐貴</cp:lastModifiedBy>
  <cp:revision>9</cp:revision>
  <dcterms:created xsi:type="dcterms:W3CDTF">2020-05-04T08:50:34Z</dcterms:created>
  <dcterms:modified xsi:type="dcterms:W3CDTF">2020-05-04T09:44:20Z</dcterms:modified>
</cp:coreProperties>
</file>