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301" r:id="rId3"/>
    <p:sldId id="303" r:id="rId4"/>
    <p:sldId id="304" r:id="rId5"/>
    <p:sldId id="305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o Yuan Lin" initials="SYL" lastIdx="1" clrIdx="0">
    <p:extLst>
      <p:ext uri="{19B8F6BF-5375-455C-9EA6-DF929625EA0E}">
        <p15:presenceInfo xmlns:p15="http://schemas.microsoft.com/office/powerpoint/2012/main" userId="Shao Yuan 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5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3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6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9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5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4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4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7392-D6CB-4FD3-83B5-A5E32912EA72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29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3900" y="1155699"/>
            <a:ext cx="10426700" cy="3063461"/>
          </a:xfrm>
        </p:spPr>
        <p:txBody>
          <a:bodyPr>
            <a:normAutofit/>
          </a:bodyPr>
          <a:lstStyle/>
          <a:p>
            <a:r>
              <a:rPr lang="en-US" altLang="zh-TW" sz="8000" dirty="0" smtClean="0"/>
              <a:t>Pointer</a:t>
            </a:r>
            <a:r>
              <a:rPr lang="en-US" altLang="zh-TW" sz="8000" dirty="0"/>
              <a:t/>
            </a:r>
            <a:br>
              <a:rPr lang="en-US" altLang="zh-TW" sz="8000" dirty="0"/>
            </a:br>
            <a:r>
              <a:rPr lang="zh-TW" altLang="en-US" sz="8000" dirty="0"/>
              <a:t>指標</a:t>
            </a:r>
            <a:endParaRPr lang="zh-TW" altLang="en-US" sz="8000" dirty="0">
              <a:latin typeface="Cambria Math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76970"/>
            <a:ext cx="9144000" cy="1406545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林劭原老師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120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 smtClean="0"/>
              <a:t>指標 </a:t>
            </a:r>
            <a:r>
              <a:rPr lang="en-US" altLang="zh-TW" sz="6000" dirty="0" smtClean="0"/>
              <a:t>pointer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指標可看成是一種特殊的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變數，用來存放變數在記憶體中的位址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變數的位置即是它所佔位元組裡，第一個位元組的位址。</a:t>
            </a:r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如果指標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ptr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存放了變數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的位址，我們就說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"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指標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ptr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指向變數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a"</a:t>
            </a:r>
          </a:p>
          <a:p>
            <a:pPr lvl="0"/>
            <a:endParaRPr lang="en-US" altLang="zh-TW" sz="24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例如：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err="1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err="1">
                <a:solidFill>
                  <a:prstClr val="white"/>
                </a:solidFill>
                <a:latin typeface="Calibri" panose="020F0502020204030204"/>
              </a:rPr>
              <a:t>num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 = 20;//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宣告指標變數</a:t>
            </a:r>
            <a:r>
              <a:rPr lang="en-US" altLang="zh-TW" sz="2400" dirty="0" err="1">
                <a:solidFill>
                  <a:prstClr val="white"/>
                </a:solidFill>
                <a:latin typeface="Calibri" panose="020F0502020204030204"/>
              </a:rPr>
              <a:t>num</a:t>
            </a:r>
            <a:r>
              <a:rPr lang="zh-TW" altLang="en-US" sz="2400" dirty="0">
                <a:solidFill>
                  <a:prstClr val="white"/>
                </a:solidFill>
                <a:latin typeface="Calibri" panose="020F0502020204030204"/>
              </a:rPr>
              <a:t>，變設初始值為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20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*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ptr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;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//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宣告指向整數的指標變數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ptr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ptr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= &amp;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num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;//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把指標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ptr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設為變數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num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的位址，即把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ptr</a:t>
            </a: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指向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num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zh-TW" altLang="en-US" sz="2400" dirty="0" smtClean="0">
                <a:solidFill>
                  <a:prstClr val="white"/>
                </a:solidFill>
                <a:latin typeface="Calibri" panose="020F0502020204030204"/>
              </a:rPr>
              <a:t>也可以簡寫為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int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*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ptr</a:t>
            </a:r>
            <a:r>
              <a:rPr lang="en-US" altLang="zh-TW" sz="2400" dirty="0" smtClean="0">
                <a:solidFill>
                  <a:prstClr val="white"/>
                </a:solidFill>
                <a:latin typeface="Calibri" panose="020F0502020204030204"/>
              </a:rPr>
              <a:t> = &amp;</a:t>
            </a:r>
            <a:r>
              <a:rPr lang="en-US" altLang="zh-TW" sz="2400" dirty="0" err="1" smtClean="0">
                <a:solidFill>
                  <a:prstClr val="white"/>
                </a:solidFill>
                <a:latin typeface="Calibri" panose="020F0502020204030204"/>
              </a:rPr>
              <a:t>num</a:t>
            </a:r>
            <a:endParaRPr lang="en-US" altLang="zh-TW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Pointer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68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 smtClean="0"/>
              <a:t>指標 </a:t>
            </a:r>
            <a:r>
              <a:rPr lang="en-US" altLang="zh-TW" sz="6000" dirty="0" smtClean="0"/>
              <a:t>pointer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位址運算子「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&amp;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」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位址運算子「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&amp;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」可用來取得變數的位址。舉例來說，如果宣告一整數變數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num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，則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&amp;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num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及代表取出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num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在記憶體中的位址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依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址取值運算子「*」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依址取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值運算子「*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」可取得指標所指向變數的內容。舉例來說，假設宣告了一整數型態的指標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ptr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，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ptr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內所存放的位址是變數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num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的位址，則 </a:t>
            </a:r>
            <a:r>
              <a:rPr lang="en-US" altLang="zh-TW" dirty="0" smtClean="0">
                <a:solidFill>
                  <a:prstClr val="white"/>
                </a:solidFill>
                <a:latin typeface="Calibri" panose="020F0502020204030204"/>
              </a:rPr>
              <a:t>*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ptr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便可取得 </a:t>
            </a:r>
            <a:r>
              <a:rPr lang="en-US" altLang="zh-TW" dirty="0" err="1" smtClean="0">
                <a:solidFill>
                  <a:prstClr val="white"/>
                </a:solidFill>
                <a:latin typeface="Calibri" panose="020F0502020204030204"/>
              </a:rPr>
              <a:t>num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 的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值</a:t>
            </a:r>
            <a:endParaRPr lang="en-US" altLang="zh-TW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Pointer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58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 smtClean="0"/>
              <a:t>指標 </a:t>
            </a:r>
            <a:r>
              <a:rPr lang="en-US" altLang="zh-TW" sz="6000" dirty="0" smtClean="0"/>
              <a:t>pointer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舉例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：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請參考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"pointer.cpp"</a:t>
            </a:r>
          </a:p>
          <a:p>
            <a:pPr lvl="0"/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Pointer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33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/>
              <a:t>作業</a:t>
            </a:r>
            <a:r>
              <a:rPr lang="en-US" altLang="zh-TW" sz="6000" dirty="0" smtClean="0"/>
              <a:t>3:</a:t>
            </a:r>
            <a:r>
              <a:rPr lang="zh-TW" altLang="en-US" sz="6000" dirty="0" smtClean="0"/>
              <a:t>指標進函式</a:t>
            </a:r>
            <a:endParaRPr lang="zh-TW" altLang="en-US" sz="60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在不能使用全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域變數的情況</a:t>
            </a:r>
            <a:r>
              <a:rPr lang="zh-TW" altLang="en-US" dirty="0" smtClean="0">
                <a:solidFill>
                  <a:prstClr val="white"/>
                </a:solidFill>
                <a:latin typeface="Calibri" panose="020F0502020204030204"/>
              </a:rPr>
              <a:t>下，將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作業</a:t>
            </a:r>
            <a:r>
              <a:rPr lang="en-US" altLang="zh-TW" dirty="0">
                <a:solidFill>
                  <a:prstClr val="white"/>
                </a:solidFill>
                <a:latin typeface="Calibri" panose="020F0502020204030204"/>
              </a:rPr>
              <a:t>1</a:t>
            </a:r>
            <a:r>
              <a:rPr lang="zh-TW" altLang="en-US" dirty="0">
                <a:solidFill>
                  <a:prstClr val="white"/>
                </a:solidFill>
                <a:latin typeface="Calibri" panose="020F0502020204030204"/>
              </a:rPr>
              <a:t>的排序法包成</a:t>
            </a:r>
            <a:r>
              <a:rPr lang="zh-TW" altLang="en-US">
                <a:solidFill>
                  <a:prstClr val="white"/>
                </a:solidFill>
                <a:latin typeface="Calibri" panose="020F0502020204030204"/>
              </a:rPr>
              <a:t>函</a:t>
            </a:r>
            <a:r>
              <a:rPr lang="zh-TW" altLang="en-US" smtClean="0">
                <a:solidFill>
                  <a:prstClr val="white"/>
                </a:solidFill>
                <a:latin typeface="Calibri" panose="020F0502020204030204"/>
              </a:rPr>
              <a:t>式。</a:t>
            </a:r>
            <a:endParaRPr lang="en-US" altLang="zh-TW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Pointer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96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18523</TotalTime>
  <Words>296</Words>
  <Application>Microsoft Office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王漢宗顏楷體繁</vt:lpstr>
      <vt:lpstr>新細明體</vt:lpstr>
      <vt:lpstr>Arial</vt:lpstr>
      <vt:lpstr>Calibri</vt:lpstr>
      <vt:lpstr>Cambria Math</vt:lpstr>
      <vt:lpstr>Office 佈景主題</vt:lpstr>
      <vt:lpstr>Pointer 指標</vt:lpstr>
      <vt:lpstr>指標 pointer</vt:lpstr>
      <vt:lpstr>指標 pointer</vt:lpstr>
      <vt:lpstr>指標 pointer</vt:lpstr>
      <vt:lpstr>作業3:指標進函式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數學專題初探</dc:title>
  <dc:creator>林劭原</dc:creator>
  <cp:lastModifiedBy>Shao Yuan Lin</cp:lastModifiedBy>
  <cp:revision>419</cp:revision>
  <dcterms:created xsi:type="dcterms:W3CDTF">2019-12-15T06:05:31Z</dcterms:created>
  <dcterms:modified xsi:type="dcterms:W3CDTF">2021-04-29T02:06:34Z</dcterms:modified>
</cp:coreProperties>
</file>