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7102E-64A5-41C7-8F28-26D7421E7B16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5414F9-577E-4F4A-8C3D-AA3909048998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121E61-FA20-4258-AA21-69A91D50E9AB}" type="parTrans" cxnId="{FBE25EF2-13C0-4794-86E7-8E511662C907}">
      <dgm:prSet/>
      <dgm:spPr/>
      <dgm:t>
        <a:bodyPr/>
        <a:lstStyle/>
        <a:p>
          <a:endParaRPr lang="en-US"/>
        </a:p>
      </dgm:t>
    </dgm:pt>
    <dgm:pt modelId="{AC63DC99-4C6B-472A-85CE-038E654CD814}" type="sibTrans" cxnId="{FBE25EF2-13C0-4794-86E7-8E511662C907}">
      <dgm:prSet/>
      <dgm:spPr/>
      <dgm:t>
        <a:bodyPr/>
        <a:lstStyle/>
        <a:p>
          <a:endParaRPr lang="en-US"/>
        </a:p>
      </dgm:t>
    </dgm:pt>
    <dgm:pt modelId="{5890D66E-F26A-433C-9562-F46BDF3CC740}">
      <dgm:prSet phldrT="[Text]"/>
      <dgm:spPr/>
      <dgm:t>
        <a:bodyPr/>
        <a:lstStyle/>
        <a:p>
          <a:r>
            <a:rPr lang="en-US" dirty="0"/>
            <a:t>Most important factors:</a:t>
          </a:r>
        </a:p>
      </dgm:t>
    </dgm:pt>
    <dgm:pt modelId="{6D287FC2-0561-4637-BE7F-1022C2285595}" type="parTrans" cxnId="{FF545C3E-810F-4D5F-A0D7-A2A08CCC9ABF}">
      <dgm:prSet/>
      <dgm:spPr/>
      <dgm:t>
        <a:bodyPr/>
        <a:lstStyle/>
        <a:p>
          <a:endParaRPr lang="en-US"/>
        </a:p>
      </dgm:t>
    </dgm:pt>
    <dgm:pt modelId="{95E0F810-A6C2-4DF7-A58B-2207CFDACAFC}" type="sibTrans" cxnId="{FF545C3E-810F-4D5F-A0D7-A2A08CCC9ABF}">
      <dgm:prSet/>
      <dgm:spPr/>
      <dgm:t>
        <a:bodyPr/>
        <a:lstStyle/>
        <a:p>
          <a:endParaRPr lang="en-US"/>
        </a:p>
      </dgm:t>
    </dgm:pt>
    <dgm:pt modelId="{CC13981A-A41A-4645-B765-9C72D3C87148}">
      <dgm:prSet phldrT="[Text]"/>
      <dgm:spPr/>
      <dgm:t>
        <a:bodyPr/>
        <a:lstStyle/>
        <a:p>
          <a:r>
            <a:rPr lang="en-US" dirty="0"/>
            <a:t>Model Characteristics:</a:t>
          </a:r>
        </a:p>
      </dgm:t>
    </dgm:pt>
    <dgm:pt modelId="{28AB364A-C529-4C7C-9F2A-E8F61AEC97F2}" type="parTrans" cxnId="{82D5E246-16FE-48BC-85CD-EFF0E5B9BC51}">
      <dgm:prSet/>
      <dgm:spPr/>
      <dgm:t>
        <a:bodyPr/>
        <a:lstStyle/>
        <a:p>
          <a:endParaRPr lang="en-US"/>
        </a:p>
      </dgm:t>
    </dgm:pt>
    <dgm:pt modelId="{21A11530-33D9-4ED8-ACFD-3CE57DA184E5}" type="sibTrans" cxnId="{82D5E246-16FE-48BC-85CD-EFF0E5B9BC51}">
      <dgm:prSet/>
      <dgm:spPr/>
      <dgm:t>
        <a:bodyPr/>
        <a:lstStyle/>
        <a:p>
          <a:endParaRPr lang="en-US"/>
        </a:p>
      </dgm:t>
    </dgm:pt>
    <dgm:pt modelId="{993483A6-55D8-482A-B64D-3D47BCA5BE61}">
      <dgm:prSet phldrT="[Text]"/>
      <dgm:spPr/>
      <dgm:t>
        <a:bodyPr/>
        <a:lstStyle/>
        <a:p>
          <a:r>
            <a:rPr lang="en-US" dirty="0"/>
            <a:t>Decision Trees</a:t>
          </a:r>
        </a:p>
      </dgm:t>
    </dgm:pt>
    <dgm:pt modelId="{507D681A-434A-4C92-B7BE-4A1FF676E5EA}" type="parTrans" cxnId="{3BFB26A3-6ABB-4558-8E00-D0C2987D576E}">
      <dgm:prSet/>
      <dgm:spPr/>
      <dgm:t>
        <a:bodyPr/>
        <a:lstStyle/>
        <a:p>
          <a:endParaRPr lang="en-US"/>
        </a:p>
      </dgm:t>
    </dgm:pt>
    <dgm:pt modelId="{C41929F3-7412-4E9A-AB4D-5FEACB4428E6}" type="sibTrans" cxnId="{3BFB26A3-6ABB-4558-8E00-D0C2987D576E}">
      <dgm:prSet/>
      <dgm:spPr/>
      <dgm:t>
        <a:bodyPr/>
        <a:lstStyle/>
        <a:p>
          <a:endParaRPr lang="en-US"/>
        </a:p>
      </dgm:t>
    </dgm:pt>
    <dgm:pt modelId="{0D4D5E17-8CCA-477F-A1C0-C9A31410FF80}">
      <dgm:prSet phldrT="[Text]"/>
      <dgm:spPr/>
      <dgm:t>
        <a:bodyPr/>
        <a:lstStyle/>
        <a:p>
          <a:r>
            <a:rPr lang="en-US" dirty="0"/>
            <a:t>Most important factors:</a:t>
          </a:r>
        </a:p>
      </dgm:t>
    </dgm:pt>
    <dgm:pt modelId="{B3099C06-2CE8-49E3-837C-C1618BC6FDCA}" type="parTrans" cxnId="{E861B753-7D78-49F0-98B8-D2C90FFB4090}">
      <dgm:prSet/>
      <dgm:spPr/>
      <dgm:t>
        <a:bodyPr/>
        <a:lstStyle/>
        <a:p>
          <a:endParaRPr lang="en-US"/>
        </a:p>
      </dgm:t>
    </dgm:pt>
    <dgm:pt modelId="{FD9B7206-7F4E-462C-8620-228F3A5A5136}" type="sibTrans" cxnId="{E861B753-7D78-49F0-98B8-D2C90FFB4090}">
      <dgm:prSet/>
      <dgm:spPr/>
      <dgm:t>
        <a:bodyPr/>
        <a:lstStyle/>
        <a:p>
          <a:endParaRPr lang="en-US"/>
        </a:p>
      </dgm:t>
    </dgm:pt>
    <dgm:pt modelId="{BF3E9298-7437-4F11-A37C-2085F1674784}">
      <dgm:prSet phldrT="[Text]"/>
      <dgm:spPr/>
      <dgm:t>
        <a:bodyPr/>
        <a:lstStyle/>
        <a:p>
          <a:r>
            <a:rPr lang="en-US" dirty="0"/>
            <a:t>Model Characteristics:</a:t>
          </a:r>
        </a:p>
      </dgm:t>
    </dgm:pt>
    <dgm:pt modelId="{839974F8-4B28-43D1-83BD-0781CD9237C2}" type="parTrans" cxnId="{23850EBE-997B-4588-8313-4FA0FD16C07F}">
      <dgm:prSet/>
      <dgm:spPr/>
      <dgm:t>
        <a:bodyPr/>
        <a:lstStyle/>
        <a:p>
          <a:endParaRPr lang="en-US"/>
        </a:p>
      </dgm:t>
    </dgm:pt>
    <dgm:pt modelId="{A852AB21-0752-4102-9C2B-DCEDC4B79B4B}" type="sibTrans" cxnId="{23850EBE-997B-4588-8313-4FA0FD16C07F}">
      <dgm:prSet/>
      <dgm:spPr/>
      <dgm:t>
        <a:bodyPr/>
        <a:lstStyle/>
        <a:p>
          <a:endParaRPr lang="en-US"/>
        </a:p>
      </dgm:t>
    </dgm:pt>
    <dgm:pt modelId="{0DB1CA47-425F-4537-88CD-73CC3CA1C9CE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0A49C1E9-B915-416C-9A0E-BD66FCF7E0D4}" type="parTrans" cxnId="{9A567B19-8A92-4D7F-B0B2-19D5B446F874}">
      <dgm:prSet/>
      <dgm:spPr/>
      <dgm:t>
        <a:bodyPr/>
        <a:lstStyle/>
        <a:p>
          <a:endParaRPr lang="en-US"/>
        </a:p>
      </dgm:t>
    </dgm:pt>
    <dgm:pt modelId="{02D11DC2-5FED-43FF-A1A1-2B177B99702A}" type="sibTrans" cxnId="{9A567B19-8A92-4D7F-B0B2-19D5B446F874}">
      <dgm:prSet/>
      <dgm:spPr/>
      <dgm:t>
        <a:bodyPr/>
        <a:lstStyle/>
        <a:p>
          <a:endParaRPr lang="en-US"/>
        </a:p>
      </dgm:t>
    </dgm:pt>
    <dgm:pt modelId="{23532728-7E06-4085-BD2B-D01098C46269}">
      <dgm:prSet phldrT="[Text]"/>
      <dgm:spPr/>
      <dgm:t>
        <a:bodyPr/>
        <a:lstStyle/>
        <a:p>
          <a:r>
            <a:rPr lang="en-US" dirty="0"/>
            <a:t>Most important factors:</a:t>
          </a:r>
        </a:p>
      </dgm:t>
    </dgm:pt>
    <dgm:pt modelId="{F044FC2B-F59F-4B2F-ADFE-1C00F09B7FC6}" type="parTrans" cxnId="{2050107F-E3A7-45B2-B7A5-B2640DFE1E7A}">
      <dgm:prSet/>
      <dgm:spPr/>
      <dgm:t>
        <a:bodyPr/>
        <a:lstStyle/>
        <a:p>
          <a:endParaRPr lang="en-US"/>
        </a:p>
      </dgm:t>
    </dgm:pt>
    <dgm:pt modelId="{1C1AB7CA-F296-4C00-B5B0-CBA5C3B5DE1D}" type="sibTrans" cxnId="{2050107F-E3A7-45B2-B7A5-B2640DFE1E7A}">
      <dgm:prSet/>
      <dgm:spPr/>
      <dgm:t>
        <a:bodyPr/>
        <a:lstStyle/>
        <a:p>
          <a:endParaRPr lang="en-US"/>
        </a:p>
      </dgm:t>
    </dgm:pt>
    <dgm:pt modelId="{EBBB9EBC-500C-43D7-8717-3E2143F73C68}">
      <dgm:prSet phldrT="[Text]"/>
      <dgm:spPr/>
      <dgm:t>
        <a:bodyPr/>
        <a:lstStyle/>
        <a:p>
          <a:r>
            <a:rPr lang="en-US" dirty="0"/>
            <a:t>Model Characteristics:</a:t>
          </a:r>
        </a:p>
      </dgm:t>
    </dgm:pt>
    <dgm:pt modelId="{8A4E8C70-2ACB-4DC5-92E4-E86C4FD00814}" type="parTrans" cxnId="{388EEC1F-E9AB-4B5B-8BF3-468E8FAAE3B8}">
      <dgm:prSet/>
      <dgm:spPr/>
      <dgm:t>
        <a:bodyPr/>
        <a:lstStyle/>
        <a:p>
          <a:endParaRPr lang="en-US"/>
        </a:p>
      </dgm:t>
    </dgm:pt>
    <dgm:pt modelId="{96D589F1-41C8-4B5C-AB44-508A09C5D909}" type="sibTrans" cxnId="{388EEC1F-E9AB-4B5B-8BF3-468E8FAAE3B8}">
      <dgm:prSet/>
      <dgm:spPr/>
      <dgm:t>
        <a:bodyPr/>
        <a:lstStyle/>
        <a:p>
          <a:endParaRPr lang="en-US"/>
        </a:p>
      </dgm:t>
    </dgm:pt>
    <dgm:pt modelId="{4359FB6D-2379-4201-BA21-92766595273C}">
      <dgm:prSet/>
      <dgm:spPr/>
      <dgm:t>
        <a:bodyPr/>
        <a:lstStyle/>
        <a:p>
          <a:r>
            <a:rPr lang="en-US" dirty="0"/>
            <a:t>Total late fee</a:t>
          </a:r>
        </a:p>
      </dgm:t>
    </dgm:pt>
    <dgm:pt modelId="{2184FC61-8A76-4032-9DF0-3B669839875D}" type="parTrans" cxnId="{3862EC01-A597-4004-8069-B253392FD8F0}">
      <dgm:prSet/>
      <dgm:spPr/>
      <dgm:t>
        <a:bodyPr/>
        <a:lstStyle/>
        <a:p>
          <a:endParaRPr lang="en-US"/>
        </a:p>
      </dgm:t>
    </dgm:pt>
    <dgm:pt modelId="{44C7912E-7313-4E58-A363-18C660CC2F14}" type="sibTrans" cxnId="{3862EC01-A597-4004-8069-B253392FD8F0}">
      <dgm:prSet/>
      <dgm:spPr/>
      <dgm:t>
        <a:bodyPr/>
        <a:lstStyle/>
        <a:p>
          <a:endParaRPr lang="en-US"/>
        </a:p>
      </dgm:t>
    </dgm:pt>
    <dgm:pt modelId="{FA957A14-A642-457B-B444-C848918D4E6F}">
      <dgm:prSet/>
      <dgm:spPr/>
      <dgm:t>
        <a:bodyPr/>
        <a:lstStyle/>
        <a:p>
          <a:r>
            <a:rPr lang="en-US" dirty="0"/>
            <a:t>Revolving utilization</a:t>
          </a:r>
        </a:p>
      </dgm:t>
    </dgm:pt>
    <dgm:pt modelId="{9369D4C8-9D02-4034-8922-5410FDBD5EE6}" type="parTrans" cxnId="{4A701423-F13B-4529-907F-C9116E7D0DA5}">
      <dgm:prSet/>
      <dgm:spPr/>
      <dgm:t>
        <a:bodyPr/>
        <a:lstStyle/>
        <a:p>
          <a:endParaRPr lang="en-US"/>
        </a:p>
      </dgm:t>
    </dgm:pt>
    <dgm:pt modelId="{9ABB1D79-C79B-48EB-9D50-0DE27E89D542}" type="sibTrans" cxnId="{4A701423-F13B-4529-907F-C9116E7D0DA5}">
      <dgm:prSet/>
      <dgm:spPr/>
      <dgm:t>
        <a:bodyPr/>
        <a:lstStyle/>
        <a:p>
          <a:endParaRPr lang="en-US"/>
        </a:p>
      </dgm:t>
    </dgm:pt>
    <dgm:pt modelId="{C2E7F599-6CE7-421E-9330-479F2C835112}">
      <dgm:prSet/>
      <dgm:spPr/>
      <dgm:t>
        <a:bodyPr/>
        <a:lstStyle/>
        <a:p>
          <a:r>
            <a:rPr lang="en-US" dirty="0"/>
            <a:t>Inquiries last 6 months</a:t>
          </a:r>
        </a:p>
      </dgm:t>
    </dgm:pt>
    <dgm:pt modelId="{DCDF3CC9-60F1-4AB3-85BC-C63E866F6B06}" type="parTrans" cxnId="{24D406C0-3F49-40CB-ADB0-A77011963F6C}">
      <dgm:prSet/>
      <dgm:spPr/>
      <dgm:t>
        <a:bodyPr/>
        <a:lstStyle/>
        <a:p>
          <a:endParaRPr lang="en-US"/>
        </a:p>
      </dgm:t>
    </dgm:pt>
    <dgm:pt modelId="{5F4D0E6B-727A-4BA2-98AC-2E9310A04EC1}" type="sibTrans" cxnId="{24D406C0-3F49-40CB-ADB0-A77011963F6C}">
      <dgm:prSet/>
      <dgm:spPr/>
      <dgm:t>
        <a:bodyPr/>
        <a:lstStyle/>
        <a:p>
          <a:endParaRPr lang="en-US"/>
        </a:p>
      </dgm:t>
    </dgm:pt>
    <dgm:pt modelId="{6F0C78C4-7486-440C-9453-E6026D1DB99E}">
      <dgm:prSet/>
      <dgm:spPr/>
      <dgm:t>
        <a:bodyPr/>
        <a:lstStyle/>
        <a:p>
          <a:r>
            <a:rPr lang="en-US" dirty="0"/>
            <a:t>Accuracy: 68%</a:t>
          </a:r>
        </a:p>
      </dgm:t>
    </dgm:pt>
    <dgm:pt modelId="{2FFCD7A2-DE29-4B7E-A5C3-1C670AD989D9}" type="parTrans" cxnId="{A9F6F478-F110-4F0C-9254-3F57CE9EFC9D}">
      <dgm:prSet/>
      <dgm:spPr/>
      <dgm:t>
        <a:bodyPr/>
        <a:lstStyle/>
        <a:p>
          <a:endParaRPr lang="en-US"/>
        </a:p>
      </dgm:t>
    </dgm:pt>
    <dgm:pt modelId="{0925A94A-ED23-4254-860E-2A9A86B76091}" type="sibTrans" cxnId="{A9F6F478-F110-4F0C-9254-3F57CE9EFC9D}">
      <dgm:prSet/>
      <dgm:spPr/>
      <dgm:t>
        <a:bodyPr/>
        <a:lstStyle/>
        <a:p>
          <a:endParaRPr lang="en-US"/>
        </a:p>
      </dgm:t>
    </dgm:pt>
    <dgm:pt modelId="{147FC0B3-F400-4256-9C63-6770D2233ECA}">
      <dgm:prSet/>
      <dgm:spPr/>
      <dgm:t>
        <a:bodyPr/>
        <a:lstStyle/>
        <a:p>
          <a:r>
            <a:rPr lang="en-US" dirty="0"/>
            <a:t>False Positive Rate: 46%</a:t>
          </a:r>
        </a:p>
      </dgm:t>
    </dgm:pt>
    <dgm:pt modelId="{4A546752-EABE-4AF6-AABA-75B51F78066D}" type="parTrans" cxnId="{8AA075A6-3AE4-4E4A-8AB1-9E18B840F555}">
      <dgm:prSet/>
      <dgm:spPr/>
      <dgm:t>
        <a:bodyPr/>
        <a:lstStyle/>
        <a:p>
          <a:endParaRPr lang="en-US"/>
        </a:p>
      </dgm:t>
    </dgm:pt>
    <dgm:pt modelId="{09D40EC3-075F-4E16-9966-50F070D20D47}" type="sibTrans" cxnId="{8AA075A6-3AE4-4E4A-8AB1-9E18B840F555}">
      <dgm:prSet/>
      <dgm:spPr/>
      <dgm:t>
        <a:bodyPr/>
        <a:lstStyle/>
        <a:p>
          <a:endParaRPr lang="en-US"/>
        </a:p>
      </dgm:t>
    </dgm:pt>
    <dgm:pt modelId="{21FCF845-333C-41E5-8E10-0241A3D0BABF}">
      <dgm:prSet/>
      <dgm:spPr/>
      <dgm:t>
        <a:bodyPr/>
        <a:lstStyle/>
        <a:p>
          <a:r>
            <a:rPr lang="en-US" dirty="0"/>
            <a:t>Accuracy: 65%</a:t>
          </a:r>
        </a:p>
      </dgm:t>
    </dgm:pt>
    <dgm:pt modelId="{86488A3A-4D10-4607-9644-31ED54049C5A}" type="parTrans" cxnId="{093430EB-C527-4A41-9070-6C936A5A8138}">
      <dgm:prSet/>
      <dgm:spPr/>
      <dgm:t>
        <a:bodyPr/>
        <a:lstStyle/>
        <a:p>
          <a:endParaRPr lang="en-US"/>
        </a:p>
      </dgm:t>
    </dgm:pt>
    <dgm:pt modelId="{B8EC8389-4CCB-4C71-BCCD-41DA018D2866}" type="sibTrans" cxnId="{093430EB-C527-4A41-9070-6C936A5A8138}">
      <dgm:prSet/>
      <dgm:spPr/>
      <dgm:t>
        <a:bodyPr/>
        <a:lstStyle/>
        <a:p>
          <a:endParaRPr lang="en-US"/>
        </a:p>
      </dgm:t>
    </dgm:pt>
    <dgm:pt modelId="{C4148BF7-3AC8-44AB-8C9B-7F1B96A57454}">
      <dgm:prSet/>
      <dgm:spPr/>
      <dgm:t>
        <a:bodyPr/>
        <a:lstStyle/>
        <a:p>
          <a:r>
            <a:rPr lang="en-US" dirty="0"/>
            <a:t>False Positive Rate:  60%</a:t>
          </a:r>
        </a:p>
      </dgm:t>
    </dgm:pt>
    <dgm:pt modelId="{0801FFFA-BC75-4B74-88E7-BB2D94C6A365}" type="parTrans" cxnId="{2E4A0D72-C7DD-4EFB-A3D5-2FB753A7A99D}">
      <dgm:prSet/>
      <dgm:spPr/>
      <dgm:t>
        <a:bodyPr/>
        <a:lstStyle/>
        <a:p>
          <a:endParaRPr lang="en-US"/>
        </a:p>
      </dgm:t>
    </dgm:pt>
    <dgm:pt modelId="{F29EBD33-5F25-4524-8643-C00874676E5F}" type="sibTrans" cxnId="{2E4A0D72-C7DD-4EFB-A3D5-2FB753A7A99D}">
      <dgm:prSet/>
      <dgm:spPr/>
      <dgm:t>
        <a:bodyPr/>
        <a:lstStyle/>
        <a:p>
          <a:endParaRPr lang="en-US"/>
        </a:p>
      </dgm:t>
    </dgm:pt>
    <dgm:pt modelId="{90568D89-7C53-4956-B233-9F9F922228A5}">
      <dgm:prSet/>
      <dgm:spPr/>
      <dgm:t>
        <a:bodyPr/>
        <a:lstStyle/>
        <a:p>
          <a:r>
            <a:rPr lang="en-US" dirty="0"/>
            <a:t>Accuracy: 50%</a:t>
          </a:r>
        </a:p>
      </dgm:t>
    </dgm:pt>
    <dgm:pt modelId="{DC644A04-4A7A-4641-9A04-79BA89A0DAC0}" type="parTrans" cxnId="{177C788F-FD21-43DC-8831-40DC202B30D0}">
      <dgm:prSet/>
      <dgm:spPr/>
      <dgm:t>
        <a:bodyPr/>
        <a:lstStyle/>
        <a:p>
          <a:endParaRPr lang="en-US"/>
        </a:p>
      </dgm:t>
    </dgm:pt>
    <dgm:pt modelId="{A5A642EC-D0F1-4634-86F6-CF72C08CB197}" type="sibTrans" cxnId="{177C788F-FD21-43DC-8831-40DC202B30D0}">
      <dgm:prSet/>
      <dgm:spPr/>
      <dgm:t>
        <a:bodyPr/>
        <a:lstStyle/>
        <a:p>
          <a:endParaRPr lang="en-US"/>
        </a:p>
      </dgm:t>
    </dgm:pt>
    <dgm:pt modelId="{0BD56DF3-A3F9-47B5-AD21-42AA2EDCB661}">
      <dgm:prSet/>
      <dgm:spPr/>
      <dgm:t>
        <a:bodyPr/>
        <a:lstStyle/>
        <a:p>
          <a:r>
            <a:rPr lang="en-US" dirty="0"/>
            <a:t>False Positive Rate: 0.06%</a:t>
          </a:r>
        </a:p>
      </dgm:t>
    </dgm:pt>
    <dgm:pt modelId="{DF276D71-8C8F-4881-B6B7-ED5219BE1091}" type="parTrans" cxnId="{262B1BB6-4A4C-4453-99F2-0B1372604311}">
      <dgm:prSet/>
      <dgm:spPr/>
      <dgm:t>
        <a:bodyPr/>
        <a:lstStyle/>
        <a:p>
          <a:endParaRPr lang="en-US"/>
        </a:p>
      </dgm:t>
    </dgm:pt>
    <dgm:pt modelId="{6A1224FE-B6AF-48B9-8CA4-17051608898E}" type="sibTrans" cxnId="{262B1BB6-4A4C-4453-99F2-0B1372604311}">
      <dgm:prSet/>
      <dgm:spPr/>
      <dgm:t>
        <a:bodyPr/>
        <a:lstStyle/>
        <a:p>
          <a:endParaRPr lang="en-US"/>
        </a:p>
      </dgm:t>
    </dgm:pt>
    <dgm:pt modelId="{FD3EE6BA-6F3D-437C-958E-80F03F9A5EEB}">
      <dgm:prSet/>
      <dgm:spPr/>
      <dgm:t>
        <a:bodyPr/>
        <a:lstStyle/>
        <a:p>
          <a:r>
            <a:rPr lang="en-US" dirty="0"/>
            <a:t>Sub-grade</a:t>
          </a:r>
        </a:p>
      </dgm:t>
    </dgm:pt>
    <dgm:pt modelId="{8E0174AE-F48D-45D3-8867-09F9716C8193}" type="parTrans" cxnId="{8D5B9417-DE91-478A-A9B6-40A576090DE8}">
      <dgm:prSet/>
      <dgm:spPr/>
      <dgm:t>
        <a:bodyPr/>
        <a:lstStyle/>
        <a:p>
          <a:endParaRPr lang="en-US"/>
        </a:p>
      </dgm:t>
    </dgm:pt>
    <dgm:pt modelId="{5FC28DE6-76DC-4298-BAB2-D252A8824CBF}" type="sibTrans" cxnId="{8D5B9417-DE91-478A-A9B6-40A576090DE8}">
      <dgm:prSet/>
      <dgm:spPr/>
      <dgm:t>
        <a:bodyPr/>
        <a:lstStyle/>
        <a:p>
          <a:endParaRPr lang="en-US"/>
        </a:p>
      </dgm:t>
    </dgm:pt>
    <dgm:pt modelId="{45A63A01-82BB-498B-8586-EF542D9D6A68}">
      <dgm:prSet/>
      <dgm:spPr/>
      <dgm:t>
        <a:bodyPr/>
        <a:lstStyle/>
        <a:p>
          <a:r>
            <a:rPr lang="en-US" dirty="0"/>
            <a:t>Inquiries last 6 months</a:t>
          </a:r>
        </a:p>
      </dgm:t>
    </dgm:pt>
    <dgm:pt modelId="{4155361A-ED61-4CA2-8147-811801E62CBD}" type="parTrans" cxnId="{E6BD706D-D69C-4786-8167-5582E6FFB9DF}">
      <dgm:prSet/>
      <dgm:spPr/>
      <dgm:t>
        <a:bodyPr/>
        <a:lstStyle/>
        <a:p>
          <a:endParaRPr lang="en-US"/>
        </a:p>
      </dgm:t>
    </dgm:pt>
    <dgm:pt modelId="{DB7D11DD-60E4-44B1-B316-BC5EA796860C}" type="sibTrans" cxnId="{E6BD706D-D69C-4786-8167-5582E6FFB9DF}">
      <dgm:prSet/>
      <dgm:spPr/>
      <dgm:t>
        <a:bodyPr/>
        <a:lstStyle/>
        <a:p>
          <a:endParaRPr lang="en-US"/>
        </a:p>
      </dgm:t>
    </dgm:pt>
    <dgm:pt modelId="{BE9C6259-8EDA-4D85-8085-8A5267C94333}">
      <dgm:prSet/>
      <dgm:spPr/>
      <dgm:t>
        <a:bodyPr/>
        <a:lstStyle/>
        <a:p>
          <a:r>
            <a:rPr lang="en-US" dirty="0"/>
            <a:t>Borrower’s state</a:t>
          </a:r>
        </a:p>
      </dgm:t>
    </dgm:pt>
    <dgm:pt modelId="{226E68FF-A3FF-44B5-83A7-5F3C7AE5C7A0}" type="parTrans" cxnId="{7E6884E3-CB8E-4C64-98CF-09E835969C13}">
      <dgm:prSet/>
      <dgm:spPr/>
      <dgm:t>
        <a:bodyPr/>
        <a:lstStyle/>
        <a:p>
          <a:endParaRPr lang="en-US"/>
        </a:p>
      </dgm:t>
    </dgm:pt>
    <dgm:pt modelId="{5F34C0D8-EB22-4A73-9B9D-3FB312A1DB5E}" type="sibTrans" cxnId="{7E6884E3-CB8E-4C64-98CF-09E835969C13}">
      <dgm:prSet/>
      <dgm:spPr/>
      <dgm:t>
        <a:bodyPr/>
        <a:lstStyle/>
        <a:p>
          <a:endParaRPr lang="en-US"/>
        </a:p>
      </dgm:t>
    </dgm:pt>
    <dgm:pt modelId="{67887358-6EB5-4F97-85B2-57F3DBE8EF98}">
      <dgm:prSet/>
      <dgm:spPr/>
      <dgm:t>
        <a:bodyPr/>
        <a:lstStyle/>
        <a:p>
          <a:r>
            <a:rPr lang="en-US" dirty="0"/>
            <a:t>Sub-grade</a:t>
          </a:r>
        </a:p>
      </dgm:t>
    </dgm:pt>
    <dgm:pt modelId="{E7C782F0-3614-4B8D-8D9E-DC7A89EE4CCA}" type="parTrans" cxnId="{413CED83-F717-4B31-8F45-FA4266DB6FA6}">
      <dgm:prSet/>
      <dgm:spPr/>
      <dgm:t>
        <a:bodyPr/>
        <a:lstStyle/>
        <a:p>
          <a:endParaRPr lang="en-US"/>
        </a:p>
      </dgm:t>
    </dgm:pt>
    <dgm:pt modelId="{B1C5FE38-CDD8-4001-A0AC-393E1D06C55D}" type="sibTrans" cxnId="{413CED83-F717-4B31-8F45-FA4266DB6FA6}">
      <dgm:prSet/>
      <dgm:spPr/>
      <dgm:t>
        <a:bodyPr/>
        <a:lstStyle/>
        <a:p>
          <a:endParaRPr lang="en-US"/>
        </a:p>
      </dgm:t>
    </dgm:pt>
    <dgm:pt modelId="{F34939DA-E207-41B5-9933-78FC4C57934A}">
      <dgm:prSet/>
      <dgm:spPr/>
      <dgm:t>
        <a:bodyPr/>
        <a:lstStyle/>
        <a:p>
          <a:r>
            <a:rPr lang="en-US" dirty="0"/>
            <a:t>Inquiries last 6 months</a:t>
          </a:r>
        </a:p>
      </dgm:t>
    </dgm:pt>
    <dgm:pt modelId="{A3173A5D-C54C-4E01-AEBD-0C578C53C529}" type="parTrans" cxnId="{021BC7EA-39DF-40E8-97C5-25D50F0D26C7}">
      <dgm:prSet/>
      <dgm:spPr/>
      <dgm:t>
        <a:bodyPr/>
        <a:lstStyle/>
        <a:p>
          <a:endParaRPr lang="en-US"/>
        </a:p>
      </dgm:t>
    </dgm:pt>
    <dgm:pt modelId="{D1971A4A-7B82-44DB-BBBF-C72205A94BB3}" type="sibTrans" cxnId="{021BC7EA-39DF-40E8-97C5-25D50F0D26C7}">
      <dgm:prSet/>
      <dgm:spPr/>
      <dgm:t>
        <a:bodyPr/>
        <a:lstStyle/>
        <a:p>
          <a:endParaRPr lang="en-US"/>
        </a:p>
      </dgm:t>
    </dgm:pt>
    <dgm:pt modelId="{1DAC100B-0181-4A35-A215-5DD644C7BD04}">
      <dgm:prSet/>
      <dgm:spPr/>
      <dgm:t>
        <a:bodyPr/>
        <a:lstStyle/>
        <a:p>
          <a:r>
            <a:rPr lang="en-US" dirty="0"/>
            <a:t>Borrower’s state</a:t>
          </a:r>
        </a:p>
      </dgm:t>
    </dgm:pt>
    <dgm:pt modelId="{E61AC507-F4C9-472B-B852-12D6A9C7363F}" type="parTrans" cxnId="{37D5F437-4ACB-4C69-A07D-0066B29E4B1D}">
      <dgm:prSet/>
      <dgm:spPr/>
      <dgm:t>
        <a:bodyPr/>
        <a:lstStyle/>
        <a:p>
          <a:endParaRPr lang="en-US"/>
        </a:p>
      </dgm:t>
    </dgm:pt>
    <dgm:pt modelId="{9E983406-53C2-4E4F-A03D-2E8009769FF6}" type="sibTrans" cxnId="{37D5F437-4ACB-4C69-A07D-0066B29E4B1D}">
      <dgm:prSet/>
      <dgm:spPr/>
      <dgm:t>
        <a:bodyPr/>
        <a:lstStyle/>
        <a:p>
          <a:endParaRPr lang="en-US"/>
        </a:p>
      </dgm:t>
    </dgm:pt>
    <dgm:pt modelId="{901F5F8B-0AC1-4C85-95F0-BCB3B74C4B30}" type="pres">
      <dgm:prSet presAssocID="{8137102E-64A5-41C7-8F28-26D7421E7B16}" presName="theList" presStyleCnt="0">
        <dgm:presLayoutVars>
          <dgm:dir/>
          <dgm:animLvl val="lvl"/>
          <dgm:resizeHandles val="exact"/>
        </dgm:presLayoutVars>
      </dgm:prSet>
      <dgm:spPr/>
    </dgm:pt>
    <dgm:pt modelId="{E7D3334C-7BE3-4A5B-B8C0-00A623304A88}" type="pres">
      <dgm:prSet presAssocID="{C75414F9-577E-4F4A-8C3D-AA3909048998}" presName="compNode" presStyleCnt="0"/>
      <dgm:spPr/>
    </dgm:pt>
    <dgm:pt modelId="{7D1DA03E-6ACA-4599-ADBB-77C980E53A9F}" type="pres">
      <dgm:prSet presAssocID="{C75414F9-577E-4F4A-8C3D-AA3909048998}" presName="aNode" presStyleLbl="bgShp" presStyleIdx="0" presStyleCnt="3"/>
      <dgm:spPr/>
    </dgm:pt>
    <dgm:pt modelId="{0DE8C456-8C96-42FD-A018-86B253E7EEE4}" type="pres">
      <dgm:prSet presAssocID="{C75414F9-577E-4F4A-8C3D-AA3909048998}" presName="textNode" presStyleLbl="bgShp" presStyleIdx="0" presStyleCnt="3"/>
      <dgm:spPr/>
    </dgm:pt>
    <dgm:pt modelId="{7E7D9A84-EEA7-4A89-A048-045D1341DA71}" type="pres">
      <dgm:prSet presAssocID="{C75414F9-577E-4F4A-8C3D-AA3909048998}" presName="compChildNode" presStyleCnt="0"/>
      <dgm:spPr/>
    </dgm:pt>
    <dgm:pt modelId="{2F81BA97-20F5-46A7-8E78-9EC8A7A30110}" type="pres">
      <dgm:prSet presAssocID="{C75414F9-577E-4F4A-8C3D-AA3909048998}" presName="theInnerList" presStyleCnt="0"/>
      <dgm:spPr/>
    </dgm:pt>
    <dgm:pt modelId="{76DF523F-E964-4663-8C25-E81637897509}" type="pres">
      <dgm:prSet presAssocID="{5890D66E-F26A-433C-9562-F46BDF3CC740}" presName="childNode" presStyleLbl="node1" presStyleIdx="0" presStyleCnt="6">
        <dgm:presLayoutVars>
          <dgm:bulletEnabled val="1"/>
        </dgm:presLayoutVars>
      </dgm:prSet>
      <dgm:spPr/>
    </dgm:pt>
    <dgm:pt modelId="{C96B5948-691F-4C71-A237-1D2D4DF5D3F7}" type="pres">
      <dgm:prSet presAssocID="{5890D66E-F26A-433C-9562-F46BDF3CC740}" presName="aSpace2" presStyleCnt="0"/>
      <dgm:spPr/>
    </dgm:pt>
    <dgm:pt modelId="{A37B2AFE-89E4-4778-9D20-8DC547AFDE1D}" type="pres">
      <dgm:prSet presAssocID="{CC13981A-A41A-4645-B765-9C72D3C87148}" presName="childNode" presStyleLbl="node1" presStyleIdx="1" presStyleCnt="6">
        <dgm:presLayoutVars>
          <dgm:bulletEnabled val="1"/>
        </dgm:presLayoutVars>
      </dgm:prSet>
      <dgm:spPr/>
    </dgm:pt>
    <dgm:pt modelId="{36E0C8F8-480A-44B8-AC9E-F899F30034F8}" type="pres">
      <dgm:prSet presAssocID="{C75414F9-577E-4F4A-8C3D-AA3909048998}" presName="aSpace" presStyleCnt="0"/>
      <dgm:spPr/>
    </dgm:pt>
    <dgm:pt modelId="{E20A3CF6-3313-44C9-83D1-D90A71E2A09C}" type="pres">
      <dgm:prSet presAssocID="{993483A6-55D8-482A-B64D-3D47BCA5BE61}" presName="compNode" presStyleCnt="0"/>
      <dgm:spPr/>
    </dgm:pt>
    <dgm:pt modelId="{C8C139D9-ABCE-454B-91B0-28FDD459B631}" type="pres">
      <dgm:prSet presAssocID="{993483A6-55D8-482A-B64D-3D47BCA5BE61}" presName="aNode" presStyleLbl="bgShp" presStyleIdx="1" presStyleCnt="3"/>
      <dgm:spPr/>
    </dgm:pt>
    <dgm:pt modelId="{CB23EB3B-D17F-4D2C-9859-27B86843CA56}" type="pres">
      <dgm:prSet presAssocID="{993483A6-55D8-482A-B64D-3D47BCA5BE61}" presName="textNode" presStyleLbl="bgShp" presStyleIdx="1" presStyleCnt="3"/>
      <dgm:spPr/>
    </dgm:pt>
    <dgm:pt modelId="{228FB9F2-F44D-4CC1-A9ED-D88933324615}" type="pres">
      <dgm:prSet presAssocID="{993483A6-55D8-482A-B64D-3D47BCA5BE61}" presName="compChildNode" presStyleCnt="0"/>
      <dgm:spPr/>
    </dgm:pt>
    <dgm:pt modelId="{741FD820-35D0-410C-A26C-F8D7BF87D4A7}" type="pres">
      <dgm:prSet presAssocID="{993483A6-55D8-482A-B64D-3D47BCA5BE61}" presName="theInnerList" presStyleCnt="0"/>
      <dgm:spPr/>
    </dgm:pt>
    <dgm:pt modelId="{0542014B-A334-4ADD-9F6D-3ABBC3D9DD75}" type="pres">
      <dgm:prSet presAssocID="{0D4D5E17-8CCA-477F-A1C0-C9A31410FF80}" presName="childNode" presStyleLbl="node1" presStyleIdx="2" presStyleCnt="6">
        <dgm:presLayoutVars>
          <dgm:bulletEnabled val="1"/>
        </dgm:presLayoutVars>
      </dgm:prSet>
      <dgm:spPr/>
    </dgm:pt>
    <dgm:pt modelId="{F557411A-70AC-45B3-951E-2081440C1B77}" type="pres">
      <dgm:prSet presAssocID="{0D4D5E17-8CCA-477F-A1C0-C9A31410FF80}" presName="aSpace2" presStyleCnt="0"/>
      <dgm:spPr/>
    </dgm:pt>
    <dgm:pt modelId="{9CBB43AF-7593-4265-93EC-03B59C3B1371}" type="pres">
      <dgm:prSet presAssocID="{BF3E9298-7437-4F11-A37C-2085F1674784}" presName="childNode" presStyleLbl="node1" presStyleIdx="3" presStyleCnt="6">
        <dgm:presLayoutVars>
          <dgm:bulletEnabled val="1"/>
        </dgm:presLayoutVars>
      </dgm:prSet>
      <dgm:spPr/>
    </dgm:pt>
    <dgm:pt modelId="{55E706BC-B6A4-40C0-8ABD-74D5AE9D4542}" type="pres">
      <dgm:prSet presAssocID="{993483A6-55D8-482A-B64D-3D47BCA5BE61}" presName="aSpace" presStyleCnt="0"/>
      <dgm:spPr/>
    </dgm:pt>
    <dgm:pt modelId="{244A12CF-4F70-480E-AB83-E0818F367074}" type="pres">
      <dgm:prSet presAssocID="{0DB1CA47-425F-4537-88CD-73CC3CA1C9CE}" presName="compNode" presStyleCnt="0"/>
      <dgm:spPr/>
    </dgm:pt>
    <dgm:pt modelId="{2547F0FA-13E0-4B10-9EE8-E89C1A509984}" type="pres">
      <dgm:prSet presAssocID="{0DB1CA47-425F-4537-88CD-73CC3CA1C9CE}" presName="aNode" presStyleLbl="bgShp" presStyleIdx="2" presStyleCnt="3"/>
      <dgm:spPr/>
    </dgm:pt>
    <dgm:pt modelId="{5CD8C260-749A-4255-A23B-FCCBFACF2B2C}" type="pres">
      <dgm:prSet presAssocID="{0DB1CA47-425F-4537-88CD-73CC3CA1C9CE}" presName="textNode" presStyleLbl="bgShp" presStyleIdx="2" presStyleCnt="3"/>
      <dgm:spPr/>
    </dgm:pt>
    <dgm:pt modelId="{20D2B9E8-202D-4344-88C0-B7F2933556E3}" type="pres">
      <dgm:prSet presAssocID="{0DB1CA47-425F-4537-88CD-73CC3CA1C9CE}" presName="compChildNode" presStyleCnt="0"/>
      <dgm:spPr/>
    </dgm:pt>
    <dgm:pt modelId="{027D2CAB-7B99-4B80-818E-6753F2597CF2}" type="pres">
      <dgm:prSet presAssocID="{0DB1CA47-425F-4537-88CD-73CC3CA1C9CE}" presName="theInnerList" presStyleCnt="0"/>
      <dgm:spPr/>
    </dgm:pt>
    <dgm:pt modelId="{53B01583-1927-453E-915E-C40D0E3F17C4}" type="pres">
      <dgm:prSet presAssocID="{23532728-7E06-4085-BD2B-D01098C46269}" presName="childNode" presStyleLbl="node1" presStyleIdx="4" presStyleCnt="6">
        <dgm:presLayoutVars>
          <dgm:bulletEnabled val="1"/>
        </dgm:presLayoutVars>
      </dgm:prSet>
      <dgm:spPr/>
    </dgm:pt>
    <dgm:pt modelId="{CCE58984-2CCD-4BB1-86AB-17427D16F29C}" type="pres">
      <dgm:prSet presAssocID="{23532728-7E06-4085-BD2B-D01098C46269}" presName="aSpace2" presStyleCnt="0"/>
      <dgm:spPr/>
    </dgm:pt>
    <dgm:pt modelId="{FE911E60-BBA7-4A0B-8558-3B4936C6088E}" type="pres">
      <dgm:prSet presAssocID="{EBBB9EBC-500C-43D7-8717-3E2143F73C68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862EC01-A597-4004-8069-B253392FD8F0}" srcId="{5890D66E-F26A-433C-9562-F46BDF3CC740}" destId="{4359FB6D-2379-4201-BA21-92766595273C}" srcOrd="0" destOrd="0" parTransId="{2184FC61-8A76-4032-9DF0-3B669839875D}" sibTransId="{44C7912E-7313-4E58-A363-18C660CC2F14}"/>
    <dgm:cxn modelId="{60308209-BE3F-469F-9AB9-4CE2CEE6DAF9}" type="presOf" srcId="{6F0C78C4-7486-440C-9453-E6026D1DB99E}" destId="{A37B2AFE-89E4-4778-9D20-8DC547AFDE1D}" srcOrd="0" destOrd="1" presId="urn:microsoft.com/office/officeart/2005/8/layout/lProcess2"/>
    <dgm:cxn modelId="{F71F6A0A-3EC7-4DFC-8438-D3B9E83CC16E}" type="presOf" srcId="{FD3EE6BA-6F3D-437C-958E-80F03F9A5EEB}" destId="{0542014B-A334-4ADD-9F6D-3ABBC3D9DD75}" srcOrd="0" destOrd="1" presId="urn:microsoft.com/office/officeart/2005/8/layout/lProcess2"/>
    <dgm:cxn modelId="{16C8A913-75DB-416C-9078-AFC5DC0A90E7}" type="presOf" srcId="{67887358-6EB5-4F97-85B2-57F3DBE8EF98}" destId="{53B01583-1927-453E-915E-C40D0E3F17C4}" srcOrd="0" destOrd="1" presId="urn:microsoft.com/office/officeart/2005/8/layout/lProcess2"/>
    <dgm:cxn modelId="{8D5B9417-DE91-478A-A9B6-40A576090DE8}" srcId="{0D4D5E17-8CCA-477F-A1C0-C9A31410FF80}" destId="{FD3EE6BA-6F3D-437C-958E-80F03F9A5EEB}" srcOrd="0" destOrd="0" parTransId="{8E0174AE-F48D-45D3-8867-09F9716C8193}" sibTransId="{5FC28DE6-76DC-4298-BAB2-D252A8824CBF}"/>
    <dgm:cxn modelId="{C7EFBB17-8C4D-4477-99FC-993A88A0234E}" type="presOf" srcId="{F34939DA-E207-41B5-9933-78FC4C57934A}" destId="{53B01583-1927-453E-915E-C40D0E3F17C4}" srcOrd="0" destOrd="2" presId="urn:microsoft.com/office/officeart/2005/8/layout/lProcess2"/>
    <dgm:cxn modelId="{5DD72A19-9D98-40F9-8F4C-39FF723905D8}" type="presOf" srcId="{C2E7F599-6CE7-421E-9330-479F2C835112}" destId="{76DF523F-E964-4663-8C25-E81637897509}" srcOrd="0" destOrd="3" presId="urn:microsoft.com/office/officeart/2005/8/layout/lProcess2"/>
    <dgm:cxn modelId="{9A567B19-8A92-4D7F-B0B2-19D5B446F874}" srcId="{8137102E-64A5-41C7-8F28-26D7421E7B16}" destId="{0DB1CA47-425F-4537-88CD-73CC3CA1C9CE}" srcOrd="2" destOrd="0" parTransId="{0A49C1E9-B915-416C-9A0E-BD66FCF7E0D4}" sibTransId="{02D11DC2-5FED-43FF-A1A1-2B177B99702A}"/>
    <dgm:cxn modelId="{388EEC1F-E9AB-4B5B-8BF3-468E8FAAE3B8}" srcId="{0DB1CA47-425F-4537-88CD-73CC3CA1C9CE}" destId="{EBBB9EBC-500C-43D7-8717-3E2143F73C68}" srcOrd="1" destOrd="0" parTransId="{8A4E8C70-2ACB-4DC5-92E4-E86C4FD00814}" sibTransId="{96D589F1-41C8-4B5C-AB44-508A09C5D909}"/>
    <dgm:cxn modelId="{33DB5C21-AC57-42FA-98FF-7C8A6E5BB240}" type="presOf" srcId="{FA957A14-A642-457B-B444-C848918D4E6F}" destId="{76DF523F-E964-4663-8C25-E81637897509}" srcOrd="0" destOrd="2" presId="urn:microsoft.com/office/officeart/2005/8/layout/lProcess2"/>
    <dgm:cxn modelId="{4A701423-F13B-4529-907F-C9116E7D0DA5}" srcId="{5890D66E-F26A-433C-9562-F46BDF3CC740}" destId="{FA957A14-A642-457B-B444-C848918D4E6F}" srcOrd="1" destOrd="0" parTransId="{9369D4C8-9D02-4034-8922-5410FDBD5EE6}" sibTransId="{9ABB1D79-C79B-48EB-9D50-0DE27E89D542}"/>
    <dgm:cxn modelId="{CE40B532-D512-4EEE-AAF4-845435D18F98}" type="presOf" srcId="{8137102E-64A5-41C7-8F28-26D7421E7B16}" destId="{901F5F8B-0AC1-4C85-95F0-BCB3B74C4B30}" srcOrd="0" destOrd="0" presId="urn:microsoft.com/office/officeart/2005/8/layout/lProcess2"/>
    <dgm:cxn modelId="{07092736-DD2F-4047-8D22-4837CFBB969E}" type="presOf" srcId="{C4148BF7-3AC8-44AB-8C9B-7F1B96A57454}" destId="{9CBB43AF-7593-4265-93EC-03B59C3B1371}" srcOrd="0" destOrd="2" presId="urn:microsoft.com/office/officeart/2005/8/layout/lProcess2"/>
    <dgm:cxn modelId="{37D5F437-4ACB-4C69-A07D-0066B29E4B1D}" srcId="{23532728-7E06-4085-BD2B-D01098C46269}" destId="{1DAC100B-0181-4A35-A215-5DD644C7BD04}" srcOrd="2" destOrd="0" parTransId="{E61AC507-F4C9-472B-B852-12D6A9C7363F}" sibTransId="{9E983406-53C2-4E4F-A03D-2E8009769FF6}"/>
    <dgm:cxn modelId="{FF545C3E-810F-4D5F-A0D7-A2A08CCC9ABF}" srcId="{C75414F9-577E-4F4A-8C3D-AA3909048998}" destId="{5890D66E-F26A-433C-9562-F46BDF3CC740}" srcOrd="0" destOrd="0" parTransId="{6D287FC2-0561-4637-BE7F-1022C2285595}" sibTransId="{95E0F810-A6C2-4DF7-A58B-2207CFDACAFC}"/>
    <dgm:cxn modelId="{82D5E246-16FE-48BC-85CD-EFF0E5B9BC51}" srcId="{C75414F9-577E-4F4A-8C3D-AA3909048998}" destId="{CC13981A-A41A-4645-B765-9C72D3C87148}" srcOrd="1" destOrd="0" parTransId="{28AB364A-C529-4C7C-9F2A-E8F61AEC97F2}" sibTransId="{21A11530-33D9-4ED8-ACFD-3CE57DA184E5}"/>
    <dgm:cxn modelId="{E6BD706D-D69C-4786-8167-5582E6FFB9DF}" srcId="{0D4D5E17-8CCA-477F-A1C0-C9A31410FF80}" destId="{45A63A01-82BB-498B-8586-EF542D9D6A68}" srcOrd="1" destOrd="0" parTransId="{4155361A-ED61-4CA2-8147-811801E62CBD}" sibTransId="{DB7D11DD-60E4-44B1-B316-BC5EA796860C}"/>
    <dgm:cxn modelId="{35B5DD6E-B727-495A-AEC9-DDA356A55D9F}" type="presOf" srcId="{4359FB6D-2379-4201-BA21-92766595273C}" destId="{76DF523F-E964-4663-8C25-E81637897509}" srcOrd="0" destOrd="1" presId="urn:microsoft.com/office/officeart/2005/8/layout/lProcess2"/>
    <dgm:cxn modelId="{2E4A0D72-C7DD-4EFB-A3D5-2FB753A7A99D}" srcId="{BF3E9298-7437-4F11-A37C-2085F1674784}" destId="{C4148BF7-3AC8-44AB-8C9B-7F1B96A57454}" srcOrd="1" destOrd="0" parTransId="{0801FFFA-BC75-4B74-88E7-BB2D94C6A365}" sibTransId="{F29EBD33-5F25-4524-8643-C00874676E5F}"/>
    <dgm:cxn modelId="{E861B753-7D78-49F0-98B8-D2C90FFB4090}" srcId="{993483A6-55D8-482A-B64D-3D47BCA5BE61}" destId="{0D4D5E17-8CCA-477F-A1C0-C9A31410FF80}" srcOrd="0" destOrd="0" parTransId="{B3099C06-2CE8-49E3-837C-C1618BC6FDCA}" sibTransId="{FD9B7206-7F4E-462C-8620-228F3A5A5136}"/>
    <dgm:cxn modelId="{4F256C57-ACF4-4599-89DD-5F1B727DADFB}" type="presOf" srcId="{21FCF845-333C-41E5-8E10-0241A3D0BABF}" destId="{9CBB43AF-7593-4265-93EC-03B59C3B1371}" srcOrd="0" destOrd="1" presId="urn:microsoft.com/office/officeart/2005/8/layout/lProcess2"/>
    <dgm:cxn modelId="{C95BDD58-32E7-490B-9335-4AAD7CEE3436}" type="presOf" srcId="{993483A6-55D8-482A-B64D-3D47BCA5BE61}" destId="{C8C139D9-ABCE-454B-91B0-28FDD459B631}" srcOrd="0" destOrd="0" presId="urn:microsoft.com/office/officeart/2005/8/layout/lProcess2"/>
    <dgm:cxn modelId="{A9F6F478-F110-4F0C-9254-3F57CE9EFC9D}" srcId="{CC13981A-A41A-4645-B765-9C72D3C87148}" destId="{6F0C78C4-7486-440C-9453-E6026D1DB99E}" srcOrd="0" destOrd="0" parTransId="{2FFCD7A2-DE29-4B7E-A5C3-1C670AD989D9}" sibTransId="{0925A94A-ED23-4254-860E-2A9A86B76091}"/>
    <dgm:cxn modelId="{2050107F-E3A7-45B2-B7A5-B2640DFE1E7A}" srcId="{0DB1CA47-425F-4537-88CD-73CC3CA1C9CE}" destId="{23532728-7E06-4085-BD2B-D01098C46269}" srcOrd="0" destOrd="0" parTransId="{F044FC2B-F59F-4B2F-ADFE-1C00F09B7FC6}" sibTransId="{1C1AB7CA-F296-4C00-B5B0-CBA5C3B5DE1D}"/>
    <dgm:cxn modelId="{413CED83-F717-4B31-8F45-FA4266DB6FA6}" srcId="{23532728-7E06-4085-BD2B-D01098C46269}" destId="{67887358-6EB5-4F97-85B2-57F3DBE8EF98}" srcOrd="0" destOrd="0" parTransId="{E7C782F0-3614-4B8D-8D9E-DC7A89EE4CCA}" sibTransId="{B1C5FE38-CDD8-4001-A0AC-393E1D06C55D}"/>
    <dgm:cxn modelId="{F1F89185-1A29-427B-89C1-4ADA15795830}" type="presOf" srcId="{1DAC100B-0181-4A35-A215-5DD644C7BD04}" destId="{53B01583-1927-453E-915E-C40D0E3F17C4}" srcOrd="0" destOrd="3" presId="urn:microsoft.com/office/officeart/2005/8/layout/lProcess2"/>
    <dgm:cxn modelId="{A8F21F8B-99CE-44D6-B972-5993B54C9DFC}" type="presOf" srcId="{EBBB9EBC-500C-43D7-8717-3E2143F73C68}" destId="{FE911E60-BBA7-4A0B-8558-3B4936C6088E}" srcOrd="0" destOrd="0" presId="urn:microsoft.com/office/officeart/2005/8/layout/lProcess2"/>
    <dgm:cxn modelId="{D9F90A8F-593A-4FA4-86C9-1360D86CAC49}" type="presOf" srcId="{90568D89-7C53-4956-B233-9F9F922228A5}" destId="{FE911E60-BBA7-4A0B-8558-3B4936C6088E}" srcOrd="0" destOrd="1" presId="urn:microsoft.com/office/officeart/2005/8/layout/lProcess2"/>
    <dgm:cxn modelId="{177C788F-FD21-43DC-8831-40DC202B30D0}" srcId="{EBBB9EBC-500C-43D7-8717-3E2143F73C68}" destId="{90568D89-7C53-4956-B233-9F9F922228A5}" srcOrd="0" destOrd="0" parTransId="{DC644A04-4A7A-4641-9A04-79BA89A0DAC0}" sibTransId="{A5A642EC-D0F1-4634-86F6-CF72C08CB197}"/>
    <dgm:cxn modelId="{20BF7196-2C67-4685-B5FD-F60C95646E1C}" type="presOf" srcId="{BF3E9298-7437-4F11-A37C-2085F1674784}" destId="{9CBB43AF-7593-4265-93EC-03B59C3B1371}" srcOrd="0" destOrd="0" presId="urn:microsoft.com/office/officeart/2005/8/layout/lProcess2"/>
    <dgm:cxn modelId="{3BFB26A3-6ABB-4558-8E00-D0C2987D576E}" srcId="{8137102E-64A5-41C7-8F28-26D7421E7B16}" destId="{993483A6-55D8-482A-B64D-3D47BCA5BE61}" srcOrd="1" destOrd="0" parTransId="{507D681A-434A-4C92-B7BE-4A1FF676E5EA}" sibTransId="{C41929F3-7412-4E9A-AB4D-5FEACB4428E6}"/>
    <dgm:cxn modelId="{8AA075A6-3AE4-4E4A-8AB1-9E18B840F555}" srcId="{CC13981A-A41A-4645-B765-9C72D3C87148}" destId="{147FC0B3-F400-4256-9C63-6770D2233ECA}" srcOrd="1" destOrd="0" parTransId="{4A546752-EABE-4AF6-AABA-75B51F78066D}" sibTransId="{09D40EC3-075F-4E16-9966-50F070D20D47}"/>
    <dgm:cxn modelId="{6B661DAB-F4C0-46A7-8F62-A8B1F873AA19}" type="presOf" srcId="{CC13981A-A41A-4645-B765-9C72D3C87148}" destId="{A37B2AFE-89E4-4778-9D20-8DC547AFDE1D}" srcOrd="0" destOrd="0" presId="urn:microsoft.com/office/officeart/2005/8/layout/lProcess2"/>
    <dgm:cxn modelId="{262B1BB6-4A4C-4453-99F2-0B1372604311}" srcId="{EBBB9EBC-500C-43D7-8717-3E2143F73C68}" destId="{0BD56DF3-A3F9-47B5-AD21-42AA2EDCB661}" srcOrd="1" destOrd="0" parTransId="{DF276D71-8C8F-4881-B6B7-ED5219BE1091}" sibTransId="{6A1224FE-B6AF-48B9-8CA4-17051608898E}"/>
    <dgm:cxn modelId="{248661BD-5D93-433C-A5E4-227EE35DD1DA}" type="presOf" srcId="{C75414F9-577E-4F4A-8C3D-AA3909048998}" destId="{0DE8C456-8C96-42FD-A018-86B253E7EEE4}" srcOrd="1" destOrd="0" presId="urn:microsoft.com/office/officeart/2005/8/layout/lProcess2"/>
    <dgm:cxn modelId="{23850EBE-997B-4588-8313-4FA0FD16C07F}" srcId="{993483A6-55D8-482A-B64D-3D47BCA5BE61}" destId="{BF3E9298-7437-4F11-A37C-2085F1674784}" srcOrd="1" destOrd="0" parTransId="{839974F8-4B28-43D1-83BD-0781CD9237C2}" sibTransId="{A852AB21-0752-4102-9C2B-DCEDC4B79B4B}"/>
    <dgm:cxn modelId="{24D406C0-3F49-40CB-ADB0-A77011963F6C}" srcId="{5890D66E-F26A-433C-9562-F46BDF3CC740}" destId="{C2E7F599-6CE7-421E-9330-479F2C835112}" srcOrd="2" destOrd="0" parTransId="{DCDF3CC9-60F1-4AB3-85BC-C63E866F6B06}" sibTransId="{5F4D0E6B-727A-4BA2-98AC-2E9310A04EC1}"/>
    <dgm:cxn modelId="{F8E35BC5-2905-4235-94A3-0AD02C1F6DF2}" type="presOf" srcId="{5890D66E-F26A-433C-9562-F46BDF3CC740}" destId="{76DF523F-E964-4663-8C25-E81637897509}" srcOrd="0" destOrd="0" presId="urn:microsoft.com/office/officeart/2005/8/layout/lProcess2"/>
    <dgm:cxn modelId="{DF02E9C6-FE60-4E9A-A6EC-6DCFAFBC92FE}" type="presOf" srcId="{BE9C6259-8EDA-4D85-8085-8A5267C94333}" destId="{0542014B-A334-4ADD-9F6D-3ABBC3D9DD75}" srcOrd="0" destOrd="3" presId="urn:microsoft.com/office/officeart/2005/8/layout/lProcess2"/>
    <dgm:cxn modelId="{68C82DD8-709A-4956-8FBA-E2CE4FA26A99}" type="presOf" srcId="{C75414F9-577E-4F4A-8C3D-AA3909048998}" destId="{7D1DA03E-6ACA-4599-ADBB-77C980E53A9F}" srcOrd="0" destOrd="0" presId="urn:microsoft.com/office/officeart/2005/8/layout/lProcess2"/>
    <dgm:cxn modelId="{EA3A6BDC-9916-45F7-BA48-692C7C6F1AD6}" type="presOf" srcId="{23532728-7E06-4085-BD2B-D01098C46269}" destId="{53B01583-1927-453E-915E-C40D0E3F17C4}" srcOrd="0" destOrd="0" presId="urn:microsoft.com/office/officeart/2005/8/layout/lProcess2"/>
    <dgm:cxn modelId="{7E6884E3-CB8E-4C64-98CF-09E835969C13}" srcId="{0D4D5E17-8CCA-477F-A1C0-C9A31410FF80}" destId="{BE9C6259-8EDA-4D85-8085-8A5267C94333}" srcOrd="2" destOrd="0" parTransId="{226E68FF-A3FF-44B5-83A7-5F3C7AE5C7A0}" sibTransId="{5F34C0D8-EB22-4A73-9B9D-3FB312A1DB5E}"/>
    <dgm:cxn modelId="{A85D17E5-C3C2-4132-A51D-AC1242FF07B5}" type="presOf" srcId="{0D4D5E17-8CCA-477F-A1C0-C9A31410FF80}" destId="{0542014B-A334-4ADD-9F6D-3ABBC3D9DD75}" srcOrd="0" destOrd="0" presId="urn:microsoft.com/office/officeart/2005/8/layout/lProcess2"/>
    <dgm:cxn modelId="{556472E9-B51F-4532-808C-04A38922BAD2}" type="presOf" srcId="{993483A6-55D8-482A-B64D-3D47BCA5BE61}" destId="{CB23EB3B-D17F-4D2C-9859-27B86843CA56}" srcOrd="1" destOrd="0" presId="urn:microsoft.com/office/officeart/2005/8/layout/lProcess2"/>
    <dgm:cxn modelId="{021BC7EA-39DF-40E8-97C5-25D50F0D26C7}" srcId="{23532728-7E06-4085-BD2B-D01098C46269}" destId="{F34939DA-E207-41B5-9933-78FC4C57934A}" srcOrd="1" destOrd="0" parTransId="{A3173A5D-C54C-4E01-AEBD-0C578C53C529}" sibTransId="{D1971A4A-7B82-44DB-BBBF-C72205A94BB3}"/>
    <dgm:cxn modelId="{093430EB-C527-4A41-9070-6C936A5A8138}" srcId="{BF3E9298-7437-4F11-A37C-2085F1674784}" destId="{21FCF845-333C-41E5-8E10-0241A3D0BABF}" srcOrd="0" destOrd="0" parTransId="{86488A3A-4D10-4607-9644-31ED54049C5A}" sibTransId="{B8EC8389-4CCB-4C71-BCCD-41DA018D2866}"/>
    <dgm:cxn modelId="{8AB8CCEE-15CF-4574-B00C-511BDD01BDA2}" type="presOf" srcId="{0DB1CA47-425F-4537-88CD-73CC3CA1C9CE}" destId="{5CD8C260-749A-4255-A23B-FCCBFACF2B2C}" srcOrd="1" destOrd="0" presId="urn:microsoft.com/office/officeart/2005/8/layout/lProcess2"/>
    <dgm:cxn modelId="{FBE25EF2-13C0-4794-86E7-8E511662C907}" srcId="{8137102E-64A5-41C7-8F28-26D7421E7B16}" destId="{C75414F9-577E-4F4A-8C3D-AA3909048998}" srcOrd="0" destOrd="0" parTransId="{AA121E61-FA20-4258-AA21-69A91D50E9AB}" sibTransId="{AC63DC99-4C6B-472A-85CE-038E654CD814}"/>
    <dgm:cxn modelId="{455D99F2-68C4-4864-BD4A-B3AA65F6B088}" type="presOf" srcId="{45A63A01-82BB-498B-8586-EF542D9D6A68}" destId="{0542014B-A334-4ADD-9F6D-3ABBC3D9DD75}" srcOrd="0" destOrd="2" presId="urn:microsoft.com/office/officeart/2005/8/layout/lProcess2"/>
    <dgm:cxn modelId="{331A50F8-D955-4145-B643-E7122E78B64F}" type="presOf" srcId="{0BD56DF3-A3F9-47B5-AD21-42AA2EDCB661}" destId="{FE911E60-BBA7-4A0B-8558-3B4936C6088E}" srcOrd="0" destOrd="2" presId="urn:microsoft.com/office/officeart/2005/8/layout/lProcess2"/>
    <dgm:cxn modelId="{130A43F9-49E1-4C1B-9657-4D1F85FEBD07}" type="presOf" srcId="{147FC0B3-F400-4256-9C63-6770D2233ECA}" destId="{A37B2AFE-89E4-4778-9D20-8DC547AFDE1D}" srcOrd="0" destOrd="2" presId="urn:microsoft.com/office/officeart/2005/8/layout/lProcess2"/>
    <dgm:cxn modelId="{62687FFC-5F38-4221-A6A2-A7C43005C1FC}" type="presOf" srcId="{0DB1CA47-425F-4537-88CD-73CC3CA1C9CE}" destId="{2547F0FA-13E0-4B10-9EE8-E89C1A509984}" srcOrd="0" destOrd="0" presId="urn:microsoft.com/office/officeart/2005/8/layout/lProcess2"/>
    <dgm:cxn modelId="{15C3F48F-F32D-4505-A0C1-5A032E9EDDB6}" type="presParOf" srcId="{901F5F8B-0AC1-4C85-95F0-BCB3B74C4B30}" destId="{E7D3334C-7BE3-4A5B-B8C0-00A623304A88}" srcOrd="0" destOrd="0" presId="urn:microsoft.com/office/officeart/2005/8/layout/lProcess2"/>
    <dgm:cxn modelId="{FDA2162D-3DAE-4511-B20A-7A839B97E05F}" type="presParOf" srcId="{E7D3334C-7BE3-4A5B-B8C0-00A623304A88}" destId="{7D1DA03E-6ACA-4599-ADBB-77C980E53A9F}" srcOrd="0" destOrd="0" presId="urn:microsoft.com/office/officeart/2005/8/layout/lProcess2"/>
    <dgm:cxn modelId="{621C7DA5-32D4-404B-85E3-DD4550B169F3}" type="presParOf" srcId="{E7D3334C-7BE3-4A5B-B8C0-00A623304A88}" destId="{0DE8C456-8C96-42FD-A018-86B253E7EEE4}" srcOrd="1" destOrd="0" presId="urn:microsoft.com/office/officeart/2005/8/layout/lProcess2"/>
    <dgm:cxn modelId="{47A903CE-E340-42D9-B257-D4A5722C74D1}" type="presParOf" srcId="{E7D3334C-7BE3-4A5B-B8C0-00A623304A88}" destId="{7E7D9A84-EEA7-4A89-A048-045D1341DA71}" srcOrd="2" destOrd="0" presId="urn:microsoft.com/office/officeart/2005/8/layout/lProcess2"/>
    <dgm:cxn modelId="{9F8F9ACE-AD19-4678-9FC8-D19078480D6F}" type="presParOf" srcId="{7E7D9A84-EEA7-4A89-A048-045D1341DA71}" destId="{2F81BA97-20F5-46A7-8E78-9EC8A7A30110}" srcOrd="0" destOrd="0" presId="urn:microsoft.com/office/officeart/2005/8/layout/lProcess2"/>
    <dgm:cxn modelId="{0638E5CD-E15B-436F-B6DC-DF4F34CC5AA0}" type="presParOf" srcId="{2F81BA97-20F5-46A7-8E78-9EC8A7A30110}" destId="{76DF523F-E964-4663-8C25-E81637897509}" srcOrd="0" destOrd="0" presId="urn:microsoft.com/office/officeart/2005/8/layout/lProcess2"/>
    <dgm:cxn modelId="{17739260-EFBB-4F97-BB2B-8F107C009717}" type="presParOf" srcId="{2F81BA97-20F5-46A7-8E78-9EC8A7A30110}" destId="{C96B5948-691F-4C71-A237-1D2D4DF5D3F7}" srcOrd="1" destOrd="0" presId="urn:microsoft.com/office/officeart/2005/8/layout/lProcess2"/>
    <dgm:cxn modelId="{BB18A2FA-11CD-4FFB-9FC3-E61B1AEB03FD}" type="presParOf" srcId="{2F81BA97-20F5-46A7-8E78-9EC8A7A30110}" destId="{A37B2AFE-89E4-4778-9D20-8DC547AFDE1D}" srcOrd="2" destOrd="0" presId="urn:microsoft.com/office/officeart/2005/8/layout/lProcess2"/>
    <dgm:cxn modelId="{542076B5-7414-4199-B55F-CE938100401B}" type="presParOf" srcId="{901F5F8B-0AC1-4C85-95F0-BCB3B74C4B30}" destId="{36E0C8F8-480A-44B8-AC9E-F899F30034F8}" srcOrd="1" destOrd="0" presId="urn:microsoft.com/office/officeart/2005/8/layout/lProcess2"/>
    <dgm:cxn modelId="{CEE5C478-10DD-49A6-9198-21F3FC4FD3F9}" type="presParOf" srcId="{901F5F8B-0AC1-4C85-95F0-BCB3B74C4B30}" destId="{E20A3CF6-3313-44C9-83D1-D90A71E2A09C}" srcOrd="2" destOrd="0" presId="urn:microsoft.com/office/officeart/2005/8/layout/lProcess2"/>
    <dgm:cxn modelId="{DB8CEEF1-B6B9-4166-B711-1D3404232FA8}" type="presParOf" srcId="{E20A3CF6-3313-44C9-83D1-D90A71E2A09C}" destId="{C8C139D9-ABCE-454B-91B0-28FDD459B631}" srcOrd="0" destOrd="0" presId="urn:microsoft.com/office/officeart/2005/8/layout/lProcess2"/>
    <dgm:cxn modelId="{E6D502FF-1B0F-41B7-8876-558363666A5F}" type="presParOf" srcId="{E20A3CF6-3313-44C9-83D1-D90A71E2A09C}" destId="{CB23EB3B-D17F-4D2C-9859-27B86843CA56}" srcOrd="1" destOrd="0" presId="urn:microsoft.com/office/officeart/2005/8/layout/lProcess2"/>
    <dgm:cxn modelId="{2DDB694A-E1C9-470E-BAD2-4D13BA9978A8}" type="presParOf" srcId="{E20A3CF6-3313-44C9-83D1-D90A71E2A09C}" destId="{228FB9F2-F44D-4CC1-A9ED-D88933324615}" srcOrd="2" destOrd="0" presId="urn:microsoft.com/office/officeart/2005/8/layout/lProcess2"/>
    <dgm:cxn modelId="{67E2AB44-3B84-45DC-B378-38973123132D}" type="presParOf" srcId="{228FB9F2-F44D-4CC1-A9ED-D88933324615}" destId="{741FD820-35D0-410C-A26C-F8D7BF87D4A7}" srcOrd="0" destOrd="0" presId="urn:microsoft.com/office/officeart/2005/8/layout/lProcess2"/>
    <dgm:cxn modelId="{B01E80AA-9DEB-49E5-99C9-F9D9EF98EFF0}" type="presParOf" srcId="{741FD820-35D0-410C-A26C-F8D7BF87D4A7}" destId="{0542014B-A334-4ADD-9F6D-3ABBC3D9DD75}" srcOrd="0" destOrd="0" presId="urn:microsoft.com/office/officeart/2005/8/layout/lProcess2"/>
    <dgm:cxn modelId="{02DD4FD0-6CED-445E-B2EF-2F130DA1012D}" type="presParOf" srcId="{741FD820-35D0-410C-A26C-F8D7BF87D4A7}" destId="{F557411A-70AC-45B3-951E-2081440C1B77}" srcOrd="1" destOrd="0" presId="urn:microsoft.com/office/officeart/2005/8/layout/lProcess2"/>
    <dgm:cxn modelId="{119D33CD-109A-4EEE-A2A5-CA8D3A0F2642}" type="presParOf" srcId="{741FD820-35D0-410C-A26C-F8D7BF87D4A7}" destId="{9CBB43AF-7593-4265-93EC-03B59C3B1371}" srcOrd="2" destOrd="0" presId="urn:microsoft.com/office/officeart/2005/8/layout/lProcess2"/>
    <dgm:cxn modelId="{3E50325D-7BC0-4A34-80D4-FFB40AA57D30}" type="presParOf" srcId="{901F5F8B-0AC1-4C85-95F0-BCB3B74C4B30}" destId="{55E706BC-B6A4-40C0-8ABD-74D5AE9D4542}" srcOrd="3" destOrd="0" presId="urn:microsoft.com/office/officeart/2005/8/layout/lProcess2"/>
    <dgm:cxn modelId="{9C074230-9C1D-42F5-94D5-54E03D7FC655}" type="presParOf" srcId="{901F5F8B-0AC1-4C85-95F0-BCB3B74C4B30}" destId="{244A12CF-4F70-480E-AB83-E0818F367074}" srcOrd="4" destOrd="0" presId="urn:microsoft.com/office/officeart/2005/8/layout/lProcess2"/>
    <dgm:cxn modelId="{ED0ACDDE-EEC5-456D-B41D-3AA4E7503E5C}" type="presParOf" srcId="{244A12CF-4F70-480E-AB83-E0818F367074}" destId="{2547F0FA-13E0-4B10-9EE8-E89C1A509984}" srcOrd="0" destOrd="0" presId="urn:microsoft.com/office/officeart/2005/8/layout/lProcess2"/>
    <dgm:cxn modelId="{279D6C22-096E-4A42-A1E0-217F1BDF12BE}" type="presParOf" srcId="{244A12CF-4F70-480E-AB83-E0818F367074}" destId="{5CD8C260-749A-4255-A23B-FCCBFACF2B2C}" srcOrd="1" destOrd="0" presId="urn:microsoft.com/office/officeart/2005/8/layout/lProcess2"/>
    <dgm:cxn modelId="{DD5D96E3-38A1-4F43-8AE6-63F4097773A5}" type="presParOf" srcId="{244A12CF-4F70-480E-AB83-E0818F367074}" destId="{20D2B9E8-202D-4344-88C0-B7F2933556E3}" srcOrd="2" destOrd="0" presId="urn:microsoft.com/office/officeart/2005/8/layout/lProcess2"/>
    <dgm:cxn modelId="{29236E49-1AE8-4B80-B26A-55A475F90899}" type="presParOf" srcId="{20D2B9E8-202D-4344-88C0-B7F2933556E3}" destId="{027D2CAB-7B99-4B80-818E-6753F2597CF2}" srcOrd="0" destOrd="0" presId="urn:microsoft.com/office/officeart/2005/8/layout/lProcess2"/>
    <dgm:cxn modelId="{A4281405-26DB-4018-9E39-283CECD49554}" type="presParOf" srcId="{027D2CAB-7B99-4B80-818E-6753F2597CF2}" destId="{53B01583-1927-453E-915E-C40D0E3F17C4}" srcOrd="0" destOrd="0" presId="urn:microsoft.com/office/officeart/2005/8/layout/lProcess2"/>
    <dgm:cxn modelId="{A63DC105-90C5-4F6B-9F97-A37D36D286DB}" type="presParOf" srcId="{027D2CAB-7B99-4B80-818E-6753F2597CF2}" destId="{CCE58984-2CCD-4BB1-86AB-17427D16F29C}" srcOrd="1" destOrd="0" presId="urn:microsoft.com/office/officeart/2005/8/layout/lProcess2"/>
    <dgm:cxn modelId="{69B00B31-3516-448A-A966-9A75A6358214}" type="presParOf" srcId="{027D2CAB-7B99-4B80-818E-6753F2597CF2}" destId="{FE911E60-BBA7-4A0B-8558-3B4936C608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DA03E-6ACA-4599-ADBB-77C980E53A9F}">
      <dsp:nvSpPr>
        <dsp:cNvPr id="0" name=""/>
        <dsp:cNvSpPr/>
      </dsp:nvSpPr>
      <dsp:spPr>
        <a:xfrm>
          <a:off x="898" y="0"/>
          <a:ext cx="2336541" cy="47316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Logistic Regression</a:t>
          </a:r>
        </a:p>
      </dsp:txBody>
      <dsp:txXfrm>
        <a:off x="898" y="0"/>
        <a:ext cx="2336541" cy="1419486"/>
      </dsp:txXfrm>
    </dsp:sp>
    <dsp:sp modelId="{76DF523F-E964-4663-8C25-E81637897509}">
      <dsp:nvSpPr>
        <dsp:cNvPr id="0" name=""/>
        <dsp:cNvSpPr/>
      </dsp:nvSpPr>
      <dsp:spPr>
        <a:xfrm>
          <a:off x="234552" y="1420872"/>
          <a:ext cx="1869233" cy="1426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important factors: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Total late fee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Revolving utilization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Inquiries last 6 months</a:t>
          </a:r>
        </a:p>
      </dsp:txBody>
      <dsp:txXfrm>
        <a:off x="276337" y="1462657"/>
        <a:ext cx="1785663" cy="1343078"/>
      </dsp:txXfrm>
    </dsp:sp>
    <dsp:sp modelId="{A37B2AFE-89E4-4778-9D20-8DC547AFDE1D}">
      <dsp:nvSpPr>
        <dsp:cNvPr id="0" name=""/>
        <dsp:cNvSpPr/>
      </dsp:nvSpPr>
      <dsp:spPr>
        <a:xfrm>
          <a:off x="234552" y="3067005"/>
          <a:ext cx="1869233" cy="1426648"/>
        </a:xfrm>
        <a:prstGeom prst="roundRect">
          <a:avLst>
            <a:gd name="adj" fmla="val 1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Characteristics: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Accuracy: 68%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False Positive Rate: 46%</a:t>
          </a:r>
        </a:p>
      </dsp:txBody>
      <dsp:txXfrm>
        <a:off x="276337" y="3108790"/>
        <a:ext cx="1785663" cy="1343078"/>
      </dsp:txXfrm>
    </dsp:sp>
    <dsp:sp modelId="{C8C139D9-ABCE-454B-91B0-28FDD459B631}">
      <dsp:nvSpPr>
        <dsp:cNvPr id="0" name=""/>
        <dsp:cNvSpPr/>
      </dsp:nvSpPr>
      <dsp:spPr>
        <a:xfrm>
          <a:off x="2512680" y="0"/>
          <a:ext cx="2336541" cy="47316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Decision Trees</a:t>
          </a:r>
        </a:p>
      </dsp:txBody>
      <dsp:txXfrm>
        <a:off x="2512680" y="0"/>
        <a:ext cx="2336541" cy="1419486"/>
      </dsp:txXfrm>
    </dsp:sp>
    <dsp:sp modelId="{0542014B-A334-4ADD-9F6D-3ABBC3D9DD75}">
      <dsp:nvSpPr>
        <dsp:cNvPr id="0" name=""/>
        <dsp:cNvSpPr/>
      </dsp:nvSpPr>
      <dsp:spPr>
        <a:xfrm>
          <a:off x="2746334" y="1420872"/>
          <a:ext cx="1869233" cy="1426648"/>
        </a:xfrm>
        <a:prstGeom prst="roundRect">
          <a:avLst>
            <a:gd name="adj" fmla="val 1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important factors: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Sub-grade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Inquiries last 6 months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Borrower’s state</a:t>
          </a:r>
        </a:p>
      </dsp:txBody>
      <dsp:txXfrm>
        <a:off x="2788119" y="1462657"/>
        <a:ext cx="1785663" cy="1343078"/>
      </dsp:txXfrm>
    </dsp:sp>
    <dsp:sp modelId="{9CBB43AF-7593-4265-93EC-03B59C3B1371}">
      <dsp:nvSpPr>
        <dsp:cNvPr id="0" name=""/>
        <dsp:cNvSpPr/>
      </dsp:nvSpPr>
      <dsp:spPr>
        <a:xfrm>
          <a:off x="2746334" y="3067005"/>
          <a:ext cx="1869233" cy="1426648"/>
        </a:xfrm>
        <a:prstGeom prst="roundRect">
          <a:avLst>
            <a:gd name="adj" fmla="val 1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Characteristics: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Accuracy: 65%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False Positive Rate:  60%</a:t>
          </a:r>
        </a:p>
      </dsp:txBody>
      <dsp:txXfrm>
        <a:off x="2788119" y="3108790"/>
        <a:ext cx="1785663" cy="1343078"/>
      </dsp:txXfrm>
    </dsp:sp>
    <dsp:sp modelId="{2547F0FA-13E0-4B10-9EE8-E89C1A509984}">
      <dsp:nvSpPr>
        <dsp:cNvPr id="0" name=""/>
        <dsp:cNvSpPr/>
      </dsp:nvSpPr>
      <dsp:spPr>
        <a:xfrm>
          <a:off x="5024462" y="0"/>
          <a:ext cx="2336541" cy="47316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Random Forest</a:t>
          </a:r>
        </a:p>
      </dsp:txBody>
      <dsp:txXfrm>
        <a:off x="5024462" y="0"/>
        <a:ext cx="2336541" cy="1419486"/>
      </dsp:txXfrm>
    </dsp:sp>
    <dsp:sp modelId="{53B01583-1927-453E-915E-C40D0E3F17C4}">
      <dsp:nvSpPr>
        <dsp:cNvPr id="0" name=""/>
        <dsp:cNvSpPr/>
      </dsp:nvSpPr>
      <dsp:spPr>
        <a:xfrm>
          <a:off x="5258116" y="1420872"/>
          <a:ext cx="1869233" cy="1426648"/>
        </a:xfrm>
        <a:prstGeom prst="roundRect">
          <a:avLst>
            <a:gd name="adj" fmla="val 1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important factors: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Sub-grade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Inquiries last 6 months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Borrower’s state</a:t>
          </a:r>
        </a:p>
      </dsp:txBody>
      <dsp:txXfrm>
        <a:off x="5299901" y="1462657"/>
        <a:ext cx="1785663" cy="1343078"/>
      </dsp:txXfrm>
    </dsp:sp>
    <dsp:sp modelId="{FE911E60-BBA7-4A0B-8558-3B4936C6088E}">
      <dsp:nvSpPr>
        <dsp:cNvPr id="0" name=""/>
        <dsp:cNvSpPr/>
      </dsp:nvSpPr>
      <dsp:spPr>
        <a:xfrm>
          <a:off x="5258116" y="3067005"/>
          <a:ext cx="1869233" cy="142664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Characteristics: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Accuracy: 50%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False Positive Rate: 0.06%</a:t>
          </a:r>
        </a:p>
      </dsp:txBody>
      <dsp:txXfrm>
        <a:off x="5299901" y="3108790"/>
        <a:ext cx="1785663" cy="1343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D0D-52A6-4CB5-BCB9-52D618D7C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488AB-3846-495C-B420-417968B7E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BCCD-FDB6-4C0D-A93E-BA33F36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1EAD-B115-4F27-9FB2-1ACCAD0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67F58-9A0E-4BCD-82CB-062C84A6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E6AD-70B7-4769-9DDE-64975850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E47CC-8054-4267-82A1-7CFD5524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57CE-0F2E-4E98-99DE-5FC97E1C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FAFD-E343-4C57-A418-2E121F5F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CACB-8606-43F6-A828-00DC6B09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CF41B-B08A-46E0-AC48-9DC60E16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982CF-3B7F-415C-9F0D-A7300727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900F-8A0A-4CA0-95F5-95BF584A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6D26-22AC-4911-98B7-9A9BE12E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203D-317A-4CB3-9C20-2F5B485D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BF21-AA67-4818-B221-68AC2C11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B901-4BD4-400B-85D3-FDA6578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6858-4287-45D9-983B-80DE2F1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0A41-A4EA-48DA-906F-94D4956C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6B6D-D63D-4A5A-85B5-72DBDDD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DDBC-BFD0-42C8-AB09-EB38C220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043D-FDE9-4819-BC34-56DA010C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B400-BC81-4543-852E-F1ECEB83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67E6-7CCC-4462-8779-858DDA87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EA9E-97D4-4DE8-A95E-85C66672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AE56-1754-40E6-AC10-A9B53C9A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1309-EC8E-49F0-B522-3D1E4B2CE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63AB8-AACF-43CD-844D-9A601AE0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9F5FD-D829-4263-A368-BDD1ED3F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D7D54-11B2-491F-A353-1849FF76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C6D4-BA63-49F4-B5D2-9DFB1AA1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EFE9-DDC4-4810-ACEC-9237FAC7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140EF-0B72-4590-A5FC-90EE3B09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31EB7-42B8-459F-BA8A-2C925C6B6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415D8-84CC-482C-B581-895F5A303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4C4FA-46DF-4F52-843B-265571DE0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31788-1248-4187-8F84-64B78FEC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07B21-0730-4BC7-8674-1AEFCE11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06D70-A425-4695-BA53-5C5D27D1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E630-BECB-4D07-9F9A-7E40A7B8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6001D-384A-47D5-9527-37D78F88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C21DA-9346-4757-BB4B-1791D93D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93E6-5E95-494C-8C02-FC71504D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357C8-FC2A-496E-95B1-F30FB170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CA119-BE50-41F7-9691-9BCBEC27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D1EB4-92A8-4E38-9433-A7042A06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306F-ED6D-4BB9-9EEF-1F5CE8DA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BF75-1716-43D8-96D0-E5733D3A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75743-92F2-48BD-AABC-20B2FC0AF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2EF0-9550-40BF-9708-1FBC8039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97D5F-D741-44B8-849F-2FC6CC41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B0AC9-964F-477C-B6F3-94A0122E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AF0A-F5B5-43C6-9D3D-E70A0993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C0FF6-CD56-4E93-B1BC-D8260D8E0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C7FC3-DB0E-4708-B5C2-031C350D6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0F8D6-5BCF-4A8E-9AB0-A4CE75B4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22E2-F6D1-4518-A6EC-CF091C14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301BB-2E2D-4FEC-9479-AFD1735F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1CB4D-E332-4C4B-9A76-CE57C7F3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08EB1-F880-483D-942D-A015F606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9743-13DD-4856-B0D8-EC34C9C43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2241-F59D-4A14-87F8-B678763D57D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ECB0-1CE1-4FEF-8E5D-4CC748A99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7B55-CED7-48AD-8F67-8AEB2994C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42E4-C532-414E-AF8E-C6236C2C7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0683-E348-4DCF-B48E-2709F8E8D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Loan Repayment</a:t>
            </a:r>
            <a:br>
              <a:rPr lang="en-US" dirty="0"/>
            </a:br>
            <a:r>
              <a:rPr lang="en-US" sz="3600" dirty="0"/>
              <a:t>(BMO Case Study)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637BD-515D-4CC7-B803-E4D8FB1EC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Prerit Saxena</a:t>
            </a:r>
          </a:p>
        </p:txBody>
      </p:sp>
    </p:spTree>
    <p:extLst>
      <p:ext uri="{BB962C8B-B14F-4D97-AF65-F5344CB8AC3E}">
        <p14:creationId xmlns:p14="http://schemas.microsoft.com/office/powerpoint/2010/main" val="11622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B02E-27A9-4AC5-9A03-DD6F8B54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7434"/>
            <a:ext cx="10744199" cy="1786955"/>
          </a:xfr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Data Structure:  There are three components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3E836-3F0B-4224-B300-BB5192B9F71B}"/>
              </a:ext>
            </a:extLst>
          </p:cNvPr>
          <p:cNvSpPr txBox="1"/>
          <p:nvPr/>
        </p:nvSpPr>
        <p:spPr>
          <a:xfrm>
            <a:off x="838200" y="382084"/>
            <a:ext cx="10744198" cy="1354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Project Objective:</a:t>
            </a:r>
          </a:p>
          <a:p>
            <a:endParaRPr lang="en-US" dirty="0"/>
          </a:p>
          <a:p>
            <a:r>
              <a:rPr lang="en-US" dirty="0"/>
              <a:t>The objective of this project is to predict the loan repayment status. This is to help the business anticipate bad loans in advance and minimize risk.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851" y="2370422"/>
            <a:ext cx="297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Loan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3011" y="2359739"/>
            <a:ext cx="322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Borrower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Debt-to-income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9265" y="2370421"/>
            <a:ext cx="302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Banking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installment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open trades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revolving accounts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858214"/>
            <a:ext cx="107442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Data Quality: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analysis considers loans which are complete(Either fully paid or charged off). It does not include ongoing loans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Only 43% of the columns has robust data for conducting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Missing values have been imputed to make a better prediction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Target variable – Loan status is highly unbalanced(&gt;80% Fully paid vs &lt;20% charged off) and hence, balancing techniques have been used for modelling.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8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36" y="-773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Lot of fully paid loans, small loan amounts and credit card debt consolidation summarize the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0" y="1357597"/>
            <a:ext cx="3193421" cy="22810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/>
          <a:stretch/>
        </p:blipFill>
        <p:spPr>
          <a:xfrm>
            <a:off x="4589698" y="1236799"/>
            <a:ext cx="3344934" cy="2444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3" t="34864" r="33940" b="23267"/>
          <a:stretch/>
        </p:blipFill>
        <p:spPr>
          <a:xfrm>
            <a:off x="906629" y="3628103"/>
            <a:ext cx="2829627" cy="27748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01258" y="1155374"/>
            <a:ext cx="3106994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Quick summary:</a:t>
            </a:r>
            <a:endParaRPr lang="en-US" sz="1600" dirty="0"/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&gt;80% loans </a:t>
            </a:r>
            <a:r>
              <a:rPr lang="en-US" sz="1600" dirty="0"/>
              <a:t>in the data are fully paid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Biggest uses of the loans from this department has been credit card debt consolidation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Hence, possibly most of the loans are </a:t>
            </a:r>
            <a:r>
              <a:rPr lang="en-US" sz="1600" b="1" dirty="0"/>
              <a:t>small loans</a:t>
            </a:r>
            <a:r>
              <a:rPr lang="en-US" sz="1600" dirty="0"/>
              <a:t>( 0 - $10,000)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is an obvious </a:t>
            </a:r>
            <a:r>
              <a:rPr lang="en-US" sz="1600" i="1" dirty="0"/>
              <a:t>correlation between loan amount, installment and payment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However, we can also see that a </a:t>
            </a:r>
            <a:r>
              <a:rPr lang="en-US" sz="1600" i="1" dirty="0"/>
              <a:t>large revolving utilization leads to a possible increase in interest rate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large number of people have an employment history of </a:t>
            </a:r>
            <a:r>
              <a:rPr lang="en-US" sz="1600" b="1" dirty="0"/>
              <a:t>over 10 years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61" y="3940014"/>
            <a:ext cx="3344934" cy="23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9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Logistic Regression gives best classification with an accuracy of 68%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9870"/>
              </p:ext>
            </p:extLst>
          </p:nvPr>
        </p:nvGraphicFramePr>
        <p:xfrm>
          <a:off x="838200" y="1445342"/>
          <a:ext cx="7361903" cy="473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3729" y="1285416"/>
            <a:ext cx="31659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 of the modelling process: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Under-represented class in loan status has been increased in number to balance Fully Paid and Charged off loans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u="sng" dirty="0"/>
              <a:t>Advanced sampling techniques </a:t>
            </a:r>
            <a:r>
              <a:rPr lang="en-US" sz="1600" dirty="0"/>
              <a:t>have been used for the above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 The objective of the project can be accomplished by using </a:t>
            </a:r>
            <a:r>
              <a:rPr lang="en-US" sz="1600" b="1" dirty="0"/>
              <a:t>classification algorithms</a:t>
            </a:r>
            <a:r>
              <a:rPr lang="en-US" sz="1600" dirty="0"/>
              <a:t>. Three of those have been used here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Apart from maximizing the accuracy, we also need to minimize </a:t>
            </a:r>
            <a:r>
              <a:rPr lang="en-US" sz="1600" b="1" dirty="0"/>
              <a:t>False Positive Rate </a:t>
            </a:r>
            <a:r>
              <a:rPr lang="en-US" sz="1600" dirty="0"/>
              <a:t>which is – </a:t>
            </a:r>
            <a:r>
              <a:rPr lang="en-US" sz="1600" i="1" dirty="0"/>
              <a:t>no. of loans classified as Fully Paid but are actually Charged Offs.</a:t>
            </a:r>
          </a:p>
        </p:txBody>
      </p:sp>
    </p:spTree>
    <p:extLst>
      <p:ext uri="{BB962C8B-B14F-4D97-AF65-F5344CB8AC3E}">
        <p14:creationId xmlns:p14="http://schemas.microsoft.com/office/powerpoint/2010/main" val="24293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B107-4F2A-46CA-B5BF-AA756895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8633-A58B-476B-9D7B-8294FD66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80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Conclusion</a:t>
            </a:r>
          </a:p>
          <a:p>
            <a:r>
              <a:rPr lang="en-US" dirty="0"/>
              <a:t>Inquiries in last 6 months and Sub-Grade are most important factors for determining whether a loan will be repaid in full or charged off</a:t>
            </a:r>
          </a:p>
          <a:p>
            <a:r>
              <a:rPr lang="en-US" dirty="0"/>
              <a:t>Keeping number of loans which are identified as fully paid but are actually charged-</a:t>
            </a:r>
            <a:r>
              <a:rPr lang="en-US" dirty="0" err="1"/>
              <a:t>offto</a:t>
            </a:r>
            <a:r>
              <a:rPr lang="en-US" dirty="0"/>
              <a:t> a minimum can help minimize risk for the bank</a:t>
            </a:r>
          </a:p>
          <a:p>
            <a:r>
              <a:rPr lang="en-US" dirty="0"/>
              <a:t>Few states like Ohio, Texas and Vermont have higher number of charged off loans and hence, lending process can be scrutinized to reduce bad loans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Future Scope</a:t>
            </a:r>
          </a:p>
          <a:p>
            <a:r>
              <a:rPr lang="en-US" dirty="0"/>
              <a:t>Text analysis can be performed on purpose and description to see if there is a connection between this and loan status</a:t>
            </a:r>
          </a:p>
          <a:p>
            <a:r>
              <a:rPr lang="en-US" dirty="0"/>
              <a:t>Ensemble methods(combining multiple models) can be used for improving accuracy</a:t>
            </a:r>
          </a:p>
          <a:p>
            <a:r>
              <a:rPr lang="en-US" dirty="0"/>
              <a:t>Additional factors like regular late payments and change in credit history can prove useful in predicting bad loans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578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Predicting Loan Repayment (BMO Case Study)</vt:lpstr>
      <vt:lpstr>PowerPoint Presentation</vt:lpstr>
      <vt:lpstr>Lot of fully paid loans, small loan amounts and credit card debt consolidation summarize the dataset</vt:lpstr>
      <vt:lpstr>Logistic Regression gives best classification with an accuracy of 68%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Repayment (BMO Case Study)</dc:title>
  <dc:creator>Prerit Saxena</dc:creator>
  <cp:lastModifiedBy>Prerit Saxena</cp:lastModifiedBy>
  <cp:revision>173</cp:revision>
  <dcterms:created xsi:type="dcterms:W3CDTF">2020-02-16T23:35:37Z</dcterms:created>
  <dcterms:modified xsi:type="dcterms:W3CDTF">2020-02-18T01:23:04Z</dcterms:modified>
</cp:coreProperties>
</file>